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28" r:id="rId36"/>
    <p:sldId id="329" r:id="rId37"/>
    <p:sldId id="300" r:id="rId38"/>
    <p:sldId id="301" r:id="rId39"/>
    <p:sldId id="302" r:id="rId40"/>
    <p:sldId id="303" r:id="rId41"/>
    <p:sldId id="305" r:id="rId42"/>
    <p:sldId id="306" r:id="rId43"/>
    <p:sldId id="307" r:id="rId44"/>
    <p:sldId id="310" r:id="rId45"/>
    <p:sldId id="311" r:id="rId46"/>
    <p:sldId id="312" r:id="rId47"/>
    <p:sldId id="314" r:id="rId48"/>
    <p:sldId id="315" r:id="rId49"/>
    <p:sldId id="316" r:id="rId50"/>
    <p:sldId id="317" r:id="rId51"/>
    <p:sldId id="318" r:id="rId52"/>
    <p:sldId id="322" r:id="rId53"/>
    <p:sldId id="323" r:id="rId54"/>
    <p:sldId id="324" r:id="rId55"/>
    <p:sldId id="326" r:id="rId5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AOYUAN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D80633"/>
    <a:srgbClr val="0610D8"/>
    <a:srgbClr val="C10719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79" d="100"/>
          <a:sy n="79" d="100"/>
        </p:scale>
        <p:origin x="-89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03-05-14T10:17:03.840" idx="1">
    <p:pos x="142" y="-35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4B3B5-A68B-4DF4-A7E4-72DECDD8AD84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6157A-E245-4811-B077-5C28276540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294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6157A-E245-4811-B077-5C28276540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9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056D27-5A31-4210-B449-95EDECD2AF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489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BCBCD-EB94-4F75-9E34-69B7E6E998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16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E5581-5751-4606-8015-049FDCA314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196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26AA7-66FD-466E-8025-521AA55BBA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46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00A89-70C1-4D16-A36E-E7504CB7F1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569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F7430-488E-4FC7-B6D1-DEA3D91FBF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266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D1BB0-454D-4659-850D-CD0404C143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96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715E9-B812-4CFC-A371-D5261C425E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957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846D0-E750-463F-9C8D-EA0AA1FA8E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18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7C97E-B614-4BDB-B8D5-A7DABE832F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15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E5FFC-B353-47F3-9DAB-630498A6A5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435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F259750-AD32-4AAD-A66F-D3517397E0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wav"/><Relationship Id="rId7" Type="http://schemas.openxmlformats.org/officeDocument/2006/relationships/image" Target="../media/image1.emf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4.wav"/><Relationship Id="rId7" Type="http://schemas.openxmlformats.org/officeDocument/2006/relationships/image" Target="../media/image5.w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4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5.wav"/><Relationship Id="rId7" Type="http://schemas.openxmlformats.org/officeDocument/2006/relationships/image" Target="../media/image6.w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5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7" Type="http://schemas.openxmlformats.org/officeDocument/2006/relationships/image" Target="../media/image2.png"/><Relationship Id="rId2" Type="http://schemas.microsoft.com/office/2007/relationships/media" Target="../media/media17.wav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2" Type="http://schemas.microsoft.com/office/2007/relationships/media" Target="../media/media18.wav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2" Type="http://schemas.microsoft.com/office/2007/relationships/media" Target="../media/media19.wav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2" Type="http://schemas.microsoft.com/office/2007/relationships/media" Target="../media/media20.wav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2" Type="http://schemas.microsoft.com/office/2007/relationships/media" Target="../media/media21.wav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av"/><Relationship Id="rId2" Type="http://schemas.microsoft.com/office/2007/relationships/media" Target="../media/media26.wav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wav"/><Relationship Id="rId2" Type="http://schemas.microsoft.com/office/2007/relationships/media" Target="../media/media27.wav"/><Relationship Id="rId1" Type="http://schemas.openxmlformats.org/officeDocument/2006/relationships/tags" Target="../tags/tag15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av"/><Relationship Id="rId2" Type="http://schemas.microsoft.com/office/2007/relationships/media" Target="../media/media29.wav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av"/><Relationship Id="rId2" Type="http://schemas.microsoft.com/office/2007/relationships/media" Target="../media/media30.wav"/><Relationship Id="rId1" Type="http://schemas.openxmlformats.org/officeDocument/2006/relationships/tags" Target="../tags/tag1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wav"/><Relationship Id="rId2" Type="http://schemas.microsoft.com/office/2007/relationships/media" Target="../media/media31.wav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wav"/><Relationship Id="rId2" Type="http://schemas.microsoft.com/office/2007/relationships/media" Target="../media/media32.wav"/><Relationship Id="rId1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wav"/><Relationship Id="rId2" Type="http://schemas.microsoft.com/office/2007/relationships/media" Target="../media/media34.wav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5.wav"/><Relationship Id="rId7" Type="http://schemas.openxmlformats.org/officeDocument/2006/relationships/image" Target="../media/image10.png"/><Relationship Id="rId2" Type="http://schemas.openxmlformats.org/officeDocument/2006/relationships/tags" Target="../tags/tag2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5.wav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6.wav"/><Relationship Id="rId7" Type="http://schemas.openxmlformats.org/officeDocument/2006/relationships/image" Target="../media/image11.png"/><Relationship Id="rId2" Type="http://schemas.openxmlformats.org/officeDocument/2006/relationships/tags" Target="../tags/tag2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6.wav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7.wav"/><Relationship Id="rId7" Type="http://schemas.openxmlformats.org/officeDocument/2006/relationships/image" Target="../media/image12.wmf"/><Relationship Id="rId2" Type="http://schemas.openxmlformats.org/officeDocument/2006/relationships/tags" Target="../tags/tag2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7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wav"/><Relationship Id="rId1" Type="http://schemas.microsoft.com/office/2007/relationships/media" Target="../media/media38.wav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wav"/><Relationship Id="rId1" Type="http://schemas.microsoft.com/office/2007/relationships/media" Target="../media/media39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wav"/><Relationship Id="rId1" Type="http://schemas.microsoft.com/office/2007/relationships/media" Target="../media/media41.wav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wav"/><Relationship Id="rId1" Type="http://schemas.microsoft.com/office/2007/relationships/media" Target="../media/media42.wav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wav"/><Relationship Id="rId1" Type="http://schemas.microsoft.com/office/2007/relationships/media" Target="../media/media43.wav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4.wav"/><Relationship Id="rId2" Type="http://schemas.microsoft.com/office/2007/relationships/media" Target="../media/media44.wav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5.wav"/><Relationship Id="rId2" Type="http://schemas.microsoft.com/office/2007/relationships/media" Target="../media/media45.wav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6.wav"/><Relationship Id="rId7" Type="http://schemas.openxmlformats.org/officeDocument/2006/relationships/image" Target="../media/image2.png"/><Relationship Id="rId2" Type="http://schemas.microsoft.com/office/2007/relationships/media" Target="../media/media46.wav"/><Relationship Id="rId1" Type="http://schemas.openxmlformats.org/officeDocument/2006/relationships/tags" Target="../tags/tag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7.wav"/><Relationship Id="rId1" Type="http://schemas.microsoft.com/office/2007/relationships/media" Target="../media/media47.wav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8.wav"/><Relationship Id="rId2" Type="http://schemas.microsoft.com/office/2007/relationships/media" Target="../media/media48.wav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9.wav"/><Relationship Id="rId1" Type="http://schemas.microsoft.com/office/2007/relationships/media" Target="../media/media49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0.wav"/><Relationship Id="rId1" Type="http://schemas.microsoft.com/office/2007/relationships/media" Target="../media/media50.wav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1.wav"/><Relationship Id="rId1" Type="http://schemas.microsoft.com/office/2007/relationships/media" Target="../media/media51.wav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media52.wav"/><Relationship Id="rId2" Type="http://schemas.microsoft.com/office/2007/relationships/media" Target="../media/media52.wav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3.wav"/><Relationship Id="rId2" Type="http://schemas.microsoft.com/office/2007/relationships/media" Target="../media/media53.wav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4.wav"/><Relationship Id="rId2" Type="http://schemas.microsoft.com/office/2007/relationships/media" Target="../media/media54.wav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5.wav"/><Relationship Id="rId1" Type="http://schemas.microsoft.com/office/2007/relationships/media" Target="../media/media5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audio" Target="../media/media7.wav"/><Relationship Id="rId7" Type="http://schemas.openxmlformats.org/officeDocument/2006/relationships/oleObject" Target="../embeddings/oleObject3.bin"/><Relationship Id="rId2" Type="http://schemas.microsoft.com/office/2007/relationships/media" Target="../media/media7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microsoft.com/office/2007/relationships/media" Target="../media/media9.wav"/><Relationship Id="rId7" Type="http://schemas.openxmlformats.org/officeDocument/2006/relationships/image" Target="../media/image3.w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9.wav"/><Relationship Id="rId9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幻灯片" r:id="rId6" imgW="4571822" imgH="3428892" progId="PowerPoint.Slide.8">
                  <p:embed/>
                </p:oleObj>
              </mc:Choice>
              <mc:Fallback>
                <p:oleObj name="幻灯片" r:id="rId6" imgW="4571822" imgH="3428892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5288" y="3933825"/>
            <a:ext cx="83534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800" b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  <a:r>
              <a:rPr lang="en-US" altLang="zh-CN" sz="4800" b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zh-CN" altLang="en-US" sz="4800" b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章 输入、输出接口</a:t>
            </a:r>
            <a:r>
              <a:rPr lang="en-US" altLang="zh-CN" sz="4800" b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P0~P3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4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88913"/>
            <a:ext cx="8893175" cy="6021387"/>
          </a:xfrm>
        </p:spPr>
        <p:txBody>
          <a:bodyPr/>
          <a:lstStyle/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zh-CN" altLang="en-US" sz="3000" b="1" smtClean="0">
                <a:latin typeface="宋体" charset="-122"/>
              </a:rPr>
              <a:t>  </a:t>
            </a:r>
            <a:r>
              <a:rPr lang="en-US" altLang="zh-CN" sz="3000" b="1" smtClean="0">
                <a:latin typeface="宋体" charset="-122"/>
              </a:rPr>
              <a:t>(1) </a:t>
            </a:r>
            <a:r>
              <a:rPr lang="en-US" altLang="zh-CN" sz="3000" b="1" smtClean="0">
                <a:solidFill>
                  <a:srgbClr val="CC00CC"/>
                </a:solidFill>
                <a:latin typeface="宋体" charset="-122"/>
              </a:rPr>
              <a:t>PO</a:t>
            </a:r>
            <a:r>
              <a:rPr lang="zh-CN" altLang="en-US" sz="3000" b="1" smtClean="0">
                <a:solidFill>
                  <a:srgbClr val="CC00CC"/>
                </a:solidFill>
                <a:latin typeface="宋体" charset="-122"/>
              </a:rPr>
              <a:t>口作</a:t>
            </a:r>
            <a:r>
              <a:rPr lang="en-US" altLang="zh-CN" sz="3000" b="1" smtClean="0">
                <a:solidFill>
                  <a:srgbClr val="CC00CC"/>
                </a:solidFill>
                <a:latin typeface="宋体" charset="-122"/>
              </a:rPr>
              <a:t>I/O</a:t>
            </a:r>
            <a:r>
              <a:rPr lang="zh-CN" altLang="en-US" sz="3000" b="1" smtClean="0">
                <a:solidFill>
                  <a:srgbClr val="CC00CC"/>
                </a:solidFill>
                <a:latin typeface="宋体" charset="-122"/>
              </a:rPr>
              <a:t>口使用</a:t>
            </a: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zh-CN" altLang="en-US" sz="3000" b="1" smtClean="0">
                <a:latin typeface="宋体" charset="-122"/>
              </a:rPr>
              <a:t>       </a:t>
            </a:r>
            <a:r>
              <a:rPr lang="en-US" altLang="zh-CN" sz="3000" b="1" smtClean="0">
                <a:latin typeface="宋体" charset="-122"/>
              </a:rPr>
              <a:t>CPU</a:t>
            </a:r>
            <a:r>
              <a:rPr lang="zh-CN" altLang="en-US" sz="3000" b="1" smtClean="0">
                <a:latin typeface="宋体" charset="-122"/>
              </a:rPr>
              <a:t>发</a:t>
            </a:r>
            <a:r>
              <a:rPr lang="zh-CN" altLang="en-US" sz="3000" b="1" smtClean="0">
                <a:solidFill>
                  <a:srgbClr val="CC00CC"/>
                </a:solidFill>
                <a:latin typeface="宋体" charset="-122"/>
              </a:rPr>
              <a:t>控制电平“</a:t>
            </a:r>
            <a:r>
              <a:rPr lang="en-US" altLang="zh-CN" sz="3000" b="1" smtClean="0">
                <a:solidFill>
                  <a:srgbClr val="CC00CC"/>
                </a:solidFill>
                <a:latin typeface="宋体" charset="-122"/>
              </a:rPr>
              <a:t>0”</a:t>
            </a:r>
            <a:r>
              <a:rPr lang="zh-CN" altLang="en-US" sz="3000" b="1" smtClean="0">
                <a:latin typeface="宋体" charset="-122"/>
              </a:rPr>
              <a:t>封锁与门，使</a:t>
            </a:r>
            <a:r>
              <a:rPr lang="en-US" altLang="zh-CN" sz="3000" b="1" smtClean="0">
                <a:latin typeface="宋体" charset="-122"/>
              </a:rPr>
              <a:t>T1</a:t>
            </a:r>
            <a:r>
              <a:rPr lang="zh-CN" altLang="en-US" sz="3000" b="1" smtClean="0">
                <a:latin typeface="宋体" charset="-122"/>
              </a:rPr>
              <a:t>管截止，同时使</a:t>
            </a:r>
            <a:r>
              <a:rPr lang="en-US" altLang="zh-CN" sz="3000" b="1" smtClean="0">
                <a:latin typeface="宋体" charset="-122"/>
              </a:rPr>
              <a:t>MUX</a:t>
            </a:r>
            <a:r>
              <a:rPr lang="zh-CN" altLang="en-US" sz="3000" b="1" smtClean="0">
                <a:latin typeface="宋体" charset="-122"/>
              </a:rPr>
              <a:t>开关同下面的触点接通，使锁存器的 </a:t>
            </a:r>
            <a:r>
              <a:rPr lang="en-US" altLang="zh-CN" sz="3000" b="1" smtClean="0">
                <a:latin typeface="宋体" charset="-122"/>
              </a:rPr>
              <a:t>Q </a:t>
            </a:r>
            <a:r>
              <a:rPr lang="zh-CN" altLang="en-US" sz="3000" b="1" smtClean="0">
                <a:latin typeface="宋体" charset="-122"/>
              </a:rPr>
              <a:t>与</a:t>
            </a:r>
            <a:r>
              <a:rPr lang="en-US" altLang="zh-CN" sz="3000" b="1" smtClean="0">
                <a:latin typeface="宋体" charset="-122"/>
              </a:rPr>
              <a:t>T2</a:t>
            </a:r>
            <a:r>
              <a:rPr lang="zh-CN" altLang="en-US" sz="3000" b="1" smtClean="0">
                <a:latin typeface="宋体" charset="-122"/>
              </a:rPr>
              <a:t>栅极接通。</a:t>
            </a: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zh-CN" altLang="en-US" sz="3000" b="1" smtClean="0">
                <a:latin typeface="宋体" charset="-122"/>
              </a:rPr>
              <a:t>       当</a:t>
            </a:r>
            <a:r>
              <a:rPr lang="en-US" altLang="zh-CN" sz="3000" b="1" smtClean="0">
                <a:latin typeface="宋体" charset="-122"/>
              </a:rPr>
              <a:t>CPU</a:t>
            </a:r>
            <a:r>
              <a:rPr lang="zh-CN" altLang="en-US" sz="3000" b="1" smtClean="0">
                <a:latin typeface="宋体" charset="-122"/>
              </a:rPr>
              <a:t>向端口</a:t>
            </a:r>
            <a:r>
              <a:rPr lang="zh-CN" altLang="en-US" sz="3000" b="1" smtClean="0">
                <a:solidFill>
                  <a:srgbClr val="D80633"/>
                </a:solidFill>
                <a:latin typeface="宋体" charset="-122"/>
              </a:rPr>
              <a:t>输出</a:t>
            </a:r>
            <a:r>
              <a:rPr lang="zh-CN" altLang="en-US" sz="3000" b="1" smtClean="0">
                <a:latin typeface="宋体" charset="-122"/>
              </a:rPr>
              <a:t>数据</a:t>
            </a:r>
            <a:r>
              <a:rPr lang="zh-CN" altLang="en-US" sz="3000" b="1" smtClean="0">
                <a:solidFill>
                  <a:srgbClr val="D80633"/>
                </a:solidFill>
                <a:latin typeface="宋体" charset="-122"/>
              </a:rPr>
              <a:t>时</a:t>
            </a:r>
            <a:r>
              <a:rPr lang="zh-CN" altLang="en-US" sz="3000" b="1" smtClean="0">
                <a:latin typeface="宋体" charset="-122"/>
              </a:rPr>
              <a:t>，写脉冲加在锁存器的 </a:t>
            </a:r>
            <a:r>
              <a:rPr lang="en-US" altLang="zh-CN" sz="3000" b="1" smtClean="0">
                <a:latin typeface="宋体" charset="-122"/>
              </a:rPr>
              <a:t>CL</a:t>
            </a:r>
            <a:r>
              <a:rPr lang="zh-CN" altLang="en-US" sz="3000" b="1" smtClean="0">
                <a:latin typeface="宋体" charset="-122"/>
              </a:rPr>
              <a:t>上、内部总线的数据经反相，再经</a:t>
            </a:r>
            <a:r>
              <a:rPr lang="en-US" altLang="zh-CN" sz="3000" b="1" smtClean="0">
                <a:latin typeface="宋体" charset="-122"/>
              </a:rPr>
              <a:t>T2</a:t>
            </a:r>
            <a:r>
              <a:rPr lang="zh-CN" altLang="en-US" sz="3000" b="1" smtClean="0">
                <a:latin typeface="宋体" charset="-122"/>
              </a:rPr>
              <a:t>管反相，</a:t>
            </a:r>
            <a:r>
              <a:rPr lang="en-US" altLang="zh-CN" sz="3000" b="1" smtClean="0">
                <a:latin typeface="宋体" charset="-122"/>
              </a:rPr>
              <a:t>PO</a:t>
            </a:r>
            <a:r>
              <a:rPr lang="zh-CN" altLang="en-US" sz="3000" b="1" smtClean="0">
                <a:latin typeface="宋体" charset="-122"/>
              </a:rPr>
              <a:t>口的这一位引脚上出现正好和内部总线同相的数据</a:t>
            </a:r>
            <a:r>
              <a:rPr lang="zh-CN" altLang="en-US" sz="3000" smtClean="0">
                <a:latin typeface="宋体" charset="-122"/>
              </a:rPr>
              <a:t>。</a:t>
            </a:r>
            <a:r>
              <a:rPr lang="zh-CN" altLang="en-US" sz="3000" b="1" smtClean="0">
                <a:latin typeface="宋体" charset="-122"/>
              </a:rPr>
              <a:t>由于输出驱动级是漏极开路电路</a:t>
            </a:r>
            <a:r>
              <a:rPr lang="en-US" altLang="zh-CN" sz="3000" b="1" smtClean="0">
                <a:latin typeface="宋体" charset="-122"/>
              </a:rPr>
              <a:t>(</a:t>
            </a:r>
            <a:r>
              <a:rPr lang="zh-CN" altLang="en-US" sz="3000" b="1" smtClean="0">
                <a:latin typeface="宋体" charset="-122"/>
              </a:rPr>
              <a:t>因</a:t>
            </a:r>
            <a:r>
              <a:rPr lang="en-US" altLang="zh-CN" sz="3000" b="1" smtClean="0">
                <a:latin typeface="宋体" charset="-122"/>
              </a:rPr>
              <a:t>T1</a:t>
            </a:r>
            <a:r>
              <a:rPr lang="zh-CN" altLang="en-US" sz="3000" b="1" smtClean="0">
                <a:latin typeface="宋体" charset="-122"/>
              </a:rPr>
              <a:t>截止</a:t>
            </a:r>
            <a:r>
              <a:rPr lang="en-US" altLang="zh-CN" sz="3000" b="1" smtClean="0">
                <a:latin typeface="宋体" charset="-122"/>
              </a:rPr>
              <a:t>)</a:t>
            </a:r>
            <a:r>
              <a:rPr lang="zh-CN" altLang="en-US" sz="3000" b="1" smtClean="0">
                <a:latin typeface="宋体" charset="-122"/>
              </a:rPr>
              <a:t>，</a:t>
            </a:r>
            <a:r>
              <a:rPr lang="zh-CN" altLang="en-US" sz="3000" b="1" smtClean="0">
                <a:solidFill>
                  <a:srgbClr val="0610D8"/>
                </a:solidFill>
                <a:latin typeface="宋体" charset="-122"/>
              </a:rPr>
              <a:t>在作</a:t>
            </a:r>
            <a:r>
              <a:rPr lang="en-US" altLang="zh-CN" sz="3000" b="1" smtClean="0">
                <a:solidFill>
                  <a:srgbClr val="0610D8"/>
                </a:solidFill>
                <a:latin typeface="宋体" charset="-122"/>
              </a:rPr>
              <a:t>I/O</a:t>
            </a:r>
            <a:r>
              <a:rPr lang="zh-CN" altLang="en-US" sz="3000" b="1" smtClean="0">
                <a:solidFill>
                  <a:srgbClr val="0610D8"/>
                </a:solidFill>
                <a:latin typeface="宋体" charset="-122"/>
              </a:rPr>
              <a:t>口使用时应外接</a:t>
            </a:r>
            <a:r>
              <a:rPr lang="en-US" altLang="zh-CN" sz="3000" b="1" smtClean="0">
                <a:solidFill>
                  <a:srgbClr val="0610D8"/>
                </a:solidFill>
                <a:latin typeface="宋体" charset="-122"/>
              </a:rPr>
              <a:t>10K</a:t>
            </a:r>
            <a:r>
              <a:rPr lang="zh-CN" altLang="en-US" sz="3000" b="1" smtClean="0">
                <a:solidFill>
                  <a:srgbClr val="0610D8"/>
                </a:solidFill>
                <a:latin typeface="宋体" charset="-122"/>
              </a:rPr>
              <a:t>的上拉电阻。</a:t>
            </a:r>
            <a:r>
              <a:rPr lang="zh-CN" altLang="en-US" sz="3000" b="1" smtClean="0">
                <a:latin typeface="宋体" charset="-122"/>
              </a:rPr>
              <a:t> </a:t>
            </a: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endParaRPr lang="zh-CN" altLang="en-US" sz="3000" b="1" smtClean="0">
              <a:latin typeface="宋体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zh-CN" altLang="en-US" sz="3000" smtClean="0">
                <a:latin typeface="宋体" charset="-122"/>
              </a:rPr>
              <a:t>  </a:t>
            </a: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8172450" y="1916113"/>
            <a:ext cx="395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98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24" x="1250950" y="342900"/>
          <p14:tracePt t="5949" x="1260475" y="342900"/>
          <p14:tracePt t="6021" x="1260475" y="334963"/>
          <p14:tracePt t="6035" x="1260475" y="325438"/>
          <p14:tracePt t="6044" x="1260475" y="307975"/>
          <p14:tracePt t="6059" x="1260475" y="300038"/>
          <p14:tracePt t="6165" x="1260475" y="317500"/>
          <p14:tracePt t="6176" x="1260475" y="325438"/>
          <p14:tracePt t="6177" x="1235075" y="385763"/>
          <p14:tracePt t="6193" x="1208088" y="436563"/>
          <p14:tracePt t="6211" x="1192213" y="514350"/>
          <p14:tracePt t="6226" x="1182688" y="549275"/>
          <p14:tracePt t="6243" x="1182688" y="557213"/>
          <p14:tracePt t="6349" x="1182688" y="565150"/>
          <p14:tracePt t="6365" x="1174750" y="565150"/>
          <p14:tracePt t="6366" x="1165225" y="574675"/>
          <p14:tracePt t="6377" x="1165225" y="600075"/>
          <p14:tracePt t="6394" x="1157288" y="617538"/>
          <p14:tracePt t="6411" x="1149350" y="642938"/>
          <p14:tracePt t="6428" x="1149350" y="650875"/>
          <p14:tracePt t="6468" x="1149350" y="660400"/>
          <p14:tracePt t="6476" x="1157288" y="668338"/>
          <p14:tracePt t="6495" x="1157288" y="677863"/>
          <p14:tracePt t="6511" x="1157288" y="703263"/>
          <p14:tracePt t="6528" x="1149350" y="720725"/>
          <p14:tracePt t="6545" x="1149350" y="736600"/>
          <p14:tracePt t="6562" x="1149350" y="746125"/>
          <p14:tracePt t="6677" x="1149350" y="754063"/>
          <p14:tracePt t="6696" x="1149350" y="763588"/>
          <p14:tracePt t="7588" x="1157288" y="763588"/>
          <p14:tracePt t="7606" x="1165225" y="763588"/>
          <p14:tracePt t="7617" x="1174750" y="763588"/>
          <p14:tracePt t="7634" x="1182688" y="771525"/>
          <p14:tracePt t="7651" x="1192213" y="771525"/>
          <p14:tracePt t="7667" x="1200150" y="771525"/>
          <p14:tracePt t="7667" x="1208088" y="771525"/>
          <p14:tracePt t="7685" x="1217613" y="779463"/>
          <p14:tracePt t="7701" x="1235075" y="779463"/>
          <p14:tracePt t="7718" x="1250950" y="788988"/>
          <p14:tracePt t="7734" x="1268413" y="796925"/>
          <p14:tracePt t="7751" x="1303338" y="806450"/>
          <p14:tracePt t="7768" x="1328738" y="806450"/>
          <p14:tracePt t="7785" x="1346200" y="814388"/>
          <p14:tracePt t="7802" x="1363663" y="822325"/>
          <p14:tracePt t="7818" x="1379538" y="822325"/>
          <p14:tracePt t="7835" x="1397000" y="822325"/>
          <p14:tracePt t="7852" x="1414463" y="831850"/>
          <p14:tracePt t="7869" x="1422400" y="831850"/>
          <p14:tracePt t="7885" x="1449388" y="831850"/>
          <p14:tracePt t="7903" x="1465263" y="831850"/>
          <p14:tracePt t="7919" x="1492250" y="839788"/>
          <p14:tracePt t="7936" x="1508125" y="839788"/>
          <p14:tracePt t="7952" x="1535113" y="849313"/>
          <p14:tracePt t="7969" x="1560513" y="849313"/>
          <p14:tracePt t="7986" x="1585913" y="849313"/>
          <p14:tracePt t="8003" x="1603375" y="849313"/>
          <p14:tracePt t="8019" x="1628775" y="857250"/>
          <p14:tracePt t="8019" x="1654175" y="857250"/>
          <p14:tracePt t="8036" x="1671638" y="857250"/>
          <p14:tracePt t="8053" x="1706563" y="865188"/>
          <p14:tracePt t="8069" x="1739900" y="882650"/>
          <p14:tracePt t="8087" x="1782763" y="882650"/>
          <p14:tracePt t="8103" x="1835150" y="900113"/>
          <p14:tracePt t="8120" x="1885950" y="908050"/>
          <p14:tracePt t="8136" x="1963738" y="917575"/>
          <p14:tracePt t="8153" x="2022475" y="917575"/>
          <p14:tracePt t="8170" x="2092325" y="917575"/>
          <p14:tracePt t="8187" x="2143125" y="917575"/>
          <p14:tracePt t="8203" x="2203450" y="917575"/>
          <p14:tracePt t="8221" x="2246313" y="917575"/>
          <p14:tracePt t="8237" x="2306638" y="917575"/>
          <p14:tracePt t="8254" x="2365375" y="917575"/>
          <p14:tracePt t="8271" x="2417763" y="917575"/>
          <p14:tracePt t="8287" x="2478088" y="917575"/>
          <p14:tracePt t="8304" x="2528888" y="917575"/>
          <p14:tracePt t="8321" x="2589213" y="917575"/>
          <p14:tracePt t="8337" x="2640013" y="917575"/>
          <p14:tracePt t="8355" x="2692400" y="917575"/>
          <p14:tracePt t="8371" x="2778125" y="917575"/>
          <p14:tracePt t="8388" x="2836863" y="917575"/>
          <p14:tracePt t="8405" x="2932113" y="917575"/>
          <p14:tracePt t="8421" x="3017838" y="908050"/>
          <p14:tracePt t="8438" x="3121025" y="908050"/>
          <p14:tracePt t="8455" x="3197225" y="892175"/>
          <p14:tracePt t="8472" x="3265488" y="892175"/>
          <p14:tracePt t="8488" x="3317875" y="882650"/>
          <p14:tracePt t="8505" x="3368675" y="874713"/>
          <p14:tracePt t="8522" x="3436938" y="865188"/>
          <p14:tracePt t="8539" x="3514725" y="865188"/>
          <p14:tracePt t="8555" x="3660775" y="839788"/>
          <p14:tracePt t="8573" x="3736975" y="814388"/>
          <p14:tracePt t="8589" x="3865563" y="779463"/>
          <p14:tracePt t="8606" x="3960813" y="754063"/>
          <p14:tracePt t="8622" x="4054475" y="720725"/>
          <p14:tracePt t="8639" x="4106863" y="703263"/>
          <p14:tracePt t="8656" x="4149725" y="677863"/>
          <p14:tracePt t="8673" x="4175125" y="668338"/>
          <p14:tracePt t="8689" x="4192588" y="650875"/>
          <p14:tracePt t="8706" x="4217988" y="635000"/>
          <p14:tracePt t="8723" x="4243388" y="617538"/>
          <p14:tracePt t="8740" x="4294188" y="592138"/>
          <p14:tracePt t="8757" x="4311650" y="582613"/>
          <p14:tracePt t="8773" x="4329113" y="565150"/>
          <p14:tracePt t="8791" x="4337050" y="557213"/>
          <p14:tracePt t="8807" x="4337050" y="549275"/>
          <p14:tracePt t="8900" x="4329113" y="549275"/>
          <p14:tracePt t="8909" x="4321175" y="549275"/>
          <p14:tracePt t="8911" x="4260850" y="565150"/>
          <p14:tracePt t="8925" x="4132263" y="582613"/>
          <p14:tracePt t="8941" x="3960813" y="592138"/>
          <p14:tracePt t="8958" x="3711575" y="600075"/>
          <p14:tracePt t="8974" x="3489325" y="608013"/>
          <p14:tracePt t="8991" x="3249613" y="608013"/>
          <p14:tracePt t="9008" x="3094038" y="608013"/>
          <p14:tracePt t="9025" x="2965450" y="608013"/>
          <p14:tracePt t="9042" x="2786063" y="608013"/>
          <p14:tracePt t="9058" x="2460625" y="608013"/>
          <p14:tracePt t="9075" x="2092325" y="582613"/>
          <p14:tracePt t="9092" x="1449388" y="531813"/>
          <p14:tracePt t="9109" x="1293813" y="531813"/>
          <p14:tracePt t="9125" x="1285875" y="531813"/>
          <p14:tracePt t="9142" x="1336675" y="531813"/>
          <p14:tracePt t="9159" x="1457325" y="514350"/>
          <p14:tracePt t="9176" x="1603375" y="488950"/>
          <p14:tracePt t="9192" x="1757363" y="471488"/>
          <p14:tracePt t="9209" x="1843088" y="454025"/>
          <p14:tracePt t="9227" x="1868488" y="454025"/>
          <p14:tracePt t="9261" x="1860550" y="454025"/>
          <p14:tracePt t="9262" x="1843088" y="463550"/>
          <p14:tracePt t="9277" x="1808163" y="488950"/>
          <p14:tracePt t="9294" x="1782763" y="514350"/>
          <p14:tracePt t="9311" x="1774825" y="522288"/>
          <p14:tracePt t="9453" x="1774825" y="531813"/>
          <p14:tracePt t="9462" x="1765300" y="531813"/>
          <p14:tracePt t="9463" x="1765300" y="539750"/>
          <p14:tracePt t="9478" x="1757363" y="539750"/>
          <p14:tracePt t="9765" x="1749425" y="539750"/>
          <p14:tracePt t="9957" x="1739900" y="539750"/>
          <p14:tracePt t="9965" x="1739900" y="549275"/>
          <p14:tracePt t="9981" x="1739900" y="557213"/>
          <p14:tracePt t="10029" x="1739900" y="565150"/>
          <p14:tracePt t="10031" x="1739900" y="574675"/>
          <p14:tracePt t="10048" x="1739900" y="582613"/>
          <p14:tracePt t="10065" x="1739900" y="600075"/>
          <p14:tracePt t="10081" x="1749425" y="617538"/>
          <p14:tracePt t="10098" x="1757363" y="642938"/>
          <p14:tracePt t="10115" x="1765300" y="685800"/>
          <p14:tracePt t="10132" x="1782763" y="736600"/>
          <p14:tracePt t="10148" x="1843088" y="831850"/>
          <p14:tracePt t="10166" x="1911350" y="917575"/>
          <p14:tracePt t="10182" x="1963738" y="985838"/>
          <p14:tracePt t="10199" x="2039938" y="1071563"/>
          <p14:tracePt t="10215" x="2117725" y="1139825"/>
          <p14:tracePt t="10232" x="2220913" y="1208088"/>
          <p14:tracePt t="10249" x="2314575" y="1277938"/>
          <p14:tracePt t="10266" x="2443163" y="1354138"/>
          <p14:tracePt t="10282" x="2563813" y="1414463"/>
          <p14:tracePt t="10299" x="2708275" y="1465263"/>
          <p14:tracePt t="10316" x="2897188" y="1535113"/>
          <p14:tracePt t="10316" x="2982913" y="1560513"/>
          <p14:tracePt t="10333" x="3189288" y="1620838"/>
          <p14:tracePt t="10349" x="3360738" y="1671638"/>
          <p14:tracePt t="10366" x="3479800" y="1706563"/>
          <p14:tracePt t="10383" x="3592513" y="1722438"/>
          <p14:tracePt t="10400" x="3678238" y="1731963"/>
          <p14:tracePt t="10417" x="3711575" y="1731963"/>
          <p14:tracePt t="10434" x="3754438" y="1731963"/>
          <p14:tracePt t="10450" x="3779838" y="1731963"/>
          <p14:tracePt t="10467" x="3832225" y="1749425"/>
          <p14:tracePt t="10484" x="3900488" y="1757363"/>
          <p14:tracePt t="10500" x="4011613" y="1765300"/>
          <p14:tracePt t="10517" x="4097338" y="1765300"/>
          <p14:tracePt t="10533" x="4183063" y="1765300"/>
          <p14:tracePt t="10550" x="4251325" y="1749425"/>
          <p14:tracePt t="10566" x="4311650" y="1731963"/>
          <p14:tracePt t="10583" x="4354513" y="1706563"/>
          <p14:tracePt t="10600" x="4397375" y="1689100"/>
          <p14:tracePt t="10617" x="4422775" y="1663700"/>
          <p14:tracePt t="10633" x="4449763" y="1636713"/>
          <p14:tracePt t="10650" x="4475163" y="1603375"/>
          <p14:tracePt t="10667" x="4508500" y="1577975"/>
          <p14:tracePt t="10684" x="4578350" y="1492250"/>
          <p14:tracePt t="10701" x="4629150" y="1439863"/>
          <p14:tracePt t="10717" x="4672013" y="1371600"/>
          <p14:tracePt t="10734" x="4706938" y="1311275"/>
          <p14:tracePt t="10751" x="4722813" y="1243013"/>
          <p14:tracePt t="10768" x="4732338" y="1200150"/>
          <p14:tracePt t="10784" x="4732338" y="1165225"/>
          <p14:tracePt t="10801" x="4732338" y="1122363"/>
          <p14:tracePt t="10818" x="4732338" y="1106488"/>
          <p14:tracePt t="10835" x="4732338" y="1071563"/>
          <p14:tracePt t="10851" x="4732338" y="1054100"/>
          <p14:tracePt t="10851" x="4732338" y="1036638"/>
          <p14:tracePt t="10868" x="4732338" y="1020763"/>
          <p14:tracePt t="10885" x="4722813" y="1003300"/>
          <p14:tracePt t="10902" x="4697413" y="977900"/>
          <p14:tracePt t="10918" x="4672013" y="960438"/>
          <p14:tracePt t="10935" x="4646613" y="950913"/>
          <p14:tracePt t="10952" x="4637088" y="950913"/>
          <p14:tracePt t="11044" x="4629150" y="942975"/>
          <p14:tracePt t="11051" x="4465638" y="935038"/>
          <p14:tracePt t="11070" x="4260850" y="925513"/>
          <p14:tracePt t="11087" x="4064000" y="917575"/>
          <p14:tracePt t="11102" x="3875088" y="917575"/>
          <p14:tracePt t="11120" x="3849688" y="917575"/>
          <p14:tracePt t="11156" x="3865563" y="917575"/>
          <p14:tracePt t="11169" x="3883025" y="908050"/>
          <p14:tracePt t="11172" x="3943350" y="908050"/>
          <p14:tracePt t="11186" x="3978275" y="908050"/>
          <p14:tracePt t="11203" x="3986213" y="908050"/>
          <p14:tracePt t="11244" x="3968750" y="908050"/>
          <p14:tracePt t="11244" x="3951288" y="925513"/>
          <p14:tracePt t="11260" x="3892550" y="1003300"/>
          <p14:tracePt t="11274" x="3746500" y="1122363"/>
          <p14:tracePt t="11287" x="3643313" y="1208088"/>
          <p14:tracePt t="11304" x="3575050" y="1250950"/>
          <p14:tracePt t="11320" x="3557588" y="1268413"/>
          <p14:tracePt t="11364" x="3575050" y="1268413"/>
          <p14:tracePt t="11370" x="3600450" y="1268413"/>
          <p14:tracePt t="11387" x="3608388" y="1268413"/>
          <p14:tracePt t="11436" x="3608388" y="1277938"/>
          <p14:tracePt t="11438" x="3608388" y="1303338"/>
          <p14:tracePt t="11454" x="3635375" y="1354138"/>
          <p14:tracePt t="11472" x="3668713" y="1406525"/>
          <p14:tracePt t="11488" x="3694113" y="1422400"/>
          <p14:tracePt t="11505" x="3736975" y="1431925"/>
          <p14:tracePt t="11521" x="3806825" y="1431925"/>
          <p14:tracePt t="11538" x="3875088" y="1422400"/>
          <p14:tracePt t="11555" x="3951288" y="1389063"/>
          <p14:tracePt t="11555" x="3978275" y="1371600"/>
          <p14:tracePt t="11572" x="4029075" y="1354138"/>
          <p14:tracePt t="11588" x="4037013" y="1354138"/>
          <p14:tracePt t="11644" x="4029075" y="1354138"/>
          <p14:tracePt t="11656" x="4021138" y="1354138"/>
          <p14:tracePt t="11988" x="4011613" y="1354138"/>
          <p14:tracePt t="12260" x="4021138" y="1354138"/>
          <p14:tracePt t="12580" x="4011613" y="1354138"/>
          <p14:tracePt t="12604" x="4003675" y="1363663"/>
          <p14:tracePt t="12609" x="3986213" y="1379538"/>
          <p14:tracePt t="12629" x="3978275" y="1389063"/>
          <p14:tracePt t="12645" x="3978275" y="1397000"/>
          <p14:tracePt t="12788" x="3978275" y="1406525"/>
          <p14:tracePt t="12796" x="3968750" y="1406525"/>
          <p14:tracePt t="12796" x="3968750" y="1414463"/>
          <p14:tracePt t="12813" x="3960813" y="1422400"/>
          <p14:tracePt t="12829" x="3960813" y="1431925"/>
          <p14:tracePt t="12884" x="3960813" y="1439863"/>
          <p14:tracePt t="12889" x="3960813" y="1449388"/>
          <p14:tracePt t="12900" x="3960813" y="1457325"/>
          <p14:tracePt t="12912" x="3951288" y="1482725"/>
          <p14:tracePt t="12929" x="3925888" y="1535113"/>
          <p14:tracePt t="12946" x="3900488" y="1585913"/>
          <p14:tracePt t="12963" x="3865563" y="1654175"/>
          <p14:tracePt t="12979" x="3814763" y="1782763"/>
          <p14:tracePt t="12997" x="3806825" y="1868488"/>
          <p14:tracePt t="13013" x="3797300" y="1946275"/>
          <p14:tracePt t="13030" x="3789363" y="2014538"/>
          <p14:tracePt t="13046" x="3789363" y="2065338"/>
          <p14:tracePt t="13063" x="3779838" y="2108200"/>
          <p14:tracePt t="13080" x="3771900" y="2151063"/>
          <p14:tracePt t="13097" x="3763963" y="2185988"/>
          <p14:tracePt t="13113" x="3754438" y="2220913"/>
          <p14:tracePt t="13131" x="3746500" y="2246313"/>
          <p14:tracePt t="13147" x="3746500" y="2254250"/>
          <p14:tracePt t="13860" x="3736975" y="2254250"/>
          <p14:tracePt t="13956" x="3736975" y="2263775"/>
          <p14:tracePt t="13957" x="3736975" y="2271713"/>
          <p14:tracePt t="13968" x="3729038" y="2271713"/>
          <p14:tracePt t="13986" x="3729038" y="2279650"/>
          <p14:tracePt t="14002" x="3729038" y="2289175"/>
          <p14:tracePt t="14036" x="3729038" y="2297113"/>
          <p14:tracePt t="14037" x="3721100" y="2306638"/>
          <p14:tracePt t="14052" x="3721100" y="2314575"/>
          <p14:tracePt t="14068" x="3711575" y="2322513"/>
          <p14:tracePt t="14089" x="3711575" y="2339975"/>
          <p14:tracePt t="14102" x="3703638" y="2365375"/>
          <p14:tracePt t="14119" x="3694113" y="2408238"/>
          <p14:tracePt t="14135" x="3678238" y="2435225"/>
          <p14:tracePt t="14153" x="3668713" y="2468563"/>
          <p14:tracePt t="14169" x="3643313" y="2503488"/>
          <p14:tracePt t="14186" x="3643313" y="2536825"/>
          <p14:tracePt t="14202" x="3617913" y="2579688"/>
          <p14:tracePt t="14220" x="3592513" y="2632075"/>
          <p14:tracePt t="14236" x="3575050" y="2665413"/>
          <p14:tracePt t="14253" x="3557588" y="2700338"/>
          <p14:tracePt t="14269" x="3549650" y="2717800"/>
          <p14:tracePt t="14286" x="3540125" y="2735263"/>
          <p14:tracePt t="14303" x="3532188" y="2735263"/>
          <p14:tracePt t="14320" x="3532188" y="2743200"/>
          <p14:tracePt t="14337" x="3532188" y="2751138"/>
          <p14:tracePt t="14353" x="3522663" y="2760663"/>
          <p14:tracePt t="14370" x="3506788" y="2778125"/>
          <p14:tracePt t="14387" x="3489325" y="2803525"/>
          <p14:tracePt t="14387" x="3479800" y="2820988"/>
          <p14:tracePt t="14404" x="3454400" y="2846388"/>
          <p14:tracePt t="14420" x="3429000" y="2871788"/>
          <p14:tracePt t="14437" x="3403600" y="2897188"/>
          <p14:tracePt t="14454" x="3386138" y="2922588"/>
          <p14:tracePt t="14471" x="3368675" y="2940050"/>
          <p14:tracePt t="14488" x="3360738" y="2949575"/>
          <p14:tracePt t="14504" x="3343275" y="2965450"/>
          <p14:tracePt t="14521" x="3335338" y="2974975"/>
          <p14:tracePt t="14538" x="3325813" y="2982913"/>
          <p14:tracePt t="14554" x="3317875" y="2992438"/>
          <p14:tracePt t="14708" x="3308350" y="2992438"/>
          <p14:tracePt t="15076" x="3308350" y="3000375"/>
          <p14:tracePt t="15084" x="3317875" y="3000375"/>
          <p14:tracePt t="15100" x="3325813" y="3000375"/>
          <p14:tracePt t="15108" x="3351213" y="3000375"/>
          <p14:tracePt t="15124" x="3378200" y="3000375"/>
          <p14:tracePt t="15142" x="3421063" y="3000375"/>
          <p14:tracePt t="15158" x="3463925" y="3000375"/>
          <p14:tracePt t="15175" x="3489325" y="3008313"/>
          <p14:tracePt t="15191" x="3514725" y="3017838"/>
          <p14:tracePt t="15208" x="3540125" y="3017838"/>
          <p14:tracePt t="15225" x="3565525" y="3017838"/>
          <p14:tracePt t="15242" x="3600450" y="3025775"/>
          <p14:tracePt t="15258" x="3635375" y="3043238"/>
          <p14:tracePt t="15275" x="3721100" y="3051175"/>
          <p14:tracePt t="15292" x="3763963" y="3060700"/>
          <p14:tracePt t="15308" x="3832225" y="3078163"/>
          <p14:tracePt t="15326" x="3875088" y="3078163"/>
          <p14:tracePt t="15342" x="3917950" y="3078163"/>
          <p14:tracePt t="15359" x="3968750" y="3086100"/>
          <p14:tracePt t="15375" x="4029075" y="3086100"/>
          <p14:tracePt t="15393" x="4114800" y="3094038"/>
          <p14:tracePt t="15409" x="4208463" y="3111500"/>
          <p14:tracePt t="15426" x="4278313" y="3111500"/>
          <p14:tracePt t="15442" x="4337050" y="3111500"/>
          <p14:tracePt t="15460" x="4432300" y="3111500"/>
          <p14:tracePt t="15476" x="4492625" y="3111500"/>
          <p14:tracePt t="15493" x="4560888" y="3111500"/>
          <p14:tracePt t="15510" x="4672013" y="3111500"/>
          <p14:tracePt t="15527" x="4808538" y="3111500"/>
          <p14:tracePt t="15543" x="4937125" y="3121025"/>
          <p14:tracePt t="15560" x="5083175" y="3128963"/>
          <p14:tracePt t="15577" x="5203825" y="3128963"/>
          <p14:tracePt t="15594" x="5272088" y="3128963"/>
          <p14:tracePt t="15610" x="5340350" y="3121025"/>
          <p14:tracePt t="15627" x="5365750" y="3111500"/>
          <p14:tracePt t="15644" x="5392738" y="3103563"/>
          <p14:tracePt t="15660" x="5400675" y="3094038"/>
          <p14:tracePt t="15677" x="5408613" y="3094038"/>
          <p14:tracePt t="15694" x="5418138" y="3094038"/>
          <p14:tracePt t="15964" x="5408613" y="3094038"/>
          <p14:tracePt t="15981" x="5392738" y="3094038"/>
          <p14:tracePt t="15981" x="5365750" y="3094038"/>
          <p14:tracePt t="15997" x="5297488" y="3094038"/>
          <p14:tracePt t="16013" x="5194300" y="3103563"/>
          <p14:tracePt t="16029" x="5065713" y="3128963"/>
          <p14:tracePt t="16046" x="4937125" y="3163888"/>
          <p14:tracePt t="16063" x="4783138" y="3197225"/>
          <p14:tracePt t="16079" x="4637088" y="3232150"/>
          <p14:tracePt t="16096" x="4422775" y="3265488"/>
          <p14:tracePt t="16113" x="4157663" y="3282950"/>
          <p14:tracePt t="16130" x="3935413" y="3292475"/>
          <p14:tracePt t="16146" x="3703638" y="3308350"/>
          <p14:tracePt t="16163" x="3532188" y="3317875"/>
          <p14:tracePt t="16180" x="3514725" y="3308350"/>
          <p14:tracePt t="16197" x="3514725" y="3300413"/>
          <p14:tracePt t="16213" x="3514725" y="3282950"/>
          <p14:tracePt t="16230" x="3514725" y="3275013"/>
          <p14:tracePt t="16247" x="3514725" y="3265488"/>
          <p14:tracePt t="16332" x="3514725" y="3275013"/>
          <p14:tracePt t="16340" x="3506788" y="3275013"/>
          <p14:tracePt t="16348" x="3506788" y="3282950"/>
          <p14:tracePt t="16412" x="3522663" y="3282950"/>
          <p14:tracePt t="16415" x="3540125" y="3282950"/>
          <p14:tracePt t="16431" x="3582988" y="3282950"/>
          <p14:tracePt t="16449" x="3651250" y="3282950"/>
          <p14:tracePt t="16465" x="3840163" y="3325813"/>
          <p14:tracePt t="16482" x="4071938" y="3411538"/>
          <p14:tracePt t="16498" x="4457700" y="3506788"/>
          <p14:tracePt t="16498" x="4646613" y="3575050"/>
          <p14:tracePt t="16516" x="4929188" y="3635375"/>
          <p14:tracePt t="16532" x="5143500" y="3694113"/>
          <p14:tracePt t="16549" x="5229225" y="3711575"/>
          <p14:tracePt t="16565" x="5264150" y="3711575"/>
          <p14:tracePt t="16844" x="5264150" y="3721100"/>
          <p14:tracePt t="17156" x="5254625" y="3721100"/>
          <p14:tracePt t="17164" x="5246688" y="3729038"/>
          <p14:tracePt t="17172" x="5229225" y="3754438"/>
          <p14:tracePt t="17186" x="5178425" y="3789363"/>
          <p14:tracePt t="17202" x="5126038" y="3840163"/>
          <p14:tracePt t="17219" x="5075238" y="3883025"/>
          <p14:tracePt t="17219" x="5040313" y="3925888"/>
          <p14:tracePt t="17236" x="4989513" y="3994150"/>
          <p14:tracePt t="17253" x="4921250" y="4064000"/>
          <p14:tracePt t="17270" x="4860925" y="4140200"/>
          <p14:tracePt t="17286" x="4783138" y="4243388"/>
          <p14:tracePt t="17303" x="4672013" y="4397375"/>
          <p14:tracePt t="17319" x="4543425" y="4586288"/>
          <p14:tracePt t="17336" x="4379913" y="4818063"/>
          <p14:tracePt t="17353" x="4278313" y="4979988"/>
          <p14:tracePt t="17370" x="4200525" y="5092700"/>
          <p14:tracePt t="17386" x="4149725" y="5178425"/>
          <p14:tracePt t="17403" x="4140200" y="5186363"/>
          <p14:tracePt t="17484" x="4132263" y="5186363"/>
          <p14:tracePt t="17508" x="4122738" y="5194300"/>
          <p14:tracePt t="17524" x="4114800" y="5203825"/>
          <p14:tracePt t="17537" x="4097338" y="5211763"/>
          <p14:tracePt t="17538" x="4054475" y="5246688"/>
          <p14:tracePt t="17554" x="3994150" y="5297488"/>
          <p14:tracePt t="17571" x="3917950" y="5340350"/>
          <p14:tracePt t="17587" x="3849688" y="5375275"/>
          <p14:tracePt t="17605" x="3832225" y="5375275"/>
          <p14:tracePt t="17700" x="3822700" y="5375275"/>
          <p14:tracePt t="17709" x="3797300" y="5392738"/>
          <p14:tracePt t="17722" x="3694113" y="5418138"/>
          <p14:tracePt t="17738" x="3506788" y="5435600"/>
          <p14:tracePt t="17755" x="3206750" y="5435600"/>
          <p14:tracePt t="17772" x="3078163" y="5400675"/>
          <p14:tracePt t="17789" x="3051175" y="5375275"/>
          <p14:tracePt t="17805" x="3051175" y="5357813"/>
          <p14:tracePt t="17822" x="3068638" y="5340350"/>
          <p14:tracePt t="17839" x="3094038" y="5314950"/>
          <p14:tracePt t="17856" x="3121025" y="5297488"/>
          <p14:tracePt t="17872" x="3128963" y="5289550"/>
          <p14:tracePt t="17889" x="3136900" y="5289550"/>
          <p14:tracePt t="17948" x="3128963" y="5289550"/>
          <p14:tracePt t="18596" x="3136900" y="5289550"/>
          <p14:tracePt t="18620" x="3136900" y="5280025"/>
          <p14:tracePt t="18628" x="3146425" y="5280025"/>
          <p14:tracePt t="18644" x="3163888" y="5272088"/>
          <p14:tracePt t="18660" x="3179763" y="5272088"/>
          <p14:tracePt t="18678" x="3206750" y="5272088"/>
          <p14:tracePt t="18693" x="3249613" y="5272088"/>
          <p14:tracePt t="18711" x="3282950" y="5264150"/>
          <p14:tracePt t="18727" x="3325813" y="5264150"/>
          <p14:tracePt t="18744" x="3351213" y="5264150"/>
          <p14:tracePt t="18760" x="3386138" y="5254625"/>
          <p14:tracePt t="18778" x="3394075" y="5254625"/>
          <p14:tracePt t="18794" x="3429000" y="5246688"/>
          <p14:tracePt t="18811" x="3463925" y="5246688"/>
          <p14:tracePt t="18828" x="3540125" y="5246688"/>
          <p14:tracePt t="18844" x="3575050" y="5246688"/>
          <p14:tracePt t="18861" x="3608388" y="5246688"/>
          <p14:tracePt t="18878" x="3643313" y="5246688"/>
          <p14:tracePt t="18894" x="3668713" y="5246688"/>
          <p14:tracePt t="18911" x="3703638" y="5246688"/>
          <p14:tracePt t="18928" x="3736975" y="5246688"/>
          <p14:tracePt t="18945" x="3789363" y="5246688"/>
          <p14:tracePt t="18962" x="3849688" y="5246688"/>
          <p14:tracePt t="18978" x="3883025" y="5254625"/>
          <p14:tracePt t="18995" x="3925888" y="5254625"/>
          <p14:tracePt t="19012" x="3951288" y="5264150"/>
          <p14:tracePt t="19029" x="3978275" y="5264150"/>
          <p14:tracePt t="19046" x="4021138" y="5264150"/>
          <p14:tracePt t="19062" x="4089400" y="5272088"/>
          <p14:tracePt t="19079" x="4175125" y="5272088"/>
          <p14:tracePt t="19096" x="4268788" y="5280025"/>
          <p14:tracePt t="19112" x="4371975" y="5289550"/>
          <p14:tracePt t="19130" x="4440238" y="5297488"/>
          <p14:tracePt t="19146" x="4483100" y="5297488"/>
          <p14:tracePt t="19163" x="4525963" y="5297488"/>
          <p14:tracePt t="19179" x="4568825" y="5297488"/>
          <p14:tracePt t="19196" x="4594225" y="5297488"/>
          <p14:tracePt t="19213" x="4637088" y="5307013"/>
          <p14:tracePt t="19230" x="4689475" y="5314950"/>
          <p14:tracePt t="19247" x="4732338" y="5322888"/>
          <p14:tracePt t="19263" x="4775200" y="5322888"/>
          <p14:tracePt t="19280" x="4818063" y="5322888"/>
          <p14:tracePt t="19297" x="4868863" y="5322888"/>
          <p14:tracePt t="19314" x="4911725" y="5322888"/>
          <p14:tracePt t="19330" x="4979988" y="5322888"/>
          <p14:tracePt t="19347" x="5092700" y="5322888"/>
          <p14:tracePt t="19364" x="5186363" y="5322888"/>
          <p14:tracePt t="19381" x="5264150" y="5322888"/>
          <p14:tracePt t="19397" x="5322888" y="5322888"/>
          <p14:tracePt t="19414" x="5375275" y="5322888"/>
          <p14:tracePt t="19431" x="5418138" y="5322888"/>
          <p14:tracePt t="19448" x="5468938" y="5322888"/>
          <p14:tracePt t="19464" x="5521325" y="5322888"/>
          <p14:tracePt t="19481" x="5597525" y="5322888"/>
          <p14:tracePt t="19498" x="5675313" y="5322888"/>
          <p14:tracePt t="19515" x="5761038" y="5322888"/>
          <p14:tracePt t="19531" x="5915025" y="5322888"/>
          <p14:tracePt t="19548" x="6026150" y="5322888"/>
          <p14:tracePt t="19566" x="6111875" y="5322888"/>
          <p14:tracePt t="19581" x="6207125" y="5314950"/>
          <p14:tracePt t="19599" x="6275388" y="5297488"/>
          <p14:tracePt t="19615" x="6343650" y="5289550"/>
          <p14:tracePt t="19632" x="6429375" y="5280025"/>
          <p14:tracePt t="19648" x="6489700" y="5272088"/>
          <p14:tracePt t="19666" x="6600825" y="5264150"/>
          <p14:tracePt t="19682" x="6669088" y="5254625"/>
          <p14:tracePt t="19699" x="6764338" y="5254625"/>
          <p14:tracePt t="19716" x="6840538" y="5254625"/>
          <p14:tracePt t="19733" x="6926263" y="5254625"/>
          <p14:tracePt t="19749" x="6994525" y="5254625"/>
          <p14:tracePt t="19766" x="7072313" y="5254625"/>
          <p14:tracePt t="19783" x="7123113" y="5254625"/>
          <p14:tracePt t="19800" x="7165975" y="5254625"/>
          <p14:tracePt t="19816" x="7192963" y="5254625"/>
          <p14:tracePt t="19833" x="7218363" y="5254625"/>
          <p14:tracePt t="19850" x="7261225" y="5254625"/>
          <p14:tracePt t="19867" x="7304088" y="5254625"/>
          <p14:tracePt t="19883" x="7423150" y="5246688"/>
          <p14:tracePt t="19900" x="7508875" y="5229225"/>
          <p14:tracePt t="19917" x="7594600" y="5211763"/>
          <p14:tracePt t="19933" x="7715250" y="5203825"/>
          <p14:tracePt t="19950" x="7861300" y="5194300"/>
          <p14:tracePt t="19967" x="7989888" y="5194300"/>
          <p14:tracePt t="19984" x="8108950" y="5194300"/>
          <p14:tracePt t="20000" x="8178800" y="5194300"/>
          <p14:tracePt t="20018" x="8212138" y="5194300"/>
          <p14:tracePt t="20034" x="8221663" y="5194300"/>
          <p14:tracePt t="20051" x="8229600" y="5178425"/>
          <p14:tracePt t="20068" x="8247063" y="5168900"/>
          <p14:tracePt t="20084" x="8289925" y="5168900"/>
          <p14:tracePt t="20101" x="8332788" y="5160963"/>
          <p14:tracePt t="20118" x="8375650" y="5160963"/>
          <p14:tracePt t="20134" x="8408988" y="5151438"/>
          <p14:tracePt t="20152" x="8426450" y="5143500"/>
          <p14:tracePt t="20188" x="8435975" y="5143500"/>
          <p14:tracePt t="20300" x="8435975" y="5135563"/>
          <p14:tracePt t="20301" x="8443913" y="5135563"/>
          <p14:tracePt t="20404" x="8435975" y="5135563"/>
          <p14:tracePt t="20420" x="8426450" y="5135563"/>
          <p14:tracePt t="20436" x="8401050" y="5135563"/>
          <p14:tracePt t="20437" x="8358188" y="5135563"/>
          <p14:tracePt t="20453" x="8323263" y="5143500"/>
          <p14:tracePt t="20470" x="8280400" y="5143500"/>
          <p14:tracePt t="20486" x="8255000" y="5143500"/>
          <p14:tracePt t="20503" x="8229600" y="5151438"/>
          <p14:tracePt t="20520" x="8194675" y="5151438"/>
          <p14:tracePt t="20537" x="8135938" y="5160963"/>
          <p14:tracePt t="20553" x="7997825" y="5160963"/>
          <p14:tracePt t="20571" x="7826375" y="5160963"/>
          <p14:tracePt t="20587" x="7466013" y="5160963"/>
          <p14:tracePt t="20604" x="7235825" y="5160963"/>
          <p14:tracePt t="20621" x="6978650" y="5160963"/>
          <p14:tracePt t="20637" x="6789738" y="5160963"/>
          <p14:tracePt t="20654" x="6626225" y="5160963"/>
          <p14:tracePt t="20671" x="6480175" y="5160963"/>
          <p14:tracePt t="20688" x="6343650" y="5168900"/>
          <p14:tracePt t="20704" x="6129338" y="5168900"/>
          <p14:tracePt t="20721" x="5922963" y="5168900"/>
          <p14:tracePt t="20738" x="5632450" y="5168900"/>
          <p14:tracePt t="20755" x="5383213" y="5168900"/>
          <p14:tracePt t="20771" x="5032375" y="5168900"/>
          <p14:tracePt t="20788" x="4868863" y="5178425"/>
          <p14:tracePt t="20805" x="4706938" y="5186363"/>
          <p14:tracePt t="20822" x="4560888" y="5186363"/>
          <p14:tracePt t="20838" x="4371975" y="5203825"/>
          <p14:tracePt t="20855" x="4175125" y="5211763"/>
          <p14:tracePt t="20872" x="3925888" y="5229225"/>
          <p14:tracePt t="20889" x="3711575" y="5237163"/>
          <p14:tracePt t="20906" x="3514725" y="5246688"/>
          <p14:tracePt t="20922" x="3351213" y="5264150"/>
          <p14:tracePt t="20939" x="3171825" y="5280025"/>
          <p14:tracePt t="20956" x="3068638" y="5297488"/>
          <p14:tracePt t="20973" x="2965450" y="5314950"/>
          <p14:tracePt t="20989" x="2846388" y="5322888"/>
          <p14:tracePt t="21006" x="2778125" y="5332413"/>
          <p14:tracePt t="21023" x="2743200" y="5332413"/>
          <p14:tracePt t="21268" x="2751138" y="5332413"/>
          <p14:tracePt t="21332" x="2760663" y="5332413"/>
          <p14:tracePt t="21596" x="2743200" y="5332413"/>
          <p14:tracePt t="21604" x="2725738" y="5332413"/>
          <p14:tracePt t="21610" x="2632075" y="5332413"/>
          <p14:tracePt t="21626" x="2443163" y="5332413"/>
          <p14:tracePt t="21643" x="2236788" y="5332413"/>
          <p14:tracePt t="21660" x="1936750" y="5289550"/>
          <p14:tracePt t="21677" x="1860550" y="5272088"/>
          <p14:tracePt t="21693" x="1860550" y="5264150"/>
          <p14:tracePt t="21710" x="1885950" y="5229225"/>
          <p14:tracePt t="21726" x="1911350" y="5203825"/>
          <p14:tracePt t="21744" x="1928813" y="5178425"/>
          <p14:tracePt t="21795" x="1903413" y="5168900"/>
          <p14:tracePt t="21810" x="1835150" y="5168900"/>
          <p14:tracePt t="21811" x="1646238" y="5168900"/>
          <p14:tracePt t="21827" x="1328738" y="5143500"/>
          <p14:tracePt t="21844" x="1192213" y="5100638"/>
          <p14:tracePt t="21860" x="1182688" y="5075238"/>
          <p14:tracePt t="21878" x="1217613" y="5049838"/>
          <p14:tracePt t="21894" x="1285875" y="5014913"/>
          <p14:tracePt t="21911" x="1336675" y="4979988"/>
          <p14:tracePt t="21928" x="1379538" y="4954588"/>
          <p14:tracePt t="21944" x="1389063" y="4954588"/>
          <p14:tracePt t="21987" x="1379538" y="4954588"/>
          <p14:tracePt t="21996" x="1371600" y="4954588"/>
          <p14:tracePt t="21996" x="1346200" y="4972050"/>
          <p14:tracePt t="22012" x="1336675" y="4997450"/>
          <p14:tracePt t="22028" x="1336675" y="5014913"/>
          <p14:tracePt t="22067" x="1346200" y="5014913"/>
          <p14:tracePt t="22083" x="1363663" y="5014913"/>
          <p14:tracePt t="22096" x="1379538" y="5014913"/>
          <p14:tracePt t="22112" x="1406525" y="5014913"/>
          <p14:tracePt t="22129" x="1439863" y="5014913"/>
          <p14:tracePt t="22145" x="1465263" y="5014913"/>
          <p14:tracePt t="22163" x="1543050" y="5022850"/>
          <p14:tracePt t="22179" x="1739900" y="5092700"/>
          <p14:tracePt t="22196" x="1885950" y="5126038"/>
          <p14:tracePt t="22213" x="2006600" y="5135563"/>
          <p14:tracePt t="22229" x="2135188" y="5135563"/>
          <p14:tracePt t="22246" x="2236788" y="5118100"/>
          <p14:tracePt t="22263" x="2339975" y="5065713"/>
          <p14:tracePt t="22280" x="2392363" y="5014913"/>
          <p14:tracePt t="22296" x="2417763" y="4972050"/>
          <p14:tracePt t="22313" x="2417763" y="4946650"/>
          <p14:tracePt t="22330" x="2408238" y="4921250"/>
          <p14:tracePt t="22347" x="2392363" y="4911725"/>
          <p14:tracePt t="22363" x="2349500" y="4878388"/>
          <p14:tracePt t="22380" x="2332038" y="4860925"/>
          <p14:tracePt t="22397" x="2314575" y="4843463"/>
          <p14:tracePt t="22414" x="2297113" y="4808538"/>
          <p14:tracePt t="22430" x="2297113" y="4792663"/>
          <p14:tracePt t="22447" x="2297113" y="4783138"/>
          <p14:tracePt t="22464" x="2271713" y="4765675"/>
          <p14:tracePt t="22481" x="2203450" y="4732338"/>
          <p14:tracePt t="22497" x="2092325" y="4697413"/>
          <p14:tracePt t="22514" x="1936750" y="4654550"/>
          <p14:tracePt t="22531" x="1706563" y="4586288"/>
          <p14:tracePt t="22548" x="1577975" y="4543425"/>
          <p14:tracePt t="22565" x="1508125" y="4518025"/>
          <p14:tracePt t="22581" x="1492250" y="4508500"/>
          <p14:tracePt t="22627" x="1482725" y="4508500"/>
          <p14:tracePt t="22643" x="1449388" y="4508500"/>
          <p14:tracePt t="22651" x="1328738" y="4508500"/>
          <p14:tracePt t="22665" x="1114425" y="4508500"/>
          <p14:tracePt t="22682" x="900113" y="4508500"/>
          <p14:tracePt t="22699" x="711200" y="4525963"/>
          <p14:tracePt t="22715" x="685800" y="4535488"/>
          <p14:tracePt t="22732" x="703263" y="4543425"/>
          <p14:tracePt t="22749" x="746125" y="4560888"/>
          <p14:tracePt t="22766" x="779463" y="4568825"/>
          <p14:tracePt t="22782" x="831850" y="4578350"/>
          <p14:tracePt t="22799" x="865188" y="4594225"/>
          <p14:tracePt t="22816" x="865188" y="4603750"/>
          <p14:tracePt t="22852" x="865188" y="4621213"/>
          <p14:tracePt t="22852" x="865188" y="4629150"/>
          <p14:tracePt t="22866" x="849313" y="4679950"/>
          <p14:tracePt t="22883" x="814388" y="4757738"/>
          <p14:tracePt t="22900" x="814388" y="4775200"/>
          <p14:tracePt t="22916" x="814388" y="4792663"/>
          <p14:tracePt t="22955" x="831850" y="4792663"/>
          <p14:tracePt t="22971" x="849313" y="4800600"/>
          <p14:tracePt t="22983" x="857250" y="4800600"/>
          <p14:tracePt t="23019" x="865188" y="4818063"/>
          <p14:tracePt t="23020" x="874713" y="4835525"/>
          <p14:tracePt t="23034" x="942975" y="4911725"/>
          <p14:tracePt t="23051" x="1054100" y="4997450"/>
          <p14:tracePt t="23067" x="1311275" y="5143500"/>
          <p14:tracePt t="23084" x="1474788" y="5178425"/>
          <p14:tracePt t="23101" x="1620838" y="5186363"/>
          <p14:tracePt t="23117" x="1671638" y="5186363"/>
          <p14:tracePt t="23134" x="1689100" y="5186363"/>
          <p14:tracePt t="23212" x="1679575" y="5186363"/>
          <p14:tracePt t="23221" x="1671638" y="5186363"/>
          <p14:tracePt t="23236" x="1663700" y="5194300"/>
          <p14:tracePt t="23252" x="1654175" y="5194300"/>
          <p14:tracePt t="23547" x="1646238" y="5194300"/>
          <p14:tracePt t="23580" x="1636713" y="5194300"/>
          <p14:tracePt t="23756" x="1628775" y="5194300"/>
          <p14:tracePt t="24124" x="1636713" y="5194300"/>
          <p14:tracePt t="24127" x="1646238" y="5194300"/>
          <p14:tracePt t="24141" x="1671638" y="5194300"/>
          <p14:tracePt t="24158" x="1749425" y="5194300"/>
          <p14:tracePt t="24174" x="1868488" y="5194300"/>
          <p14:tracePt t="24191" x="2022475" y="5194300"/>
          <p14:tracePt t="24208" x="2178050" y="5194300"/>
          <p14:tracePt t="24225" x="2382838" y="5194300"/>
          <p14:tracePt t="24241" x="2614613" y="5194300"/>
          <p14:tracePt t="24258" x="3017838" y="5194300"/>
          <p14:tracePt t="24274" x="3403600" y="5194300"/>
          <p14:tracePt t="24292" x="3814763" y="5194300"/>
          <p14:tracePt t="24308" x="4371975" y="5211763"/>
          <p14:tracePt t="24325" x="4679950" y="5211763"/>
          <p14:tracePt t="24341" x="4911725" y="5211763"/>
          <p14:tracePt t="24359" x="5143500" y="5211763"/>
          <p14:tracePt t="24375" x="5365750" y="5211763"/>
          <p14:tracePt t="24392" x="5614988" y="5211763"/>
          <p14:tracePt t="24409" x="5922963" y="5211763"/>
          <p14:tracePt t="24426" x="6129338" y="5194300"/>
          <p14:tracePt t="24442" x="6351588" y="5178425"/>
          <p14:tracePt t="24459" x="6523038" y="5143500"/>
          <p14:tracePt t="24476" x="6737350" y="5100638"/>
          <p14:tracePt t="24493" x="6850063" y="5075238"/>
          <p14:tracePt t="24509" x="7004050" y="5049838"/>
          <p14:tracePt t="24526" x="7150100" y="5032375"/>
          <p14:tracePt t="24543" x="7329488" y="5014913"/>
          <p14:tracePt t="24559" x="7483475" y="4979988"/>
          <p14:tracePt t="24576" x="7629525" y="4937125"/>
          <p14:tracePt t="24593" x="7697788" y="4886325"/>
          <p14:tracePt t="24610" x="7732713" y="4860925"/>
          <p14:tracePt t="24627" x="7740650" y="4843463"/>
          <p14:tracePt t="24643" x="7740650" y="4835525"/>
          <p14:tracePt t="24660" x="7750175" y="4835525"/>
          <p14:tracePt t="24700" x="7758113" y="4835525"/>
          <p14:tracePt t="24710" x="7758113" y="4826000"/>
          <p14:tracePt t="24711" x="7783513" y="4818063"/>
          <p14:tracePt t="24727" x="7818438" y="4792663"/>
          <p14:tracePt t="24744" x="7904163" y="4740275"/>
          <p14:tracePt t="24760" x="7997825" y="4689475"/>
          <p14:tracePt t="24778" x="8050213" y="4654550"/>
          <p14:tracePt t="24794" x="8075613" y="4637088"/>
          <p14:tracePt t="24811" x="8075613" y="4629150"/>
          <p14:tracePt t="24852" x="8066088" y="4629150"/>
          <p14:tracePt t="24861" x="8058150" y="4629150"/>
          <p14:tracePt t="24862" x="8007350" y="4646613"/>
          <p14:tracePt t="24878" x="7980363" y="4646613"/>
          <p14:tracePt t="24895" x="7964488" y="4646613"/>
          <p14:tracePt t="24956" x="7972425" y="4646613"/>
          <p14:tracePt t="25014" x="7964488" y="4646613"/>
          <p14:tracePt t="25036" x="7954963" y="4646613"/>
          <p14:tracePt t="25043" x="7929563" y="4654550"/>
          <p14:tracePt t="25063" x="7904163" y="4664075"/>
          <p14:tracePt t="25220" x="7894638" y="4664075"/>
          <p14:tracePt t="25229" x="7886700" y="4664075"/>
          <p14:tracePt t="25247" x="7869238" y="4672013"/>
          <p14:tracePt t="25263" x="7861300" y="4672013"/>
          <p14:tracePt t="25280" x="7851775" y="4672013"/>
          <p14:tracePt t="25348" x="7851775" y="4679950"/>
          <p14:tracePt t="25364" x="7843838" y="4679950"/>
          <p14:tracePt t="25381" x="7835900" y="4689475"/>
          <p14:tracePt t="25381" x="7826375" y="4689475"/>
          <p14:tracePt t="25476" x="7826375" y="4697413"/>
          <p14:tracePt t="25479" x="7826375" y="4706938"/>
          <p14:tracePt t="25499" x="7826375" y="4722813"/>
          <p14:tracePt t="25514" x="7826375" y="4765675"/>
          <p14:tracePt t="25532" x="7826375" y="4818063"/>
          <p14:tracePt t="25548" x="7826375" y="4921250"/>
          <p14:tracePt t="25565" x="7826375" y="4972050"/>
          <p14:tracePt t="25582" x="7835900" y="5014913"/>
          <p14:tracePt t="25599" x="7835900" y="5022850"/>
          <p14:tracePt t="25789" x="7843838" y="5022850"/>
          <p14:tracePt t="25877" x="7835900" y="5022850"/>
          <p14:tracePt t="25881" x="7826375" y="5022850"/>
          <p14:tracePt t="25900" x="7808913" y="5032375"/>
          <p14:tracePt t="25918" x="7800975" y="5032375"/>
          <p14:tracePt t="25934" x="7793038" y="5032375"/>
          <p14:tracePt t="25950" x="7783513" y="5032375"/>
          <p14:tracePt t="25967" x="7766050" y="5040313"/>
          <p14:tracePt t="25984" x="7707313" y="5040313"/>
          <p14:tracePt t="26000" x="7493000" y="5049838"/>
          <p14:tracePt t="26018" x="7132638" y="5049838"/>
          <p14:tracePt t="26034" x="6489700" y="5049838"/>
          <p14:tracePt t="26051" x="5803900" y="5049838"/>
          <p14:tracePt t="26067" x="4492625" y="5049838"/>
          <p14:tracePt t="26085" x="3822700" y="5049838"/>
          <p14:tracePt t="26101" x="3300413" y="5049838"/>
          <p14:tracePt t="26118" x="3111500" y="5049838"/>
          <p14:tracePt t="26135" x="3051175" y="5049838"/>
          <p14:tracePt t="26152" x="3035300" y="5057775"/>
          <p14:tracePt t="26168" x="3025775" y="5057775"/>
          <p14:tracePt t="26185" x="3008313" y="5065713"/>
          <p14:tracePt t="26202" x="2949575" y="5083175"/>
          <p14:tracePt t="26218" x="2854325" y="5108575"/>
          <p14:tracePt t="26235" x="2751138" y="5126038"/>
          <p14:tracePt t="26252" x="2665413" y="5126038"/>
          <p14:tracePt t="26404" x="2674938" y="5126038"/>
          <p14:tracePt t="26420" x="2682875" y="5126038"/>
          <p14:tracePt t="26420" x="2700338" y="5126038"/>
          <p14:tracePt t="26436" x="2717800" y="5126038"/>
          <p14:tracePt t="26453" x="2760663" y="5118100"/>
          <p14:tracePt t="26470" x="2820988" y="5100638"/>
          <p14:tracePt t="26488" x="2871788" y="5083175"/>
          <p14:tracePt t="26503" x="2940050" y="5075238"/>
          <p14:tracePt t="26521" x="2992438" y="5065713"/>
          <p14:tracePt t="26537" x="3051175" y="5065713"/>
          <p14:tracePt t="26554" x="3154363" y="5065713"/>
          <p14:tracePt t="26570" x="3292475" y="5065713"/>
          <p14:tracePt t="26588" x="3625850" y="5075238"/>
          <p14:tracePt t="26611" x="3832225" y="5075238"/>
          <p14:tracePt t="26622" x="4106863" y="5083175"/>
          <p14:tracePt t="26637" x="4329113" y="5083175"/>
          <p14:tracePt t="26655" x="4551363" y="5083175"/>
          <p14:tracePt t="26671" x="4749800" y="5075238"/>
          <p14:tracePt t="26688" x="4937125" y="5065713"/>
          <p14:tracePt t="26705" x="5100638" y="5049838"/>
          <p14:tracePt t="26722" x="5314950" y="5049838"/>
          <p14:tracePt t="26739" x="5486400" y="5049838"/>
          <p14:tracePt t="26756" x="5700713" y="5057775"/>
          <p14:tracePt t="26772" x="5880100" y="5057775"/>
          <p14:tracePt t="26772" x="5975350" y="5057775"/>
          <p14:tracePt t="26789" x="6197600" y="5057775"/>
          <p14:tracePt t="26806" x="6386513" y="5057775"/>
          <p14:tracePt t="26823" x="6608763" y="5049838"/>
          <p14:tracePt t="26840" x="6772275" y="5032375"/>
          <p14:tracePt t="26856" x="6961188" y="5022850"/>
          <p14:tracePt t="26873" x="7123113" y="5022850"/>
          <p14:tracePt t="26890" x="7312025" y="5022850"/>
          <p14:tracePt t="26907" x="7483475" y="5022850"/>
          <p14:tracePt t="26923" x="7637463" y="5014913"/>
          <p14:tracePt t="26940" x="7732713" y="4997450"/>
          <p14:tracePt t="26957" x="7835900" y="4989513"/>
          <p14:tracePt t="26974" x="7843838" y="4989513"/>
          <p14:tracePt t="27037" x="7851775" y="4989513"/>
          <p14:tracePt t="27040" x="7861300" y="4989513"/>
          <p14:tracePt t="27061" x="7894638" y="4989513"/>
          <p14:tracePt t="27074" x="7929563" y="4979988"/>
          <p14:tracePt t="27091" x="7972425" y="4972050"/>
          <p14:tracePt t="27108" x="7997825" y="4972050"/>
          <p14:tracePt t="27157" x="7980363" y="4972050"/>
          <p14:tracePt t="27158" x="7904163" y="4997450"/>
          <p14:tracePt t="27174" x="7732713" y="5057775"/>
          <p14:tracePt t="27191" x="7500938" y="5083175"/>
          <p14:tracePt t="27208" x="7054850" y="5126038"/>
          <p14:tracePt t="27225" x="6429375" y="5126038"/>
          <p14:tracePt t="27241" x="5880100" y="5126038"/>
          <p14:tracePt t="27259" x="5400675" y="5126038"/>
          <p14:tracePt t="27275" x="5194300" y="5143500"/>
          <p14:tracePt t="27292" x="4937125" y="5186363"/>
          <p14:tracePt t="27308" x="4364038" y="5272088"/>
          <p14:tracePt t="27326" x="3668713" y="5400675"/>
          <p14:tracePt t="27342" x="2914650" y="5486400"/>
          <p14:tracePt t="27359" x="2014538" y="5564188"/>
          <p14:tracePt t="27376" x="1414463" y="5580063"/>
          <p14:tracePt t="27393" x="831850" y="5607050"/>
          <p14:tracePt t="27409" x="642938" y="5632450"/>
          <p14:tracePt t="27426" x="600075" y="5632450"/>
          <p14:tracePt t="27443" x="582613" y="5640388"/>
          <p14:tracePt t="27460" x="565150" y="5649913"/>
          <p14:tracePt t="27476" x="454025" y="5700713"/>
          <p14:tracePt t="27493" x="274638" y="5768975"/>
          <p14:tracePt t="27510" x="68263" y="5811838"/>
          <p14:tracePt t="27526" x="0" y="5821363"/>
          <p14:tracePt t="27677" x="0" y="5811838"/>
          <p14:tracePt t="27694" x="7938" y="5811838"/>
          <p14:tracePt t="27701" x="85725" y="5794375"/>
          <p14:tracePt t="27712" x="188913" y="5761038"/>
          <p14:tracePt t="27728" x="317500" y="5700713"/>
          <p14:tracePt t="27745" x="454025" y="5649913"/>
          <p14:tracePt t="27761" x="617538" y="5597525"/>
          <p14:tracePt t="27778" x="771525" y="5546725"/>
          <p14:tracePt t="27794" x="882650" y="5511800"/>
          <p14:tracePt t="27811" x="1003300" y="5494338"/>
          <p14:tracePt t="27828" x="1243013" y="5486400"/>
          <p14:tracePt t="27845" x="1406525" y="5486400"/>
          <p14:tracePt t="27862" x="1585913" y="5486400"/>
          <p14:tracePt t="27878" x="1722438" y="5494338"/>
          <p14:tracePt t="27895" x="1808163" y="5494338"/>
          <p14:tracePt t="27912" x="1851025" y="5494338"/>
          <p14:tracePt t="27929" x="1903413" y="5486400"/>
          <p14:tracePt t="27945" x="1920875" y="5478463"/>
          <p14:tracePt t="27962" x="1928813" y="5478463"/>
          <p14:tracePt t="27979" x="1936750" y="5478463"/>
          <p14:tracePt t="27996" x="1954213" y="5478463"/>
          <p14:tracePt t="28012" x="2006600" y="5478463"/>
          <p14:tracePt t="28012" x="2039938" y="5478463"/>
          <p14:tracePt t="28029" x="2143125" y="5451475"/>
          <p14:tracePt t="28046" x="2236788" y="5418138"/>
          <p14:tracePt t="28063" x="2400300" y="5357813"/>
          <p14:tracePt t="28079" x="2520950" y="5332413"/>
          <p14:tracePt t="28096" x="2563813" y="5322888"/>
          <p14:tracePt t="28141" x="2546350" y="5322888"/>
          <p14:tracePt t="28147" x="2493963" y="5340350"/>
          <p14:tracePt t="28163" x="2332038" y="5375275"/>
          <p14:tracePt t="28180" x="2178050" y="5400675"/>
          <p14:tracePt t="28197" x="1979613" y="5408613"/>
          <p14:tracePt t="28214" x="1971675" y="5408613"/>
          <p14:tracePt t="28230" x="1989138" y="5408613"/>
          <p14:tracePt t="28247" x="2032000" y="5392738"/>
          <p14:tracePt t="28264" x="2074863" y="5375275"/>
          <p14:tracePt t="28281" x="2082800" y="5365750"/>
          <p14:tracePt t="28357" x="2092325" y="5365750"/>
          <p14:tracePt t="28365" x="2135188" y="5365750"/>
          <p14:tracePt t="28365" x="2185988" y="5357813"/>
          <p14:tracePt t="28382" x="2322513" y="5340350"/>
          <p14:tracePt t="28398" x="2493963" y="5332413"/>
          <p14:tracePt t="28415" x="2614613" y="5314950"/>
          <p14:tracePt t="28431" x="2708275" y="5307013"/>
          <p14:tracePt t="28448" x="2717800" y="5307013"/>
          <p14:tracePt t="28493" x="2708275" y="5307013"/>
          <p14:tracePt t="28497" x="2700338" y="5307013"/>
          <p14:tracePt t="28515" x="2692400" y="5307013"/>
          <p14:tracePt t="28532" x="2692400" y="5314950"/>
          <p14:tracePt t="28709" x="2682875" y="5314950"/>
          <p14:tracePt t="2888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36613"/>
            <a:ext cx="8915400" cy="51133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dirty="0" smtClean="0">
                <a:latin typeface="宋体" charset="-122"/>
              </a:rPr>
              <a:t>    </a:t>
            </a:r>
            <a:r>
              <a:rPr lang="zh-CN" altLang="en-US" b="1" dirty="0" smtClean="0">
                <a:latin typeface="宋体" charset="-122"/>
              </a:rPr>
              <a:t>当</a:t>
            </a:r>
            <a:r>
              <a:rPr lang="zh-CN" altLang="en-US" b="1" dirty="0" smtClean="0">
                <a:solidFill>
                  <a:srgbClr val="D80633"/>
                </a:solidFill>
                <a:latin typeface="宋体" charset="-122"/>
              </a:rPr>
              <a:t>输入</a:t>
            </a:r>
            <a:r>
              <a:rPr lang="zh-CN" altLang="en-US" b="1" dirty="0" smtClean="0">
                <a:latin typeface="宋体" charset="-122"/>
              </a:rPr>
              <a:t>操作</a:t>
            </a:r>
            <a:r>
              <a:rPr lang="zh-CN" altLang="en-US" b="1" dirty="0" smtClean="0">
                <a:solidFill>
                  <a:srgbClr val="D80633"/>
                </a:solidFill>
                <a:latin typeface="宋体" charset="-122"/>
              </a:rPr>
              <a:t>时</a:t>
            </a:r>
            <a:r>
              <a:rPr lang="zh-CN" altLang="en-US" b="1" dirty="0" smtClean="0">
                <a:latin typeface="宋体" charset="-122"/>
              </a:rPr>
              <a:t>，端口中两个三态缓冲器用于读操作。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charset="-122"/>
              </a:rPr>
              <a:t>     </a:t>
            </a:r>
            <a:r>
              <a:rPr lang="zh-CN" altLang="en-US" b="1" dirty="0" smtClean="0">
                <a:solidFill>
                  <a:srgbClr val="CC00CC"/>
                </a:solidFill>
                <a:latin typeface="宋体" charset="-122"/>
              </a:rPr>
              <a:t>缓冲器</a:t>
            </a:r>
            <a:r>
              <a:rPr lang="en-US" altLang="zh-CN" b="1" dirty="0" smtClean="0">
                <a:solidFill>
                  <a:srgbClr val="CC00CC"/>
                </a:solidFill>
                <a:latin typeface="宋体" charset="-122"/>
              </a:rPr>
              <a:t>2</a:t>
            </a:r>
            <a:r>
              <a:rPr lang="zh-CN" altLang="en-US" b="1" dirty="0" smtClean="0">
                <a:latin typeface="宋体" charset="-122"/>
              </a:rPr>
              <a:t>用于</a:t>
            </a:r>
            <a:r>
              <a:rPr lang="zh-CN" altLang="en-US" b="1" dirty="0" smtClean="0">
                <a:solidFill>
                  <a:srgbClr val="0610D8"/>
                </a:solidFill>
                <a:latin typeface="宋体" charset="-122"/>
              </a:rPr>
              <a:t>读端口引脚</a:t>
            </a:r>
            <a:r>
              <a:rPr lang="zh-CN" altLang="en-US" b="1" dirty="0" smtClean="0">
                <a:latin typeface="宋体" charset="-122"/>
              </a:rPr>
              <a:t>的数据（如：</a:t>
            </a:r>
            <a:r>
              <a:rPr lang="en-US" altLang="zh-CN" b="1" dirty="0" smtClean="0">
                <a:solidFill>
                  <a:srgbClr val="0610D8"/>
                </a:solidFill>
                <a:latin typeface="宋体" charset="-122"/>
              </a:rPr>
              <a:t>MOV A</a:t>
            </a:r>
            <a:r>
              <a:rPr lang="zh-CN" altLang="en-US" b="1" dirty="0" smtClean="0">
                <a:solidFill>
                  <a:srgbClr val="0610D8"/>
                </a:solidFill>
                <a:latin typeface="宋体" charset="-122"/>
              </a:rPr>
              <a:t>，</a:t>
            </a:r>
            <a:r>
              <a:rPr lang="en-US" altLang="zh-CN" b="1" dirty="0" smtClean="0">
                <a:solidFill>
                  <a:srgbClr val="0610D8"/>
                </a:solidFill>
                <a:latin typeface="宋体" charset="-122"/>
              </a:rPr>
              <a:t>P0</a:t>
            </a:r>
            <a:r>
              <a:rPr lang="zh-CN" altLang="en-US" b="1" dirty="0" smtClean="0">
                <a:solidFill>
                  <a:srgbClr val="0610D8"/>
                </a:solidFill>
                <a:latin typeface="宋体" charset="-122"/>
              </a:rPr>
              <a:t>指令</a:t>
            </a:r>
            <a:r>
              <a:rPr lang="zh-CN" altLang="en-US" b="1" dirty="0" smtClean="0">
                <a:latin typeface="宋体" charset="-122"/>
              </a:rPr>
              <a:t>）。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charset="-122"/>
              </a:rPr>
              <a:t>     </a:t>
            </a:r>
            <a:r>
              <a:rPr lang="zh-CN" altLang="en-US" b="1" dirty="0" smtClean="0">
                <a:solidFill>
                  <a:srgbClr val="CC00CC"/>
                </a:solidFill>
                <a:latin typeface="宋体" charset="-122"/>
              </a:rPr>
              <a:t>缓冲器</a:t>
            </a:r>
            <a:r>
              <a:rPr lang="en-US" altLang="zh-CN" b="1" dirty="0" smtClean="0">
                <a:solidFill>
                  <a:srgbClr val="CC00CC"/>
                </a:solidFill>
                <a:latin typeface="宋体" charset="-122"/>
              </a:rPr>
              <a:t>1</a:t>
            </a:r>
            <a:r>
              <a:rPr lang="zh-CN" altLang="en-US" b="1" dirty="0" smtClean="0">
                <a:latin typeface="宋体" charset="-122"/>
              </a:rPr>
              <a:t>用于</a:t>
            </a:r>
            <a:r>
              <a:rPr lang="zh-CN" altLang="en-US" b="1" dirty="0" smtClean="0">
                <a:solidFill>
                  <a:srgbClr val="CC00CC"/>
                </a:solidFill>
                <a:latin typeface="宋体" charset="-122"/>
              </a:rPr>
              <a:t>读锁存器</a:t>
            </a:r>
            <a:r>
              <a:rPr lang="en-US" altLang="zh-CN" b="1" dirty="0" smtClean="0">
                <a:latin typeface="宋体" charset="-122"/>
              </a:rPr>
              <a:t>Q</a:t>
            </a:r>
            <a:r>
              <a:rPr lang="zh-CN" altLang="en-US" b="1" dirty="0" smtClean="0">
                <a:latin typeface="宋体" charset="-122"/>
              </a:rPr>
              <a:t>端的数据。当执行</a:t>
            </a:r>
            <a:r>
              <a:rPr lang="zh-CN" altLang="en-US" b="1" dirty="0" smtClean="0"/>
              <a:t>“</a:t>
            </a:r>
            <a:r>
              <a:rPr lang="zh-CN" altLang="en-US" b="1" dirty="0" smtClean="0">
                <a:latin typeface="宋体" charset="-122"/>
              </a:rPr>
              <a:t>读</a:t>
            </a:r>
            <a:r>
              <a:rPr lang="en-US" altLang="zh-CN" b="1" dirty="0" smtClean="0">
                <a:latin typeface="宋体" charset="-122"/>
              </a:rPr>
              <a:t>-</a:t>
            </a:r>
            <a:r>
              <a:rPr lang="zh-CN" altLang="en-US" b="1" dirty="0" smtClean="0">
                <a:latin typeface="宋体" charset="-122"/>
              </a:rPr>
              <a:t>修改</a:t>
            </a:r>
            <a:r>
              <a:rPr lang="en-US" altLang="zh-CN" b="1" dirty="0" smtClean="0">
                <a:latin typeface="宋体" charset="-122"/>
              </a:rPr>
              <a:t>-</a:t>
            </a:r>
            <a:r>
              <a:rPr lang="zh-CN" altLang="en-US" b="1" dirty="0" smtClean="0">
                <a:latin typeface="宋体" charset="-122"/>
              </a:rPr>
              <a:t>写</a:t>
            </a:r>
            <a:r>
              <a:rPr lang="zh-CN" altLang="en-US" b="1" dirty="0" smtClean="0"/>
              <a:t>”</a:t>
            </a:r>
            <a:r>
              <a:rPr lang="zh-CN" altLang="en-US" b="1" dirty="0" smtClean="0">
                <a:latin typeface="宋体" charset="-122"/>
              </a:rPr>
              <a:t>指令</a:t>
            </a:r>
            <a:r>
              <a:rPr lang="en-US" altLang="zh-CN" b="1" dirty="0" smtClean="0">
                <a:latin typeface="宋体" charset="-122"/>
              </a:rPr>
              <a:t>(</a:t>
            </a:r>
            <a:r>
              <a:rPr lang="zh-CN" altLang="en-US" b="1" dirty="0" smtClean="0">
                <a:latin typeface="宋体" charset="-122"/>
              </a:rPr>
              <a:t>如：</a:t>
            </a:r>
            <a:r>
              <a:rPr lang="en-US" altLang="zh-CN" b="1" dirty="0" smtClean="0">
                <a:solidFill>
                  <a:srgbClr val="CC00CC"/>
                </a:solidFill>
                <a:latin typeface="宋体" charset="-122"/>
              </a:rPr>
              <a:t>ANL PO</a:t>
            </a:r>
            <a:r>
              <a:rPr lang="zh-CN" altLang="en-US" b="1" dirty="0" smtClean="0">
                <a:solidFill>
                  <a:srgbClr val="CC00CC"/>
                </a:solidFill>
                <a:latin typeface="宋体" charset="-122"/>
              </a:rPr>
              <a:t>，</a:t>
            </a:r>
            <a:r>
              <a:rPr lang="en-US" altLang="zh-CN" b="1" dirty="0" smtClean="0">
                <a:solidFill>
                  <a:srgbClr val="CC00CC"/>
                </a:solidFill>
                <a:latin typeface="宋体" charset="-122"/>
              </a:rPr>
              <a:t>A</a:t>
            </a:r>
            <a:r>
              <a:rPr lang="zh-CN" altLang="en-US" b="1" dirty="0" smtClean="0">
                <a:solidFill>
                  <a:srgbClr val="CC00CC"/>
                </a:solidFill>
                <a:latin typeface="宋体" charset="-122"/>
              </a:rPr>
              <a:t>指令</a:t>
            </a:r>
            <a:r>
              <a:rPr lang="en-US" altLang="zh-CN" b="1" dirty="0" smtClean="0">
                <a:latin typeface="宋体" charset="-122"/>
              </a:rPr>
              <a:t>)</a:t>
            </a:r>
            <a:r>
              <a:rPr lang="zh-CN" altLang="en-US" b="1" dirty="0" smtClean="0">
                <a:latin typeface="宋体" charset="-122"/>
              </a:rPr>
              <a:t>。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charset="-122"/>
              </a:rPr>
              <a:t>     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charset="-122"/>
              </a:rPr>
              <a:t>   究竟是读引脚还是读锁存器，</a:t>
            </a:r>
            <a:r>
              <a:rPr lang="en-US" altLang="zh-CN" b="1" dirty="0" smtClean="0">
                <a:latin typeface="宋体" charset="-122"/>
              </a:rPr>
              <a:t>CPU</a:t>
            </a:r>
            <a:r>
              <a:rPr lang="zh-CN" altLang="en-US" b="1" dirty="0" smtClean="0">
                <a:latin typeface="宋体" charset="-122"/>
              </a:rPr>
              <a:t>内部会自行判断。</a:t>
            </a:r>
            <a:r>
              <a:rPr lang="zh-CN" altLang="en-US" b="1" dirty="0" smtClean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9407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362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6331" x="2254250" y="763588"/>
          <p14:tracePt t="6339" x="2254250" y="736600"/>
          <p14:tracePt t="6340" x="2254250" y="693738"/>
          <p14:tracePt t="6356" x="2254250" y="650875"/>
          <p14:tracePt t="6373" x="2254250" y="635000"/>
          <p14:tracePt t="6390" x="2254250" y="625475"/>
          <p14:tracePt t="6523" x="2246313" y="625475"/>
          <p14:tracePt t="6539" x="2228850" y="635000"/>
          <p14:tracePt t="6558" x="2220913" y="650875"/>
          <p14:tracePt t="6574" x="2193925" y="711200"/>
          <p14:tracePt t="6591" x="2168525" y="806450"/>
          <p14:tracePt t="6608" x="2168525" y="892175"/>
          <p14:tracePt t="6624" x="2178050" y="968375"/>
          <p14:tracePt t="6641" x="2193925" y="1003300"/>
          <p14:tracePt t="6658" x="2211388" y="1028700"/>
          <p14:tracePt t="6658" x="2211388" y="1046163"/>
          <p14:tracePt t="6675" x="2211388" y="1063625"/>
          <p14:tracePt t="6691" x="2211388" y="1079500"/>
          <p14:tracePt t="6708" x="2185988" y="1106488"/>
          <p14:tracePt t="6725" x="2168525" y="1157288"/>
          <p14:tracePt t="6742" x="2151063" y="1208088"/>
          <p14:tracePt t="6758" x="2135188" y="1277938"/>
          <p14:tracePt t="6775" x="2125663" y="1293813"/>
          <p14:tracePt t="6792" x="2125663" y="1303338"/>
          <p14:tracePt t="6809" x="2125663" y="1311275"/>
          <p14:tracePt t="6851" x="2135188" y="1311275"/>
          <p14:tracePt t="6923" x="2135188" y="1320800"/>
          <p14:tracePt t="6927" x="2125663" y="1328738"/>
          <p14:tracePt t="7003" x="2135188" y="1328738"/>
          <p14:tracePt t="7011" x="2143125" y="1328738"/>
          <p14:tracePt t="7011" x="2151063" y="1328738"/>
          <p14:tracePt t="7027" x="2160588" y="1328738"/>
          <p14:tracePt t="7043" x="2178050" y="1328738"/>
          <p14:tracePt t="7060" x="2185988" y="1328738"/>
          <p14:tracePt t="7076" x="2211388" y="1336675"/>
          <p14:tracePt t="7094" x="2271713" y="1354138"/>
          <p14:tracePt t="7110" x="2349500" y="1379538"/>
          <p14:tracePt t="7127" x="2425700" y="1397000"/>
          <p14:tracePt t="7143" x="2478088" y="1397000"/>
          <p14:tracePt t="7161" x="2554288" y="1397000"/>
          <p14:tracePt t="7177" x="2649538" y="1397000"/>
          <p14:tracePt t="7194" x="2717800" y="1397000"/>
          <p14:tracePt t="7211" x="2803525" y="1397000"/>
          <p14:tracePt t="7228" x="2811463" y="1397000"/>
          <p14:tracePt t="7769" x="2811463" y="1406525"/>
          <p14:tracePt t="7803" x="2811463" y="1414463"/>
          <p14:tracePt t="7816" x="2811463" y="1422400"/>
          <p14:tracePt t="7831" x="2803525" y="1431925"/>
          <p14:tracePt t="7848" x="2794000" y="1439863"/>
          <p14:tracePt t="7864" x="2794000" y="1449388"/>
          <p14:tracePt t="7881" x="2794000" y="1457325"/>
          <p14:tracePt t="7898" x="2794000" y="1465263"/>
          <p14:tracePt t="7915" x="2786063" y="1492250"/>
          <p14:tracePt t="7931" x="2778125" y="1525588"/>
          <p14:tracePt t="7948" x="2778125" y="1560513"/>
          <p14:tracePt t="7965" x="2768600" y="1620838"/>
          <p14:tracePt t="7982" x="2768600" y="1679575"/>
          <p14:tracePt t="7998" x="2768600" y="1749425"/>
          <p14:tracePt t="8015" x="2778125" y="1800225"/>
          <p14:tracePt t="8032" x="2778125" y="1843088"/>
          <p14:tracePt t="8049" x="2786063" y="1878013"/>
          <p14:tracePt t="8065" x="2794000" y="1911350"/>
          <p14:tracePt t="8065" x="2794000" y="1936750"/>
          <p14:tracePt t="8082" x="2803525" y="1979613"/>
          <p14:tracePt t="8099" x="2811463" y="2032000"/>
          <p14:tracePt t="8116" x="2828925" y="2082800"/>
          <p14:tracePt t="8132" x="2846388" y="2143125"/>
          <p14:tracePt t="8149" x="2871788" y="2185988"/>
          <p14:tracePt t="8166" x="2897188" y="2228850"/>
          <p14:tracePt t="8183" x="2914650" y="2236788"/>
          <p14:tracePt t="8199" x="2922588" y="2246313"/>
          <p14:tracePt t="8216" x="2932113" y="2254250"/>
          <p14:tracePt t="8233" x="2957513" y="2279650"/>
          <p14:tracePt t="8250" x="3025775" y="2332038"/>
          <p14:tracePt t="8250" x="3086100" y="2374900"/>
          <p14:tracePt t="8267" x="3292475" y="2511425"/>
          <p14:tracePt t="8283" x="3678238" y="2725738"/>
          <p14:tracePt t="8300" x="4011613" y="2871788"/>
          <p14:tracePt t="8316" x="4337050" y="2982913"/>
          <p14:tracePt t="8334" x="4492625" y="3000375"/>
          <p14:tracePt t="8350" x="4603750" y="3008313"/>
          <p14:tracePt t="8367" x="4646613" y="3008313"/>
          <p14:tracePt t="8384" x="4672013" y="3008313"/>
          <p14:tracePt t="8401" x="4679950" y="3000375"/>
          <p14:tracePt t="8417" x="4697413" y="3000375"/>
          <p14:tracePt t="8434" x="4818063" y="3017838"/>
          <p14:tracePt t="8451" x="4972050" y="3051175"/>
          <p14:tracePt t="8468" x="5143500" y="3068638"/>
          <p14:tracePt t="8484" x="5365750" y="3078163"/>
          <p14:tracePt t="8501" x="5622925" y="3103563"/>
          <p14:tracePt t="8518" x="5922963" y="3111500"/>
          <p14:tracePt t="8535" x="6103938" y="3111500"/>
          <p14:tracePt t="8551" x="6129338" y="3111500"/>
          <p14:tracePt t="8568" x="6146800" y="3111500"/>
          <p14:tracePt t="8585" x="6164263" y="3111500"/>
          <p14:tracePt t="8601" x="6207125" y="3111500"/>
          <p14:tracePt t="8601" x="6232525" y="3111500"/>
          <p14:tracePt t="8619" x="6275388" y="3128963"/>
          <p14:tracePt t="8635" x="6300788" y="3154363"/>
          <p14:tracePt t="8652" x="6308725" y="3163888"/>
          <p14:tracePt t="8668" x="6318250" y="3171825"/>
          <p14:tracePt t="8686" x="6318250" y="3179763"/>
          <p14:tracePt t="8702" x="6369050" y="3206750"/>
          <p14:tracePt t="8719" x="6421438" y="3240088"/>
          <p14:tracePt t="8735" x="6429375" y="3240088"/>
          <p14:tracePt t="8786" x="6437313" y="3240088"/>
          <p14:tracePt t="8794" x="6437313" y="3222625"/>
          <p14:tracePt t="8803" x="6446838" y="3214688"/>
          <p14:tracePt t="8819" x="6464300" y="3206750"/>
          <p14:tracePt t="8836" x="6464300" y="3197225"/>
          <p14:tracePt t="8853" x="6472238" y="3189288"/>
          <p14:tracePt t="8869" x="6480175" y="3179763"/>
          <p14:tracePt t="8886" x="6489700" y="3179763"/>
          <p14:tracePt t="8903" x="6489700" y="3171825"/>
          <p14:tracePt t="8920" x="6489700" y="3136900"/>
          <p14:tracePt t="8937" x="6489700" y="3111500"/>
          <p14:tracePt t="8953" x="6489700" y="3103563"/>
          <p14:tracePt t="8970" x="6507163" y="3086100"/>
          <p14:tracePt t="9010" x="6489700" y="3086100"/>
          <p14:tracePt t="9020" x="6437313" y="3086100"/>
          <p14:tracePt t="9026" x="6232525" y="3163888"/>
          <p14:tracePt t="9037" x="6154738" y="3232150"/>
          <p14:tracePt t="9147" x="6146800" y="3232150"/>
          <p14:tracePt t="9156" x="6103938" y="3232150"/>
          <p14:tracePt t="9195" x="6111875" y="3222625"/>
          <p14:tracePt t="9195" x="6154738" y="3189288"/>
          <p14:tracePt t="9205" x="6283325" y="3121025"/>
          <p14:tracePt t="9221" x="6489700" y="3017838"/>
          <p14:tracePt t="9238" x="6669088" y="2940050"/>
          <p14:tracePt t="9255" x="6883400" y="2854325"/>
          <p14:tracePt t="9272" x="7037388" y="2786063"/>
          <p14:tracePt t="9289" x="7226300" y="2717800"/>
          <p14:tracePt t="9305" x="7372350" y="2674938"/>
          <p14:tracePt t="9322" x="7629525" y="2632075"/>
          <p14:tracePt t="9339" x="7750175" y="2632075"/>
          <p14:tracePt t="9356" x="7800975" y="2632075"/>
          <p14:tracePt t="9372" x="7818438" y="2622550"/>
          <p14:tracePt t="9389" x="7826375" y="2622550"/>
          <p14:tracePt t="9406" x="7851775" y="2614613"/>
          <p14:tracePt t="9423" x="7904163" y="2597150"/>
          <p14:tracePt t="9439" x="7972425" y="2571750"/>
          <p14:tracePt t="9456" x="8050213" y="2563813"/>
          <p14:tracePt t="9473" x="8101013" y="2554288"/>
          <p14:tracePt t="9490" x="8151813" y="2546350"/>
          <p14:tracePt t="9506" x="8289925" y="2579688"/>
          <p14:tracePt t="9523" x="8393113" y="2606675"/>
          <p14:tracePt t="9540" x="8443913" y="2614613"/>
          <p14:tracePt t="9557" x="8451850" y="2622550"/>
          <p14:tracePt t="9626" x="8461375" y="2622550"/>
          <p14:tracePt t="9643" x="8469313" y="2622550"/>
          <p14:tracePt t="9674" x="8478838" y="2622550"/>
          <p14:tracePt t="9682" x="8494713" y="2614613"/>
          <p14:tracePt t="9691" x="8504238" y="2606675"/>
          <p14:tracePt t="9738" x="8512175" y="2606675"/>
          <p14:tracePt t="9794" x="8504238" y="2606675"/>
          <p14:tracePt t="9808" x="8486775" y="2606675"/>
          <p14:tracePt t="9809" x="8426450" y="2606675"/>
          <p14:tracePt t="9825" x="8315325" y="2606675"/>
          <p14:tracePt t="9842" x="8204200" y="2606675"/>
          <p14:tracePt t="9858" x="8058150" y="2606675"/>
          <p14:tracePt t="9875" x="7947025" y="2597150"/>
          <p14:tracePt t="9892" x="7758113" y="2597150"/>
          <p14:tracePt t="9908" x="7526338" y="2579688"/>
          <p14:tracePt t="9926" x="7183438" y="2579688"/>
          <p14:tracePt t="9942" x="6729413" y="2579688"/>
          <p14:tracePt t="9959" x="6061075" y="2579688"/>
          <p14:tracePt t="9975" x="5511800" y="2579688"/>
          <p14:tracePt t="9993" x="4964113" y="2579688"/>
          <p14:tracePt t="10009" x="4732338" y="2579688"/>
          <p14:tracePt t="10026" x="4525963" y="2579688"/>
          <p14:tracePt t="10043" x="4422775" y="2579688"/>
          <p14:tracePt t="10060" x="4225925" y="2597150"/>
          <p14:tracePt t="10076" x="3978275" y="2606675"/>
          <p14:tracePt t="10093" x="3617913" y="2622550"/>
          <p14:tracePt t="10109" x="3197225" y="2640013"/>
          <p14:tracePt t="10127" x="2836863" y="2657475"/>
          <p14:tracePt t="10143" x="2571750" y="2665413"/>
          <p14:tracePt t="10160" x="2374900" y="2682875"/>
          <p14:tracePt t="10176" x="2271713" y="2708275"/>
          <p14:tracePt t="10193" x="2220913" y="2717800"/>
          <p14:tracePt t="10210" x="2117725" y="2735263"/>
          <p14:tracePt t="10227" x="1997075" y="2751138"/>
          <p14:tracePt t="10244" x="1808163" y="2768600"/>
          <p14:tracePt t="10260" x="1628775" y="2786063"/>
          <p14:tracePt t="10277" x="1431925" y="2803525"/>
          <p14:tracePt t="10294" x="1328738" y="2803525"/>
          <p14:tracePt t="10311" x="1303338" y="2803525"/>
          <p14:tracePt t="10393" x="1320800" y="2803525"/>
          <p14:tracePt t="10401" x="1371600" y="2803525"/>
          <p14:tracePt t="10410" x="1482725" y="2786063"/>
          <p14:tracePt t="10427" x="1689100" y="2760663"/>
          <p14:tracePt t="10444" x="1946275" y="2725738"/>
          <p14:tracePt t="10460" x="2339975" y="2674938"/>
          <p14:tracePt t="10477" x="2717800" y="2657475"/>
          <p14:tracePt t="10494" x="3111500" y="2622550"/>
          <p14:tracePt t="10511" x="3300413" y="2597150"/>
          <p14:tracePt t="10527" x="3429000" y="2571750"/>
          <p14:tracePt t="10544" x="3489325" y="2554288"/>
          <p14:tracePt t="10544" x="3506788" y="2554288"/>
          <p14:tracePt t="10562" x="3532188" y="2528888"/>
          <p14:tracePt t="10578" x="3557588" y="2528888"/>
          <p14:tracePt t="10595" x="3582988" y="2511425"/>
          <p14:tracePt t="10611" x="3617913" y="2493963"/>
          <p14:tracePt t="10628" x="3668713" y="2486025"/>
          <p14:tracePt t="10645" x="3729038" y="2468563"/>
          <p14:tracePt t="10662" x="3832225" y="2451100"/>
          <p14:tracePt t="10678" x="3917950" y="2435225"/>
          <p14:tracePt t="10695" x="4037013" y="2417763"/>
          <p14:tracePt t="10712" x="4132263" y="2408238"/>
          <p14:tracePt t="10729" x="4243388" y="2400300"/>
          <p14:tracePt t="10745" x="4303713" y="2392363"/>
          <p14:tracePt t="10762" x="4329113" y="2392363"/>
          <p14:tracePt t="10779" x="4371975" y="2392363"/>
          <p14:tracePt t="10796" x="4414838" y="2392363"/>
          <p14:tracePt t="10812" x="4465638" y="2392363"/>
          <p14:tracePt t="10829" x="4543425" y="2408238"/>
          <p14:tracePt t="10846" x="4679950" y="2425700"/>
          <p14:tracePt t="10863" x="4860925" y="2451100"/>
          <p14:tracePt t="10879" x="5075238" y="2493963"/>
          <p14:tracePt t="10896" x="5254625" y="2511425"/>
          <p14:tracePt t="10913" x="5511800" y="2511425"/>
          <p14:tracePt t="10930" x="5614988" y="2511425"/>
          <p14:tracePt t="10947" x="5665788" y="2503488"/>
          <p14:tracePt t="11049" x="5675313" y="2503488"/>
          <p14:tracePt t="11063" x="5675313" y="2493963"/>
          <p14:tracePt t="11081" x="5683250" y="2486025"/>
          <p14:tracePt t="11097" x="5718175" y="2486025"/>
          <p14:tracePt t="11114" x="5735638" y="2486025"/>
          <p14:tracePt t="11131" x="5751513" y="2478088"/>
          <p14:tracePt t="11673" x="5751513" y="2486025"/>
          <p14:tracePt t="11677" x="5751513" y="2493963"/>
          <p14:tracePt t="11684" x="5735638" y="2528888"/>
          <p14:tracePt t="11701" x="5718175" y="2554288"/>
          <p14:tracePt t="11718" x="5718175" y="2589213"/>
          <p14:tracePt t="11734" x="5708650" y="2622550"/>
          <p14:tracePt t="11751" x="5700713" y="2657475"/>
          <p14:tracePt t="11768" x="5700713" y="2700338"/>
          <p14:tracePt t="11785" x="5692775" y="2768600"/>
          <p14:tracePt t="11801" x="5683250" y="2922588"/>
          <p14:tracePt t="11818" x="5665788" y="3068638"/>
          <p14:tracePt t="11834" x="5657850" y="3249613"/>
          <p14:tracePt t="11851" x="5649913" y="3429000"/>
          <p14:tracePt t="11868" x="5649913" y="3635375"/>
          <p14:tracePt t="11885" x="5649913" y="3797300"/>
          <p14:tracePt t="11902" x="5649913" y="3943350"/>
          <p14:tracePt t="11918" x="5640388" y="4037013"/>
          <p14:tracePt t="11935" x="5614988" y="4114800"/>
          <p14:tracePt t="11952" x="5580063" y="4175125"/>
          <p14:tracePt t="11969" x="5521325" y="4243388"/>
          <p14:tracePt t="11985" x="5494338" y="4268788"/>
          <p14:tracePt t="12002" x="5478463" y="4294188"/>
          <p14:tracePt t="12019" x="5478463" y="4303713"/>
          <p14:tracePt t="12218" x="5486400" y="4303713"/>
          <p14:tracePt t="12219" x="5494338" y="4286250"/>
          <p14:tracePt t="12237" x="5521325" y="4278313"/>
          <p14:tracePt t="12254" x="5537200" y="4268788"/>
          <p14:tracePt t="12270" x="5572125" y="4268788"/>
          <p14:tracePt t="12287" x="5607050" y="4260850"/>
          <p14:tracePt t="12304" x="5665788" y="4251325"/>
          <p14:tracePt t="12321" x="5735638" y="4243388"/>
          <p14:tracePt t="12337" x="5786438" y="4235450"/>
          <p14:tracePt t="12354" x="5846763" y="4217988"/>
          <p14:tracePt t="12371" x="5907088" y="4208463"/>
          <p14:tracePt t="12388" x="6018213" y="4192588"/>
          <p14:tracePt t="12404" x="6121400" y="4183063"/>
          <p14:tracePt t="12421" x="6257925" y="4183063"/>
          <p14:tracePt t="12438" x="6403975" y="4183063"/>
          <p14:tracePt t="12455" x="6532563" y="4183063"/>
          <p14:tracePt t="12471" x="6678613" y="4183063"/>
          <p14:tracePt t="12488" x="6780213" y="4183063"/>
          <p14:tracePt t="12505" x="6986588" y="4165600"/>
          <p14:tracePt t="12522" x="7165975" y="4149725"/>
          <p14:tracePt t="12539" x="7321550" y="4132263"/>
          <p14:tracePt t="12555" x="7440613" y="4122738"/>
          <p14:tracePt t="12572" x="7526338" y="4106863"/>
          <p14:tracePt t="12589" x="7569200" y="4106863"/>
          <p14:tracePt t="12606" x="7586663" y="4097338"/>
          <p14:tracePt t="12622" x="7594600" y="4089400"/>
          <p14:tracePt t="12639" x="7604125" y="4089400"/>
          <p14:tracePt t="12656" x="7621588" y="4089400"/>
          <p14:tracePt t="12673" x="7646988" y="4089400"/>
          <p14:tracePt t="12689" x="7664450" y="4079875"/>
          <p14:tracePt t="12706" x="7672388" y="4079875"/>
          <p14:tracePt t="13329" x="7664450" y="4079875"/>
          <p14:tracePt t="13345" x="7637463" y="4071938"/>
          <p14:tracePt t="13346" x="7535863" y="4064000"/>
          <p14:tracePt t="13376" x="7423150" y="4054475"/>
          <p14:tracePt t="13393" x="7150100" y="4046538"/>
          <p14:tracePt t="13410" x="6926263" y="4021138"/>
          <p14:tracePt t="13426" x="6600825" y="4011613"/>
          <p14:tracePt t="13443" x="6300788" y="3994150"/>
          <p14:tracePt t="13460" x="5922963" y="3968750"/>
          <p14:tracePt t="13478" x="5683250" y="3935413"/>
          <p14:tracePt t="13494" x="5521325" y="3908425"/>
          <p14:tracePt t="13512" x="5503863" y="3908425"/>
          <p14:tracePt t="13528" x="5503863" y="3900488"/>
          <p14:tracePt t="13545" x="5503863" y="3892550"/>
          <p14:tracePt t="13562" x="5546725" y="3865563"/>
          <p14:tracePt t="13578" x="5564188" y="3857625"/>
          <p14:tracePt t="13658" x="5564188" y="3849688"/>
          <p14:tracePt t="13666" x="5529263" y="3832225"/>
          <p14:tracePt t="13674" x="5478463" y="3822700"/>
          <p14:tracePt t="13680" x="5392738" y="3797300"/>
          <p14:tracePt t="13697" x="5264150" y="3746500"/>
          <p14:tracePt t="13712" x="5186363" y="3711575"/>
          <p14:tracePt t="13729" x="5160963" y="3668713"/>
          <p14:tracePt t="13746" x="5160963" y="3651250"/>
          <p14:tracePt t="13819" x="5151438" y="3651250"/>
          <p14:tracePt t="13834" x="5135563" y="3651250"/>
          <p14:tracePt t="13847" x="5118100" y="3651250"/>
          <p14:tracePt t="13848" x="5049838" y="3651250"/>
          <p14:tracePt t="13863" x="4989513" y="3651250"/>
          <p14:tracePt t="13880" x="4903788" y="3625850"/>
          <p14:tracePt t="13897" x="4886325" y="3617913"/>
          <p14:tracePt t="13914" x="4878388" y="3608388"/>
          <p14:tracePt t="13986" x="4868863" y="3608388"/>
          <p14:tracePt t="13997" x="4835525" y="3608388"/>
          <p14:tracePt t="13998" x="4749800" y="3608388"/>
          <p14:tracePt t="14014" x="4629150" y="3617913"/>
          <p14:tracePt t="14031" x="4518025" y="3617913"/>
          <p14:tracePt t="14048" x="4432300" y="3582988"/>
          <p14:tracePt t="14064" x="4406900" y="3557588"/>
          <p14:tracePt t="14081" x="4397375" y="3506788"/>
          <p14:tracePt t="14098" x="4397375" y="3463925"/>
          <p14:tracePt t="14115" x="4406900" y="3446463"/>
          <p14:tracePt t="14170" x="4379913" y="3446463"/>
          <p14:tracePt t="14178" x="4303713" y="3446463"/>
          <p14:tracePt t="14182" x="3968750" y="3463925"/>
          <p14:tracePt t="14216" x="3849688" y="3463925"/>
          <p14:tracePt t="14232" x="3806825" y="3454400"/>
          <p14:tracePt t="14248" x="3797300" y="3454400"/>
          <p14:tracePt t="14265" x="3797300" y="3446463"/>
          <p14:tracePt t="14282" x="3822700" y="3429000"/>
          <p14:tracePt t="14418" x="3822700" y="3421063"/>
          <p14:tracePt t="14442" x="3832225" y="3421063"/>
          <p14:tracePt t="14450" x="3832225" y="3403600"/>
          <p14:tracePt t="14453" x="3865563" y="3386138"/>
          <p14:tracePt t="14467" x="3900488" y="3368675"/>
          <p14:tracePt t="14483" x="3925888" y="3360738"/>
          <p14:tracePt t="14500" x="3943350" y="3351213"/>
          <p14:tracePt t="14538" x="3951288" y="3351213"/>
          <p14:tracePt t="14549" x="3960813" y="3351213"/>
          <p14:tracePt t="14567" x="4003675" y="3351213"/>
          <p14:tracePt t="14584" x="4054475" y="3351213"/>
          <p14:tracePt t="14600" x="4114800" y="3343275"/>
          <p14:tracePt t="14617" x="4183063" y="3343275"/>
          <p14:tracePt t="14634" x="4217988" y="3343275"/>
          <p14:tracePt t="14651" x="4235450" y="3343275"/>
          <p14:tracePt t="14690" x="4243388" y="3343275"/>
          <p14:tracePt t="14701" x="4251325" y="3343275"/>
          <p14:tracePt t="14702" x="4268788" y="3360738"/>
          <p14:tracePt t="14719" x="4346575" y="3411538"/>
          <p14:tracePt t="14735" x="4432300" y="3454400"/>
          <p14:tracePt t="14751" x="4578350" y="3497263"/>
          <p14:tracePt t="14768" x="4697413" y="3514725"/>
          <p14:tracePt t="14785" x="4835525" y="3532188"/>
          <p14:tracePt t="14801" x="4954588" y="3532188"/>
          <p14:tracePt t="14819" x="4989513" y="3532188"/>
          <p14:tracePt t="14835" x="4997450" y="3532188"/>
          <p14:tracePt t="14852" x="5014913" y="3532188"/>
          <p14:tracePt t="14869" x="5022850" y="3532188"/>
          <p14:tracePt t="14885" x="5057775" y="3522663"/>
          <p14:tracePt t="14902" x="5118100" y="3506788"/>
          <p14:tracePt t="14919" x="5203825" y="3479800"/>
          <p14:tracePt t="14936" x="5280025" y="3463925"/>
          <p14:tracePt t="14952" x="5357813" y="3446463"/>
          <p14:tracePt t="14969" x="5408613" y="3436938"/>
          <p14:tracePt t="14986" x="5426075" y="3436938"/>
          <p14:tracePt t="15074" x="5435600" y="3436938"/>
          <p14:tracePt t="15084" x="5451475" y="3436938"/>
          <p14:tracePt t="15104" x="5478463" y="3429000"/>
          <p14:tracePt t="15120" x="5521325" y="3421063"/>
          <p14:tracePt t="15138" x="5537200" y="3421063"/>
          <p14:tracePt t="15215" x="5521325" y="3421063"/>
          <p14:tracePt t="15219" x="5478463" y="3429000"/>
          <p14:tracePt t="15237" x="5418138" y="3436938"/>
          <p14:tracePt t="15254" x="5340350" y="3436938"/>
          <p14:tracePt t="15271" x="5289550" y="3436938"/>
          <p14:tracePt t="15288" x="5264150" y="3436938"/>
          <p14:tracePt t="15304" x="5194300" y="3446463"/>
          <p14:tracePt t="15321" x="5057775" y="3446463"/>
          <p14:tracePt t="15338" x="4654550" y="3446463"/>
          <p14:tracePt t="15355" x="4364038" y="3446463"/>
          <p14:tracePt t="15371" x="4054475" y="3446463"/>
          <p14:tracePt t="15388" x="3883025" y="3429000"/>
          <p14:tracePt t="15405" x="3822700" y="3411538"/>
          <p14:tracePt t="15422" x="3822700" y="3403600"/>
          <p14:tracePt t="15474" x="3814763" y="3403600"/>
          <p14:tracePt t="15488" x="3797300" y="3403600"/>
          <p14:tracePt t="15489" x="3678238" y="3403600"/>
          <p14:tracePt t="15505" x="3017838" y="3436938"/>
          <p14:tracePt t="15522" x="2632075" y="3436938"/>
          <p14:tracePt t="15539" x="2297113" y="3436938"/>
          <p14:tracePt t="15556" x="2032000" y="3436938"/>
          <p14:tracePt t="15573" x="2014538" y="3436938"/>
          <p14:tracePt t="15610" x="2032000" y="3421063"/>
          <p14:tracePt t="15622" x="2057400" y="3411538"/>
          <p14:tracePt t="15626" x="2100263" y="3386138"/>
          <p14:tracePt t="15639" x="2125663" y="3378200"/>
          <p14:tracePt t="15698" x="2117725" y="3378200"/>
          <p14:tracePt t="15706" x="2092325" y="3378200"/>
          <p14:tracePt t="15708" x="1989138" y="3403600"/>
          <p14:tracePt t="15723" x="1920875" y="3411538"/>
          <p14:tracePt t="15740" x="1878013" y="3411538"/>
          <p14:tracePt t="15757" x="1868488" y="3411538"/>
          <p14:tracePt t="15938" x="1860550" y="3411538"/>
          <p14:tracePt t="16691" x="1878013" y="3411538"/>
          <p14:tracePt t="16698" x="1885950" y="3411538"/>
          <p14:tracePt t="16706" x="1903413" y="3411538"/>
          <p14:tracePt t="16714" x="1979613" y="3411538"/>
          <p14:tracePt t="16714" x="2039938" y="3403600"/>
          <p14:tracePt t="16730" x="2135188" y="3403600"/>
          <p14:tracePt t="16746" x="2435225" y="3411538"/>
          <p14:tracePt t="16763" x="2751138" y="3446463"/>
          <p14:tracePt t="16779" x="3163888" y="3497263"/>
          <p14:tracePt t="16796" x="3617913" y="3557588"/>
          <p14:tracePt t="16812" x="4021138" y="3651250"/>
          <p14:tracePt t="16829" x="4535488" y="3763963"/>
          <p14:tracePt t="16846" x="4954588" y="3857625"/>
          <p14:tracePt t="16863" x="5332413" y="3943350"/>
          <p14:tracePt t="16880" x="5675313" y="4003675"/>
          <p14:tracePt t="16896" x="5829300" y="4021138"/>
          <p14:tracePt t="16913" x="5897563" y="4037013"/>
          <p14:tracePt t="16929" x="5907088" y="4037013"/>
          <p14:tracePt t="16947" x="5915025" y="4046538"/>
          <p14:tracePt t="16963" x="5940425" y="4079875"/>
          <p14:tracePt t="16980" x="5983288" y="4114800"/>
          <p14:tracePt t="16997" x="6035675" y="4157663"/>
          <p14:tracePt t="17014" x="6051550" y="4175125"/>
          <p14:tracePt t="17030" x="6051550" y="4192588"/>
          <p14:tracePt t="17047" x="6035675" y="4200525"/>
          <p14:tracePt t="17064" x="5932488" y="4235450"/>
          <p14:tracePt t="17081" x="5751513" y="4243388"/>
          <p14:tracePt t="17097" x="5461000" y="4243388"/>
          <p14:tracePt t="17114" x="5392738" y="4243388"/>
          <p14:tracePt t="17170" x="5400675" y="4235450"/>
          <p14:tracePt t="17178" x="5435600" y="4217988"/>
          <p14:tracePt t="17186" x="5486400" y="4200525"/>
          <p14:tracePt t="17198" x="5529263" y="4183063"/>
          <p14:tracePt t="17214" x="5537200" y="4183063"/>
          <p14:tracePt t="17282" x="5537200" y="4175125"/>
          <p14:tracePt t="17290" x="5546725" y="4165600"/>
          <p14:tracePt t="17299" x="5572125" y="4149725"/>
          <p14:tracePt t="17315" x="5614988" y="4122738"/>
          <p14:tracePt t="17332" x="5665788" y="4079875"/>
          <p14:tracePt t="17349" x="5743575" y="4046538"/>
          <p14:tracePt t="17366" x="5854700" y="4011613"/>
          <p14:tracePt t="17382" x="5922963" y="3986213"/>
          <p14:tracePt t="17399" x="6000750" y="3978275"/>
          <p14:tracePt t="17416" x="6043613" y="3968750"/>
          <p14:tracePt t="17433" x="6094413" y="3968750"/>
          <p14:tracePt t="17449" x="6189663" y="3978275"/>
          <p14:tracePt t="17466" x="6240463" y="3994150"/>
          <p14:tracePt t="17483" x="6318250" y="4003675"/>
          <p14:tracePt t="17499" x="6411913" y="4003675"/>
          <p14:tracePt t="17517" x="6532563" y="4011613"/>
          <p14:tracePt t="17533" x="6635750" y="4011613"/>
          <p14:tracePt t="17550" x="6746875" y="4021138"/>
          <p14:tracePt t="17566" x="6840538" y="4029075"/>
          <p14:tracePt t="17583" x="6961188" y="4046538"/>
          <p14:tracePt t="17600" x="7072313" y="4071938"/>
          <p14:tracePt t="17617" x="7115175" y="4071938"/>
          <p14:tracePt t="17826" x="7107238" y="4071938"/>
          <p14:tracePt t="17826" x="7097713" y="4079875"/>
          <p14:tracePt t="17834" x="7021513" y="4097338"/>
          <p14:tracePt t="17851" x="6892925" y="4114800"/>
          <p14:tracePt t="17868" x="6626225" y="4122738"/>
          <p14:tracePt t="17885" x="6351588" y="4132263"/>
          <p14:tracePt t="17902" x="6008688" y="4140200"/>
          <p14:tracePt t="17918" x="5622925" y="4140200"/>
          <p14:tracePt t="18122" x="5632450" y="4140200"/>
          <p14:tracePt t="18123" x="5649913" y="4140200"/>
          <p14:tracePt t="18136" x="5700713" y="4122738"/>
          <p14:tracePt t="18153" x="5821363" y="4114800"/>
          <p14:tracePt t="18170" x="5940425" y="4106863"/>
          <p14:tracePt t="18187" x="6051550" y="4106863"/>
          <p14:tracePt t="18204" x="6189663" y="4106863"/>
          <p14:tracePt t="18220" x="6335713" y="4106863"/>
          <p14:tracePt t="18237" x="6454775" y="4122738"/>
          <p14:tracePt t="18254" x="6489700" y="4122738"/>
          <p14:tracePt t="18270" x="6497638" y="4122738"/>
          <p14:tracePt t="18338" x="6507163" y="4122738"/>
          <p14:tracePt t="18355" x="6515100" y="4122738"/>
          <p14:tracePt t="18355" x="6532563" y="4122738"/>
          <p14:tracePt t="18371" x="6575425" y="4122738"/>
          <p14:tracePt t="18388" x="6600825" y="4132263"/>
          <p14:tracePt t="18404" x="6626225" y="4132263"/>
          <p14:tracePt t="18421" x="6643688" y="4132263"/>
          <p14:tracePt t="18438" x="6669088" y="4132263"/>
          <p14:tracePt t="18455" x="6694488" y="4132263"/>
          <p14:tracePt t="18472" x="6721475" y="4122738"/>
          <p14:tracePt t="18488" x="6764338" y="4122738"/>
          <p14:tracePt t="18505" x="6789738" y="4122738"/>
          <p14:tracePt t="18522" x="6797675" y="4122738"/>
          <p14:tracePt t="18802" x="6797675" y="4132263"/>
          <p14:tracePt t="18823" x="6780213" y="4140200"/>
          <p14:tracePt t="18824" x="6686550" y="4175125"/>
          <p14:tracePt t="18840" x="6557963" y="4208463"/>
          <p14:tracePt t="18857" x="6300788" y="4260850"/>
          <p14:tracePt t="18874" x="5665788" y="4371975"/>
          <p14:tracePt t="18891" x="4835525" y="4475163"/>
          <p14:tracePt t="18907" x="4079875" y="4551363"/>
          <p14:tracePt t="18924" x="3128963" y="4697413"/>
          <p14:tracePt t="18940" x="2435225" y="4800600"/>
          <p14:tracePt t="18958" x="1843088" y="4878388"/>
          <p14:tracePt t="18974" x="1492250" y="4903788"/>
          <p14:tracePt t="18991" x="882650" y="4929188"/>
          <p14:tracePt t="19008" x="600075" y="4929188"/>
          <p14:tracePt t="19025" x="436563" y="4929188"/>
          <p14:tracePt t="19041" x="385763" y="4929188"/>
          <p14:tracePt t="19058" x="385763" y="4921250"/>
          <p14:tracePt t="19075" x="393700" y="4903788"/>
          <p14:tracePt t="19091" x="411163" y="4860925"/>
          <p14:tracePt t="19108" x="420688" y="4835525"/>
          <p14:tracePt t="19125" x="420688" y="4818063"/>
          <p14:tracePt t="19142" x="420688" y="4800600"/>
          <p14:tracePt t="19158" x="420688" y="4775200"/>
          <p14:tracePt t="19175" x="420688" y="4749800"/>
          <p14:tracePt t="19192" x="446088" y="4679950"/>
          <p14:tracePt t="19209" x="549275" y="4543425"/>
          <p14:tracePt t="19225" x="763588" y="4321175"/>
          <p14:tracePt t="19242" x="917575" y="4200525"/>
          <p14:tracePt t="19259" x="993775" y="4122738"/>
          <p14:tracePt t="19276" x="1063625" y="4079875"/>
          <p14:tracePt t="19354" x="1071563" y="4079875"/>
          <p14:tracePt t="19386" x="1089025" y="4064000"/>
          <p14:tracePt t="19394" x="1106488" y="4054475"/>
          <p14:tracePt t="19397" x="1149350" y="4029075"/>
          <p14:tracePt t="19410" x="1174750" y="3994150"/>
          <p14:tracePt t="19426" x="1192213" y="3986213"/>
          <p14:tracePt t="19490" x="1182688" y="3986213"/>
          <p14:tracePt t="19493" x="1174750" y="3986213"/>
          <p14:tracePt t="19510" x="1157288" y="3994150"/>
          <p14:tracePt t="19527" x="1131888" y="4003675"/>
          <p14:tracePt t="19544" x="1106488" y="4021138"/>
          <p14:tracePt t="19561" x="1096963" y="4021138"/>
          <p14:tracePt t="19730" x="1114425" y="4021138"/>
          <p14:tracePt t="19746" x="1149350" y="4021138"/>
          <p14:tracePt t="19747" x="1192213" y="4021138"/>
          <p14:tracePt t="19747" x="1217613" y="4021138"/>
          <p14:tracePt t="19762" x="1328738" y="4021138"/>
          <p14:tracePt t="19780" x="1663700" y="4064000"/>
          <p14:tracePt t="19812" x="1843088" y="4089400"/>
          <p14:tracePt t="19829" x="1997075" y="4122738"/>
          <p14:tracePt t="19846" x="2074863" y="4132263"/>
          <p14:tracePt t="19862" x="2108200" y="4132263"/>
          <p14:tracePt t="20191" x="2117725" y="4132263"/>
          <p14:tracePt t="20196" x="2135188" y="4132263"/>
          <p14:tracePt t="20215" x="2178050" y="4132263"/>
          <p14:tracePt t="20233" x="2220913" y="4132263"/>
          <p14:tracePt t="20249" x="2314575" y="4132263"/>
          <p14:tracePt t="20266" x="2503488" y="4132263"/>
          <p14:tracePt t="20282" x="2786063" y="4140200"/>
          <p14:tracePt t="20299" x="2965450" y="4140200"/>
          <p14:tracePt t="20316" x="3051175" y="4140200"/>
          <p14:tracePt t="20333" x="3068638" y="4140200"/>
          <p14:tracePt t="21027" x="3068638" y="4149725"/>
          <p14:tracePt t="21036" x="3078163" y="4175125"/>
          <p14:tracePt t="21037" x="3128963" y="4225925"/>
          <p14:tracePt t="21053" x="3214688" y="4321175"/>
          <p14:tracePt t="21070" x="3292475" y="4397375"/>
          <p14:tracePt t="21086" x="3351213" y="4457700"/>
          <p14:tracePt t="21104" x="3386138" y="4492625"/>
          <p14:tracePt t="21120" x="3411538" y="4518025"/>
          <p14:tracePt t="21137" x="3471863" y="4551363"/>
          <p14:tracePt t="21154" x="3549650" y="4594225"/>
          <p14:tracePt t="21170" x="3721100" y="4679950"/>
          <p14:tracePt t="21187" x="3840163" y="4732338"/>
          <p14:tracePt t="21204" x="3951288" y="4800600"/>
          <p14:tracePt t="21221" x="4046538" y="4894263"/>
          <p14:tracePt t="21237" x="4132263" y="4946650"/>
          <p14:tracePt t="21254" x="4235450" y="5049838"/>
          <p14:tracePt t="21271" x="4251325" y="5065713"/>
          <p14:tracePt t="21427" x="4260850" y="5065713"/>
          <p14:tracePt t="21451" x="4268788" y="5065713"/>
          <p14:tracePt t="21467" x="4294188" y="5049838"/>
          <p14:tracePt t="21473" x="4551363" y="4903788"/>
          <p14:tracePt t="21489" x="5083175" y="4664075"/>
          <p14:tracePt t="21506" x="5322888" y="4518025"/>
          <p14:tracePt t="21522" x="5622925" y="4251325"/>
          <p14:tracePt t="21539" x="5829300" y="4021138"/>
          <p14:tracePt t="21556" x="5992813" y="3840163"/>
          <p14:tracePt t="21573" x="6051550" y="3635375"/>
          <p14:tracePt t="21589" x="6094413" y="3489325"/>
          <p14:tracePt t="21606" x="6103938" y="3378200"/>
          <p14:tracePt t="21623" x="6103938" y="3325813"/>
          <p14:tracePt t="21640" x="6069013" y="3275013"/>
          <p14:tracePt t="21656" x="6051550" y="3249613"/>
          <p14:tracePt t="21771" x="6043613" y="3249613"/>
          <p14:tracePt t="21791" x="6035675" y="3249613"/>
          <p14:tracePt t="21807" x="6000750" y="3343275"/>
          <p14:tracePt t="21808" x="5975350" y="3479800"/>
          <p14:tracePt t="21824" x="5975350" y="3643313"/>
          <p14:tracePt t="21840" x="6035675" y="3806825"/>
          <p14:tracePt t="21857" x="6146800" y="3892550"/>
          <p14:tracePt t="21874" x="6275388" y="3925888"/>
          <p14:tracePt t="21891" x="6300788" y="3917950"/>
          <p14:tracePt t="21907" x="6318250" y="3865563"/>
          <p14:tracePt t="21925" x="6318250" y="3797300"/>
          <p14:tracePt t="21941" x="6300788" y="3721100"/>
          <p14:tracePt t="21958" x="6265863" y="3660775"/>
          <p14:tracePt t="22011" x="6265863" y="3678238"/>
          <p14:tracePt t="22027" x="6275388" y="3694113"/>
          <p14:tracePt t="22041" x="6283325" y="3694113"/>
          <p14:tracePt t="22042" x="6292850" y="3694113"/>
          <p14:tracePt t="22171" x="6292850" y="3703638"/>
          <p14:tracePt t="22187" x="6300788" y="3721100"/>
          <p14:tracePt t="22195" x="6300788" y="3746500"/>
          <p14:tracePt t="22209" x="6300788" y="3763963"/>
          <p14:tracePt t="22226" x="6308725" y="3779838"/>
          <p14:tracePt t="22243" x="6308725" y="3806825"/>
          <p14:tracePt t="22259" x="6308725" y="3832225"/>
          <p14:tracePt t="22277" x="6300788" y="3875088"/>
          <p14:tracePt t="22293" x="6265863" y="3943350"/>
          <p14:tracePt t="22310" x="6232525" y="4021138"/>
          <p14:tracePt t="22326" x="6180138" y="4114800"/>
          <p14:tracePt t="22344" x="6137275" y="4208463"/>
          <p14:tracePt t="22360" x="6078538" y="4311650"/>
          <p14:tracePt t="22377" x="6026150" y="4379913"/>
          <p14:tracePt t="22393" x="6000750" y="4432300"/>
          <p14:tracePt t="22393" x="5992813" y="4449763"/>
          <p14:tracePt t="22411" x="5957888" y="4483100"/>
          <p14:tracePt t="22427" x="5907088" y="4518025"/>
          <p14:tracePt t="22444" x="5803900" y="4551363"/>
          <p14:tracePt t="22461" x="5708650" y="4568825"/>
          <p14:tracePt t="22477" x="5486400" y="4603750"/>
          <p14:tracePt t="22494" x="5289550" y="4646613"/>
          <p14:tracePt t="22511" x="5168900" y="4672013"/>
          <p14:tracePt t="22528" x="5135563" y="4679950"/>
          <p14:tracePt t="22587" x="5143500" y="4664075"/>
          <p14:tracePt t="22595" x="5160963" y="4654550"/>
          <p14:tracePt t="22596" x="5178425" y="4629150"/>
          <p14:tracePt t="22611" x="5194300" y="4611688"/>
          <p14:tracePt t="22628" x="5211763" y="4594225"/>
          <p14:tracePt t="22645" x="5221288" y="4578350"/>
          <p14:tracePt t="22691" x="5229225" y="4578350"/>
          <p14:tracePt t="22701" x="5229225" y="4586288"/>
          <p14:tracePt t="22715" x="5221288" y="4594225"/>
          <p14:tracePt t="22729" x="5186363" y="4629150"/>
          <p14:tracePt t="22745" x="5032375" y="4697413"/>
          <p14:tracePt t="22745" x="4851400" y="4732338"/>
          <p14:tracePt t="22763" x="4054475" y="4765675"/>
          <p14:tracePt t="22779" x="3317875" y="4757738"/>
          <p14:tracePt t="23043" x="3308350" y="4749800"/>
          <p14:tracePt t="23051" x="3325813" y="4749800"/>
          <p14:tracePt t="23066" x="4089400" y="4449763"/>
          <p14:tracePt t="23080" x="4311650" y="4389438"/>
          <p14:tracePt t="23098" x="4560888" y="4364038"/>
          <p14:tracePt t="23114" x="5032375" y="4286250"/>
          <p14:tracePt t="23114" x="0" y="0"/>
        </p14:tracePtLst>
        <p14:tracePtLst>
          <p14:tracePt t="23323" x="5657850" y="3729038"/>
          <p14:tracePt t="23332" x="5665788" y="3721100"/>
          <p14:tracePt t="23333" x="5683250" y="3703638"/>
          <p14:tracePt t="23349" x="5700713" y="3678238"/>
          <p14:tracePt t="23366" x="5708650" y="3643313"/>
          <p14:tracePt t="23382" x="5726113" y="3608388"/>
          <p14:tracePt t="23399" x="5735638" y="3575050"/>
          <p14:tracePt t="23416" x="5751513" y="3549650"/>
          <p14:tracePt t="23433" x="5768975" y="3540125"/>
          <p14:tracePt t="23449" x="5768975" y="3532188"/>
          <p14:tracePt t="23466" x="5778500" y="3532188"/>
          <p14:tracePt t="23483" x="5794375" y="3514725"/>
          <p14:tracePt t="23499" x="5846763" y="3506788"/>
          <p14:tracePt t="23517" x="6018213" y="3489325"/>
          <p14:tracePt t="23533" x="6240463" y="3463925"/>
          <p14:tracePt t="23550" x="6472238" y="3436938"/>
          <p14:tracePt t="23566" x="6600825" y="3429000"/>
          <p14:tracePt t="23584" x="6669088" y="3421063"/>
          <p14:tracePt t="23627" x="6669088" y="3429000"/>
          <p14:tracePt t="23635" x="6669088" y="3489325"/>
          <p14:tracePt t="23635" x="6669088" y="3522663"/>
          <p14:tracePt t="23651" x="6686550" y="3575050"/>
          <p14:tracePt t="23667" x="6789738" y="3668713"/>
          <p14:tracePt t="23684" x="6961188" y="3779838"/>
          <p14:tracePt t="23700" x="7097713" y="3865563"/>
          <p14:tracePt t="23717" x="7192963" y="3925888"/>
          <p14:tracePt t="23734" x="7235825" y="3968750"/>
          <p14:tracePt t="23751" x="7235825" y="4003675"/>
          <p14:tracePt t="23768" x="7226300" y="4071938"/>
          <p14:tracePt t="23784" x="7150100" y="4165600"/>
          <p14:tracePt t="23801" x="7004050" y="4278313"/>
          <p14:tracePt t="23818" x="6772275" y="4465638"/>
          <p14:tracePt t="23836" x="6711950" y="4543425"/>
          <p14:tracePt t="23851" x="6686550" y="4578350"/>
          <p14:tracePt t="23869" x="6661150" y="4603750"/>
          <p14:tracePt t="23885" x="6626225" y="4621213"/>
          <p14:tracePt t="23902" x="6480175" y="4621213"/>
          <p14:tracePt t="23918" x="6103938" y="4578350"/>
          <p14:tracePt t="23935" x="5692775" y="4449763"/>
          <p14:tracePt t="23952" x="5322888" y="4294188"/>
          <p14:tracePt t="23969" x="5254625" y="4243388"/>
          <p14:tracePt t="23985" x="5254625" y="4157663"/>
          <p14:tracePt t="23985" x="5280025" y="4089400"/>
          <p14:tracePt t="24003" x="5426075" y="3935413"/>
          <p14:tracePt t="24019" x="5622925" y="3797300"/>
          <p14:tracePt t="24036" x="5846763" y="3651250"/>
          <p14:tracePt t="24052" x="6043613" y="3540125"/>
          <p14:tracePt t="24069" x="6249988" y="3446463"/>
          <p14:tracePt t="24086" x="6523038" y="3343275"/>
          <p14:tracePt t="24103" x="6737350" y="3300413"/>
          <p14:tracePt t="24120" x="7004050" y="3282950"/>
          <p14:tracePt t="24136" x="7218363" y="3343275"/>
          <p14:tracePt t="24153" x="7415213" y="3489325"/>
          <p14:tracePt t="24170" x="7508875" y="3608388"/>
          <p14:tracePt t="24187" x="7518400" y="3625850"/>
          <p14:tracePt t="24203" x="7518400" y="3635375"/>
          <p14:tracePt t="24251" x="7518400" y="3643313"/>
          <p14:tracePt t="24259" x="7500938" y="3643313"/>
          <p14:tracePt t="24270" x="7440613" y="3660775"/>
          <p14:tracePt t="24287" x="7397750" y="3668713"/>
          <p14:tracePt t="24304" x="7380288" y="3668713"/>
          <p14:tracePt t="24451" x="7372350" y="3668713"/>
          <p14:tracePt t="24459" x="7346950" y="3686175"/>
          <p14:tracePt t="24472" x="7243763" y="3711575"/>
          <p14:tracePt t="24488" x="7140575" y="3754438"/>
          <p14:tracePt t="24505" x="7080250" y="3779838"/>
          <p14:tracePt t="24522" x="7080250" y="3789363"/>
          <p14:tracePt t="24579" x="7089775" y="3789363"/>
          <p14:tracePt t="24587" x="7097713" y="3789363"/>
          <p14:tracePt t="24643" x="7089775" y="3797300"/>
          <p14:tracePt t="24651" x="7080250" y="3806825"/>
          <p14:tracePt t="24659" x="7029450" y="3857625"/>
          <p14:tracePt t="24673" x="6969125" y="3908425"/>
          <p14:tracePt t="24689" x="6951663" y="3925888"/>
          <p14:tracePt t="24747" x="6961188" y="3925888"/>
          <p14:tracePt t="24755" x="6994525" y="3917950"/>
          <p14:tracePt t="24827" x="6994525" y="3925888"/>
          <p14:tracePt t="24840" x="6986588" y="3943350"/>
          <p14:tracePt t="24841" x="6969125" y="3986213"/>
          <p14:tracePt t="24858" x="6951663" y="4037013"/>
          <p14:tracePt t="24873" x="6951663" y="4079875"/>
          <p14:tracePt t="24971" x="6943725" y="4079875"/>
          <p14:tracePt t="24974" x="6935788" y="4089400"/>
          <p14:tracePt t="24992" x="6926263" y="4114800"/>
          <p14:tracePt t="25008" x="6892925" y="4149725"/>
          <p14:tracePt t="25025" x="6840538" y="4208463"/>
          <p14:tracePt t="25041" x="6789738" y="4278313"/>
          <p14:tracePt t="25058" x="6754813" y="4311650"/>
          <p14:tracePt t="25131" x="6746875" y="4311650"/>
          <p14:tracePt t="25147" x="6737350" y="4311650"/>
          <p14:tracePt t="25155" x="6721475" y="4294188"/>
          <p14:tracePt t="25163" x="6635750" y="4243388"/>
          <p14:tracePt t="25175" x="6523038" y="4157663"/>
          <p14:tracePt t="25192" x="6429375" y="4079875"/>
          <p14:tracePt t="25209" x="6386513" y="4046538"/>
          <p14:tracePt t="25225" x="6386513" y="4029075"/>
          <p14:tracePt t="25225" x="6386513" y="4021138"/>
          <p14:tracePt t="25243" x="6386513" y="3935413"/>
          <p14:tracePt t="25276" x="6394450" y="3883025"/>
          <p14:tracePt t="25292" x="6403975" y="3840163"/>
          <p14:tracePt t="25309" x="6403975" y="3832225"/>
          <p14:tracePt t="25326" x="6403975" y="3822700"/>
          <p14:tracePt t="25362" x="6394450" y="3822700"/>
          <p14:tracePt t="25387" x="6386513" y="3822700"/>
          <p14:tracePt t="26723" x="6386513" y="3814763"/>
          <p14:tracePt t="26755" x="6386513" y="3806825"/>
          <p14:tracePt t="26811" x="6378575" y="3806825"/>
          <p14:tracePt t="26822" x="6369050" y="3797300"/>
          <p14:tracePt t="26835" x="6361113" y="3797300"/>
          <p14:tracePt t="26851" x="6343650" y="3789363"/>
          <p14:tracePt t="26869" x="6326188" y="3789363"/>
          <p14:tracePt t="26947" x="6326188" y="3779838"/>
          <p14:tracePt t="26994" x="6326188" y="3771900"/>
          <p14:tracePt t="27002" x="6308725" y="3771900"/>
          <p14:tracePt t="27002" x="6308725" y="3763963"/>
          <p14:tracePt t="27019" x="6283325" y="3763963"/>
          <p14:tracePt t="27036" x="6240463" y="3746500"/>
          <p14:tracePt t="27052" x="6164263" y="3721100"/>
          <p14:tracePt t="27069" x="6094413" y="3711575"/>
          <p14:tracePt t="27086" x="6043613" y="3686175"/>
          <p14:tracePt t="27102" x="6026150" y="3678238"/>
          <p14:tracePt t="27119" x="6026150" y="3668713"/>
          <p14:tracePt t="27136" x="6026150" y="3660775"/>
          <p14:tracePt t="27186" x="6026150" y="3651250"/>
          <p14:tracePt t="27203" x="6000750" y="3651250"/>
          <p14:tracePt t="27219" x="5846763" y="3635375"/>
          <p14:tracePt t="27220" x="5614988" y="3617913"/>
          <p14:tracePt t="27236" x="5229225" y="3592513"/>
          <p14:tracePt t="27253" x="4929188" y="3592513"/>
          <p14:tracePt t="27270" x="4689475" y="3592513"/>
          <p14:tracePt t="27287" x="4603750" y="3592513"/>
          <p14:tracePt t="27303" x="4594225" y="3582988"/>
          <p14:tracePt t="27387" x="4586288" y="3582988"/>
          <p14:tracePt t="27395" x="4483100" y="3582988"/>
          <p14:tracePt t="27404" x="4064000" y="3582988"/>
          <p14:tracePt t="27421" x="3386138" y="3600450"/>
          <p14:tracePt t="27438" x="2435225" y="3643313"/>
          <p14:tracePt t="27454" x="1739900" y="3651250"/>
          <p14:tracePt t="27471" x="1250950" y="3668713"/>
          <p14:tracePt t="27488" x="1079500" y="3668713"/>
          <p14:tracePt t="27505" x="1054100" y="3668713"/>
          <p14:tracePt t="27546" x="1063625" y="3660775"/>
          <p14:tracePt t="27555" x="1071563" y="3660775"/>
          <p14:tracePt t="27602" x="1036638" y="3651250"/>
          <p14:tracePt t="27610" x="908050" y="3635375"/>
          <p14:tracePt t="27626" x="763588" y="3617913"/>
          <p14:tracePt t="27639" x="711200" y="3600450"/>
          <p14:tracePt t="27655" x="711200" y="3592513"/>
          <p14:tracePt t="27672" x="711200" y="3582988"/>
          <p14:tracePt t="27689" x="746125" y="3540125"/>
          <p14:tracePt t="27706" x="779463" y="3489325"/>
          <p14:tracePt t="27722" x="839788" y="3411538"/>
          <p14:tracePt t="27739" x="865188" y="3386138"/>
          <p14:tracePt t="27756" x="865188" y="3378200"/>
          <p14:tracePt t="27859" x="874713" y="3378200"/>
          <p14:tracePt t="27867" x="882650" y="3378200"/>
          <p14:tracePt t="27876" x="892175" y="3378200"/>
          <p14:tracePt t="27876" x="900113" y="3368675"/>
          <p14:tracePt t="27892" x="935038" y="3368675"/>
          <p14:tracePt t="27907" x="950913" y="3351213"/>
          <p14:tracePt t="27924" x="985838" y="3343275"/>
          <p14:tracePt t="27940" x="1046163" y="3343275"/>
          <p14:tracePt t="27957" x="1165225" y="3343275"/>
          <p14:tracePt t="27974" x="1363663" y="3343275"/>
          <p14:tracePt t="27991" x="1560513" y="3343275"/>
          <p14:tracePt t="28007" x="1774825" y="3343275"/>
          <p14:tracePt t="28024" x="1885950" y="3343275"/>
          <p14:tracePt t="28041" x="1963738" y="3343275"/>
          <p14:tracePt t="28058" x="2032000" y="3325813"/>
          <p14:tracePt t="28058" x="2074863" y="3308350"/>
          <p14:tracePt t="28075" x="2143125" y="3292475"/>
          <p14:tracePt t="28091" x="2203450" y="3282950"/>
          <p14:tracePt t="28108" x="2263775" y="3275013"/>
          <p14:tracePt t="28124" x="2365375" y="3275013"/>
          <p14:tracePt t="28141" x="2478088" y="3275013"/>
          <p14:tracePt t="28158" x="2640013" y="3275013"/>
          <p14:tracePt t="28175" x="2820988" y="3275013"/>
          <p14:tracePt t="28191" x="3060700" y="3275013"/>
          <p14:tracePt t="28209" x="3282950" y="3257550"/>
          <p14:tracePt t="28225" x="3549650" y="3249613"/>
          <p14:tracePt t="28242" x="3779838" y="3232150"/>
          <p14:tracePt t="28259" x="3822700" y="3222625"/>
          <p14:tracePt t="29139" x="3822700" y="3232150"/>
          <p14:tracePt t="29163" x="3822700" y="3240088"/>
          <p14:tracePt t="29283" x="3814763" y="3240088"/>
          <p14:tracePt t="29299" x="3814763" y="3249613"/>
          <p14:tracePt t="29300" x="3806825" y="3249613"/>
          <p14:tracePt t="29314" x="3797300" y="3249613"/>
          <p14:tracePt t="29331" x="3789363" y="3249613"/>
          <p14:tracePt t="29348" x="3754438" y="3257550"/>
          <p14:tracePt t="29365" x="3678238" y="3257550"/>
          <p14:tracePt t="29382" x="3522663" y="3249613"/>
          <p14:tracePt t="29398" x="3360738" y="3222625"/>
          <p14:tracePt t="29415" x="3128963" y="3171825"/>
          <p14:tracePt t="29431" x="2974975" y="3111500"/>
          <p14:tracePt t="29449" x="2836863" y="3051175"/>
          <p14:tracePt t="29465" x="2786063" y="3008313"/>
          <p14:tracePt t="29482" x="2735263" y="2940050"/>
          <p14:tracePt t="29498" x="2682875" y="2897188"/>
          <p14:tracePt t="29516" x="2614613" y="2871788"/>
          <p14:tracePt t="29532" x="2511425" y="2828925"/>
          <p14:tracePt t="29549" x="2443163" y="2794000"/>
          <p14:tracePt t="29565" x="2417763" y="2778125"/>
          <p14:tracePt t="29586" x="2417763" y="2751138"/>
          <p14:tracePt t="29599" x="2417763" y="2692400"/>
          <p14:tracePt t="29616" x="2451100" y="2606675"/>
          <p14:tracePt t="29632" x="2478088" y="2536825"/>
          <p14:tracePt t="29649" x="2493963" y="2511425"/>
          <p14:tracePt t="29666" x="2493963" y="2503488"/>
          <p14:tracePt t="29683" x="2478088" y="2493963"/>
          <p14:tracePt t="29699" x="2408238" y="2493963"/>
          <p14:tracePt t="29716" x="2349500" y="2478088"/>
          <p14:tracePt t="29733" x="2297113" y="2443163"/>
          <p14:tracePt t="29750" x="2297113" y="2400300"/>
          <p14:tracePt t="29767" x="2297113" y="2332038"/>
          <p14:tracePt t="29783" x="2322513" y="2263775"/>
          <p14:tracePt t="29800" x="2349500" y="2228850"/>
          <p14:tracePt t="29817" x="2357438" y="2211388"/>
          <p14:tracePt t="29874" x="2349500" y="2246313"/>
          <p14:tracePt t="29882" x="2279650" y="2460625"/>
          <p14:tracePt t="29901" x="2228850" y="2614613"/>
          <p14:tracePt t="29918" x="2178050" y="2725738"/>
          <p14:tracePt t="29934" x="2160588" y="2768600"/>
          <p14:tracePt t="29951" x="2160588" y="2778125"/>
          <p14:tracePt t="29994" x="2168525" y="2778125"/>
          <p14:tracePt t="30001" x="2178050" y="2786063"/>
          <p14:tracePt t="30018" x="2203450" y="2879725"/>
          <p14:tracePt t="30035" x="2228850" y="2992438"/>
          <p14:tracePt t="30052" x="2263775" y="3136900"/>
          <p14:tracePt t="30068" x="2289175" y="3257550"/>
          <p14:tracePt t="30085" x="2314575" y="3360738"/>
          <p14:tracePt t="30102" x="2322513" y="3394075"/>
          <p14:tracePt t="30242" x="2322513" y="3386138"/>
          <p14:tracePt t="30244" x="2322513" y="3360738"/>
          <p14:tracePt t="30253" x="2332038" y="3265488"/>
          <p14:tracePt t="30269" x="2357438" y="3103563"/>
          <p14:tracePt t="30287" x="2392363" y="2932113"/>
          <p14:tracePt t="30303" x="2451100" y="2751138"/>
          <p14:tracePt t="30320" x="2486025" y="2622550"/>
          <p14:tracePt t="30336" x="2520950" y="2511425"/>
          <p14:tracePt t="30353" x="2546350" y="2443163"/>
          <p14:tracePt t="30370" x="2554288" y="2382838"/>
          <p14:tracePt t="30387" x="2554288" y="2365375"/>
          <p14:tracePt t="30458" x="2563813" y="2365375"/>
          <p14:tracePt t="30490" x="2571750" y="2374900"/>
          <p14:tracePt t="30504" x="2579688" y="2392363"/>
          <p14:tracePt t="30505" x="2589213" y="2435225"/>
          <p14:tracePt t="30521" x="2597150" y="2486025"/>
          <p14:tracePt t="30538" x="2632075" y="2589213"/>
          <p14:tracePt t="30554" x="2649538" y="2640013"/>
          <p14:tracePt t="30571" x="2649538" y="2657475"/>
          <p14:tracePt t="30588" x="2657475" y="2682875"/>
          <p14:tracePt t="30605" x="2657475" y="2717800"/>
          <p14:tracePt t="30621" x="2665413" y="2760663"/>
          <p14:tracePt t="30638" x="2674938" y="2836863"/>
          <p14:tracePt t="30655" x="2700338" y="2914650"/>
          <p14:tracePt t="30672" x="2717800" y="3017838"/>
          <p14:tracePt t="30688" x="2743200" y="3111500"/>
          <p14:tracePt t="30705" x="2786063" y="3206750"/>
          <p14:tracePt t="30723" x="2794000" y="3222625"/>
          <p14:tracePt t="30738" x="2794000" y="3232150"/>
          <p14:tracePt t="30842" x="2794000" y="3240088"/>
          <p14:tracePt t="30858" x="2803525" y="3257550"/>
          <p14:tracePt t="30859" x="2803525" y="3265488"/>
          <p14:tracePt t="30874" x="2803525" y="3275013"/>
          <p14:tracePt t="30889" x="2803525" y="3282950"/>
          <p14:tracePt t="30946" x="0" y="0"/>
        </p14:tracePtLst>
        <p14:tracePtLst>
          <p14:tracePt t="37679" x="2168525" y="5057775"/>
          <p14:tracePt t="37696" x="2168525" y="5065713"/>
          <p14:tracePt t="37840" x="2160588" y="5075238"/>
          <p14:tracePt t="37858" x="2160588" y="5083175"/>
          <p14:tracePt t="37864" x="2151063" y="5083175"/>
          <p14:tracePt t="37876" x="2143125" y="5092700"/>
          <p14:tracePt t="37892" x="2135188" y="5092700"/>
          <p14:tracePt t="37944" x="2135188" y="5100638"/>
          <p14:tracePt t="37957" x="2125663" y="5100638"/>
          <p14:tracePt t="37976" x="2125663" y="5108575"/>
          <p14:tracePt t="38024" x="2125663" y="5118100"/>
          <p14:tracePt t="38208" x="2125663" y="5126038"/>
          <p14:tracePt t="38248" x="2135188" y="5126038"/>
          <p14:tracePt t="38260" x="2135188" y="5135563"/>
          <p14:tracePt t="38261" x="2143125" y="5143500"/>
          <p14:tracePt t="38277" x="2151063" y="5143500"/>
          <p14:tracePt t="38294" x="2151063" y="5151438"/>
          <p14:tracePt t="38311" x="2160588" y="5151438"/>
          <p14:tracePt t="38327" x="2168525" y="5151438"/>
          <p14:tracePt t="38345" x="2185988" y="5168900"/>
          <p14:tracePt t="38361" x="2203450" y="5168900"/>
          <p14:tracePt t="38378" x="2211388" y="5168900"/>
          <p14:tracePt t="38394" x="2220913" y="5168900"/>
          <p14:tracePt t="38411" x="2228850" y="5178425"/>
          <p14:tracePt t="38428" x="2254250" y="5186363"/>
          <p14:tracePt t="38445" x="2279650" y="5194300"/>
          <p14:tracePt t="38461" x="2297113" y="5203825"/>
          <p14:tracePt t="38478" x="2322513" y="5211763"/>
          <p14:tracePt t="38495" x="2365375" y="5211763"/>
          <p14:tracePt t="38512" x="2392363" y="5221288"/>
          <p14:tracePt t="38528" x="2400300" y="5221288"/>
          <p14:tracePt t="38546" x="2408238" y="5221288"/>
          <p14:tracePt t="38562" x="2425700" y="5221288"/>
          <p14:tracePt t="38579" x="2435225" y="5221288"/>
          <p14:tracePt t="38595" x="2451100" y="5221288"/>
          <p14:tracePt t="38612" x="2478088" y="5229225"/>
          <p14:tracePt t="38629" x="2503488" y="5237163"/>
          <p14:tracePt t="38646" x="2546350" y="5237163"/>
          <p14:tracePt t="38663" x="2579688" y="5246688"/>
          <p14:tracePt t="38679" x="2640013" y="5254625"/>
          <p14:tracePt t="38696" x="2682875" y="5264150"/>
          <p14:tracePt t="38713" x="2708275" y="5264150"/>
          <p14:tracePt t="38730" x="2735263" y="5272088"/>
          <p14:tracePt t="38746" x="2751138" y="5272088"/>
          <p14:tracePt t="38764" x="2768600" y="5272088"/>
          <p14:tracePt t="38780" x="2803525" y="5272088"/>
          <p14:tracePt t="38797" x="2871788" y="5280025"/>
          <p14:tracePt t="38813" x="2914650" y="5280025"/>
          <p14:tracePt t="38830" x="2940050" y="5280025"/>
          <p14:tracePt t="38847" x="2965450" y="5280025"/>
          <p14:tracePt t="39248" x="2974975" y="5280025"/>
          <p14:tracePt t="39264" x="2992438" y="5280025"/>
          <p14:tracePt t="39283" x="3000375" y="5280025"/>
          <p14:tracePt t="39300" x="3025775" y="5280025"/>
          <p14:tracePt t="39316" x="3078163" y="5272088"/>
          <p14:tracePt t="39333" x="3171825" y="5272088"/>
          <p14:tracePt t="39350" x="3282950" y="5264150"/>
          <p14:tracePt t="39367" x="3403600" y="5246688"/>
          <p14:tracePt t="39383" x="3497263" y="5229225"/>
          <p14:tracePt t="39400" x="3540125" y="5211763"/>
          <p14:tracePt t="39417" x="3582988" y="5194300"/>
          <p14:tracePt t="39434" x="3608388" y="5194300"/>
          <p14:tracePt t="39450" x="3651250" y="5194300"/>
          <p14:tracePt t="39467" x="3703638" y="5194300"/>
          <p14:tracePt t="39484" x="3789363" y="5194300"/>
          <p14:tracePt t="39501" x="3857625" y="5203825"/>
          <p14:tracePt t="39517" x="3960813" y="5211763"/>
          <p14:tracePt t="39534" x="4046538" y="5211763"/>
          <p14:tracePt t="39551" x="4175125" y="5211763"/>
          <p14:tracePt t="39551" x="4217988" y="5211763"/>
          <p14:tracePt t="39568" x="4321175" y="5194300"/>
          <p14:tracePt t="39584" x="4432300" y="5186363"/>
          <p14:tracePt t="39601" x="4492625" y="5178425"/>
          <p14:tracePt t="39618" x="4525963" y="5178425"/>
          <p14:tracePt t="39635" x="4535488" y="5178425"/>
          <p14:tracePt t="39652" x="4543425" y="5178425"/>
          <p14:tracePt t="39668" x="4578350" y="5186363"/>
          <p14:tracePt t="39685" x="4629150" y="5203825"/>
          <p14:tracePt t="39701" x="4722813" y="5211763"/>
          <p14:tracePt t="39718" x="4808538" y="5211763"/>
          <p14:tracePt t="39735" x="4911725" y="5211763"/>
          <p14:tracePt t="39752" x="4929188" y="5211763"/>
          <p14:tracePt t="39768" x="4937125" y="5211763"/>
          <p14:tracePt t="39816" x="4946650" y="5211763"/>
          <p14:tracePt t="39824" x="4964113" y="5211763"/>
          <p14:tracePt t="39840" x="5006975" y="5211763"/>
          <p14:tracePt t="39853" x="5057775" y="5211763"/>
          <p14:tracePt t="39869" x="5135563" y="5203825"/>
          <p14:tracePt t="39886" x="5221288" y="5186363"/>
          <p14:tracePt t="39902" x="5280025" y="5168900"/>
          <p14:tracePt t="39920" x="5314950" y="5168900"/>
          <p14:tracePt t="40040" x="5322888" y="5168900"/>
          <p14:tracePt t="40053" x="5332413" y="5168900"/>
          <p14:tracePt t="40054" x="5340350" y="5160963"/>
          <p14:tracePt t="40071" x="5357813" y="5151438"/>
          <p14:tracePt t="40424" x="5349875" y="5151438"/>
          <p14:tracePt t="40636" x="5357813" y="5151438"/>
          <p14:tracePt t="40640" x="5365750" y="5151438"/>
          <p14:tracePt t="40657" x="5375275" y="5151438"/>
          <p14:tracePt t="40674" x="5383213" y="5151438"/>
          <p14:tracePt t="40720" x="5349875" y="5151438"/>
          <p14:tracePt t="40728" x="5264150" y="5151438"/>
          <p14:tracePt t="40741" x="5237163" y="5151438"/>
          <p14:tracePt t="41048" x="5237163" y="5143500"/>
          <p14:tracePt t="41064" x="5264150" y="5126038"/>
          <p14:tracePt t="41072" x="5307013" y="5126038"/>
          <p14:tracePt t="41080" x="5365750" y="5100638"/>
          <p14:tracePt t="41093" x="5392738" y="5083175"/>
          <p14:tracePt t="41109" x="5400675" y="5075238"/>
          <p14:tracePt t="41126" x="5400675" y="5057775"/>
          <p14:tracePt t="41143" x="5408613" y="5040313"/>
          <p14:tracePt t="41160" x="5418138" y="5006975"/>
          <p14:tracePt t="41176" x="5426075" y="4972050"/>
          <p14:tracePt t="41193" x="5443538" y="4921250"/>
          <p14:tracePt t="41210" x="5451475" y="4894263"/>
          <p14:tracePt t="41227" x="5451475" y="4860925"/>
          <p14:tracePt t="41243" x="5451475" y="4843463"/>
          <p14:tracePt t="41260" x="5461000" y="4843463"/>
          <p14:tracePt t="41277" x="5461000" y="4835525"/>
          <p14:tracePt t="41294" x="5468938" y="4835525"/>
          <p14:tracePt t="41310" x="5478463" y="4826000"/>
          <p14:tracePt t="41327" x="5494338" y="4818063"/>
          <p14:tracePt t="41344" x="5503863" y="4818063"/>
          <p14:tracePt t="41360" x="5521325" y="4818063"/>
          <p14:tracePt t="41378" x="5529263" y="4818063"/>
          <p14:tracePt t="41394" x="5554663" y="4818063"/>
          <p14:tracePt t="41411" x="5564188" y="4818063"/>
          <p14:tracePt t="41427" x="5597525" y="4818063"/>
          <p14:tracePt t="41445" x="5622925" y="4818063"/>
          <p14:tracePt t="41461" x="5649913" y="4818063"/>
          <p14:tracePt t="41478" x="5665788" y="4818063"/>
          <p14:tracePt t="41494" x="5692775" y="4818063"/>
          <p14:tracePt t="41494" x="5700713" y="4826000"/>
          <p14:tracePt t="41512" x="5751513" y="4843463"/>
          <p14:tracePt t="41528" x="5829300" y="4878388"/>
          <p14:tracePt t="41545" x="5949950" y="4921250"/>
          <p14:tracePt t="41561" x="6051550" y="4954588"/>
          <p14:tracePt t="41579" x="6180138" y="4997450"/>
          <p14:tracePt t="41595" x="6249988" y="5022850"/>
          <p14:tracePt t="41612" x="6292850" y="5040313"/>
          <p14:tracePt t="41629" x="6318250" y="5049838"/>
          <p14:tracePt t="41645" x="6343650" y="5057775"/>
          <p14:tracePt t="41663" x="6361113" y="5065713"/>
          <p14:tracePt t="41679" x="6429375" y="5083175"/>
          <p14:tracePt t="41696" x="6464300" y="5100638"/>
          <p14:tracePt t="41712" x="6515100" y="5108575"/>
          <p14:tracePt t="41729" x="6565900" y="5126038"/>
          <p14:tracePt t="41746" x="6661150" y="5160963"/>
          <p14:tracePt t="41763" x="6746875" y="5186363"/>
          <p14:tracePt t="41779" x="6850063" y="5211763"/>
          <p14:tracePt t="41796" x="6935788" y="5237163"/>
          <p14:tracePt t="41813" x="7029450" y="5272088"/>
          <p14:tracePt t="41830" x="7080250" y="5289550"/>
          <p14:tracePt t="41846" x="7115175" y="5297488"/>
          <p14:tracePt t="41846" x="7123113" y="5297488"/>
          <p14:tracePt t="41864" x="7140575" y="5297488"/>
          <p14:tracePt t="41880" x="7175500" y="5297488"/>
          <p14:tracePt t="41897" x="7226300" y="5297488"/>
          <p14:tracePt t="41913" x="7312025" y="5297488"/>
          <p14:tracePt t="41930" x="7372350" y="5297488"/>
          <p14:tracePt t="41947" x="7423150" y="5297488"/>
          <p14:tracePt t="41964" x="7466013" y="5297488"/>
          <p14:tracePt t="41981" x="7535863" y="5307013"/>
          <p14:tracePt t="41997" x="7612063" y="5322888"/>
          <p14:tracePt t="42014" x="7689850" y="5340350"/>
          <p14:tracePt t="42031" x="7740650" y="5340350"/>
          <p14:tracePt t="42031" x="7775575" y="5340350"/>
          <p14:tracePt t="42048" x="7818438" y="5340350"/>
          <p14:tracePt t="42064" x="7835900" y="5340350"/>
          <p14:tracePt t="42208" x="7843838" y="5332413"/>
          <p14:tracePt t="42214" x="7851775" y="5332413"/>
          <p14:tracePt t="42336" x="7843838" y="5332413"/>
          <p14:tracePt t="42344" x="7843838" y="5340350"/>
          <p14:tracePt t="42352" x="7835900" y="5340350"/>
          <p14:tracePt t="42432" x="7826375" y="5340350"/>
          <p14:tracePt t="42440" x="7766050" y="5349875"/>
          <p14:tracePt t="42456" x="7612063" y="5375275"/>
          <p14:tracePt t="42467" x="7132638" y="5486400"/>
          <p14:tracePt t="42483" x="6507163" y="5657850"/>
          <p14:tracePt t="42500" x="5761038" y="5837238"/>
          <p14:tracePt t="42517" x="4672013" y="6111875"/>
          <p14:tracePt t="42534" x="3754438" y="6300788"/>
          <p14:tracePt t="42550" x="2965450" y="6429375"/>
          <p14:tracePt t="42550" x="2786063" y="6454775"/>
          <p14:tracePt t="42568" x="2571750" y="6472238"/>
          <p14:tracePt t="42584" x="2486025" y="6489700"/>
          <p14:tracePt t="42601" x="2425700" y="6507163"/>
          <p14:tracePt t="42618" x="2314575" y="6507163"/>
          <p14:tracePt t="42634" x="2211388" y="6507163"/>
          <p14:tracePt t="42651" x="2065338" y="6507163"/>
          <p14:tracePt t="42667" x="1963738" y="6497638"/>
          <p14:tracePt t="42684" x="1868488" y="6464300"/>
          <p14:tracePt t="42701" x="1808163" y="6446838"/>
          <p14:tracePt t="42718" x="1749425" y="6421438"/>
          <p14:tracePt t="42734" x="1646238" y="6411913"/>
          <p14:tracePt t="42734" x="1577975" y="6403975"/>
          <p14:tracePt t="42752" x="1457325" y="6403975"/>
          <p14:tracePt t="42768" x="1328738" y="6403975"/>
          <p14:tracePt t="42785" x="1250950" y="6403975"/>
          <p14:tracePt t="42802" x="1225550" y="6386513"/>
          <p14:tracePt t="42818" x="1225550" y="6369050"/>
          <p14:tracePt t="42835" x="1225550" y="6326188"/>
          <p14:tracePt t="42852" x="1243013" y="6275388"/>
          <p14:tracePt t="42868" x="1243013" y="6240463"/>
          <p14:tracePt t="42886" x="1243013" y="6223000"/>
          <p14:tracePt t="42902" x="1243013" y="6215063"/>
          <p14:tracePt t="42919" x="1208088" y="6189663"/>
          <p14:tracePt t="42936" x="1208088" y="6172200"/>
          <p14:tracePt t="42953" x="1208088" y="6137275"/>
          <p14:tracePt t="42969" x="1208088" y="6069013"/>
          <p14:tracePt t="42986" x="1268413" y="5965825"/>
          <p14:tracePt t="43003" x="1354138" y="5821363"/>
          <p14:tracePt t="43019" x="1457325" y="5700713"/>
          <p14:tracePt t="43036" x="1593850" y="5564188"/>
          <p14:tracePt t="43053" x="1706563" y="5443538"/>
          <p14:tracePt t="43070" x="1843088" y="5307013"/>
          <p14:tracePt t="43086" x="1997075" y="5178425"/>
          <p14:tracePt t="43086" x="2082800" y="5118100"/>
          <p14:tracePt t="43104" x="2365375" y="4972050"/>
          <p14:tracePt t="43120" x="2682875" y="4868863"/>
          <p14:tracePt t="43137" x="3025775" y="4757738"/>
          <p14:tracePt t="43153" x="3275013" y="4679950"/>
          <p14:tracePt t="43171" x="3489325" y="4611688"/>
          <p14:tracePt t="43187" x="3592513" y="4568825"/>
          <p14:tracePt t="43204" x="3660775" y="4525963"/>
          <p14:tracePt t="43220" x="3678238" y="4518025"/>
          <p14:tracePt t="43237" x="3686175" y="4500563"/>
          <p14:tracePt t="43254" x="3694113" y="4492625"/>
          <p14:tracePt t="43271" x="3746500" y="4465638"/>
          <p14:tracePt t="43288" x="3797300" y="4457700"/>
          <p14:tracePt t="43304" x="3883025" y="4440238"/>
          <p14:tracePt t="43321" x="4003675" y="4422775"/>
          <p14:tracePt t="43338" x="4183063" y="4371975"/>
          <p14:tracePt t="43355" x="4321175" y="4337050"/>
          <p14:tracePt t="43371" x="4440238" y="4303713"/>
          <p14:tracePt t="43388" x="4465638" y="4294188"/>
          <p14:tracePt t="43463" x="4475163" y="4294188"/>
          <p14:tracePt t="43471" x="4551363" y="4294188"/>
          <p14:tracePt t="43489" x="4697413" y="4260850"/>
          <p14:tracePt t="43506" x="4868863" y="4235450"/>
          <p14:tracePt t="43522" x="5057775" y="4192588"/>
          <p14:tracePt t="43539" x="5203825" y="4165600"/>
          <p14:tracePt t="43556" x="5340350" y="4149725"/>
          <p14:tracePt t="43572" x="5408613" y="4149725"/>
          <p14:tracePt t="43589" x="5451475" y="4149725"/>
          <p14:tracePt t="43607" x="5554663" y="4183063"/>
          <p14:tracePt t="43623" x="5726113" y="4251325"/>
          <p14:tracePt t="43623" x="5829300" y="4286250"/>
          <p14:tracePt t="43640" x="6043613" y="4329113"/>
          <p14:tracePt t="43656" x="6351588" y="4346575"/>
          <p14:tracePt t="43673" x="6583363" y="4346575"/>
          <p14:tracePt t="43690" x="6797675" y="4329113"/>
          <p14:tracePt t="43707" x="6865938" y="4311650"/>
          <p14:tracePt t="43759" x="6858000" y="4311650"/>
          <p14:tracePt t="43766" x="6840538" y="4311650"/>
          <p14:tracePt t="43773" x="6754813" y="4311650"/>
          <p14:tracePt t="43790" x="6678613" y="4311650"/>
          <p14:tracePt t="43790" x="6651625" y="4311650"/>
          <p14:tracePt t="43808" x="6600825" y="4311650"/>
          <p14:tracePt t="43824" x="6565900" y="4321175"/>
          <p14:tracePt t="43841" x="6557963" y="4321175"/>
          <p14:tracePt t="43857" x="6515100" y="4321175"/>
          <p14:tracePt t="43874" x="6335713" y="4286250"/>
          <p14:tracePt t="43891" x="5846763" y="4200525"/>
          <p14:tracePt t="43908" x="4654550" y="3994150"/>
          <p14:tracePt t="43924" x="3351213" y="3771900"/>
          <p14:tracePt t="43941" x="1782763" y="3506788"/>
          <p14:tracePt t="43958" x="582613" y="3240088"/>
          <p14:tracePt t="43975" x="0" y="2778125"/>
          <p14:tracePt t="43992" x="0" y="2571750"/>
          <p14:tracePt t="44008" x="0" y="2478088"/>
          <p14:tracePt t="44025" x="0" y="2460625"/>
          <p14:tracePt t="44042" x="0" y="2435225"/>
          <p14:tracePt t="44128" x="0" y="2425700"/>
          <p14:tracePt t="44142" x="25400" y="2417763"/>
          <p14:tracePt t="44144" x="60325" y="2408238"/>
          <p14:tracePt t="44159" x="317500" y="2357438"/>
          <p14:tracePt t="44176" x="539750" y="2322513"/>
          <p14:tracePt t="44193" x="711200" y="2306638"/>
          <p14:tracePt t="44209" x="771525" y="2289175"/>
          <p14:tracePt t="44226" x="779463" y="2279650"/>
          <p14:tracePt t="44280" x="788988" y="2289175"/>
          <p14:tracePt t="44287" x="806450" y="2297113"/>
          <p14:tracePt t="44295" x="925513" y="2365375"/>
          <p14:tracePt t="44310" x="1096963" y="2408238"/>
          <p14:tracePt t="44326" x="1277938" y="2435225"/>
          <p14:tracePt t="44326" x="1346200" y="2435225"/>
          <p14:tracePt t="44344" x="1449388" y="2435225"/>
          <p14:tracePt t="44360" x="1500188" y="2435225"/>
          <p14:tracePt t="44416" x="1492250" y="2443163"/>
          <p14:tracePt t="44423" x="1465263" y="2451100"/>
          <p14:tracePt t="44431" x="1414463" y="2486025"/>
          <p14:tracePt t="44444" x="1328738" y="2528888"/>
          <p14:tracePt t="44460" x="1250950" y="2554288"/>
          <p14:tracePt t="44478" x="1217613" y="2563813"/>
          <p14:tracePt t="44535" x="1225550" y="2563813"/>
          <p14:tracePt t="44543" x="1235075" y="2563813"/>
          <p14:tracePt t="44615" x="1225550" y="2563813"/>
          <p14:tracePt t="44627" x="1217613" y="2579688"/>
          <p14:tracePt t="44646" x="1208088" y="2597150"/>
          <p14:tracePt t="44662" x="1200150" y="2597150"/>
          <p14:tracePt t="44712" x="1208088" y="2597150"/>
          <p14:tracePt t="44792" x="1208088" y="2606675"/>
          <p14:tracePt t="44808" x="1217613" y="2614613"/>
          <p14:tracePt t="44816" x="1225550" y="2674938"/>
          <p14:tracePt t="44830" x="1277938" y="2778125"/>
          <p14:tracePt t="44846" x="1346200" y="2906713"/>
          <p14:tracePt t="44846" x="1406525" y="3000375"/>
          <p14:tracePt t="44864" x="1457325" y="3078163"/>
          <p14:tracePt t="44864" x="1517650" y="3146425"/>
          <p14:tracePt t="44880" x="1636713" y="3275013"/>
          <p14:tracePt t="44896" x="1765300" y="3403600"/>
          <p14:tracePt t="44913" x="1911350" y="3540125"/>
          <p14:tracePt t="44930" x="2143125" y="3763963"/>
          <p14:tracePt t="44947" x="2435225" y="4037013"/>
          <p14:tracePt t="44963" x="2803525" y="4406900"/>
          <p14:tracePt t="44981" x="3025775" y="4611688"/>
          <p14:tracePt t="44997" x="3163888" y="4749800"/>
          <p14:tracePt t="45014" x="3189288" y="4783138"/>
          <p14:tracePt t="45030" x="3197225" y="4783138"/>
          <p14:tracePt t="45047" x="3197225" y="4792663"/>
          <p14:tracePt t="45064" x="3197225" y="4800600"/>
          <p14:tracePt t="45081" x="3197225" y="4818063"/>
          <p14:tracePt t="45097" x="3206750" y="4851400"/>
          <p14:tracePt t="45115" x="3214688" y="4903788"/>
          <p14:tracePt t="45131" x="3240088" y="5006975"/>
          <p14:tracePt t="45148" x="3257550" y="5092700"/>
          <p14:tracePt t="45164" x="3292475" y="5178425"/>
          <p14:tracePt t="45181" x="3308350" y="5229225"/>
          <p14:tracePt t="45198" x="3325813" y="5272088"/>
          <p14:tracePt t="45215" x="3325813" y="5314950"/>
          <p14:tracePt t="45231" x="3325813" y="5322888"/>
          <p14:tracePt t="45248" x="3325813" y="5349875"/>
          <p14:tracePt t="45265" x="3325813" y="5375275"/>
          <p14:tracePt t="45282" x="3325813" y="5408613"/>
          <p14:tracePt t="45299" x="3325813" y="5478463"/>
          <p14:tracePt t="45315" x="3325813" y="5521325"/>
          <p14:tracePt t="45332" x="3325813" y="5537200"/>
          <p14:tracePt t="48222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60350"/>
            <a:ext cx="8748713" cy="5545138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b="1" smtClean="0">
                <a:latin typeface="宋体" charset="-122"/>
              </a:rPr>
              <a:t>      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latin typeface="宋体" charset="-122"/>
              </a:rPr>
              <a:t>     </a:t>
            </a:r>
            <a:r>
              <a:rPr lang="zh-CN" altLang="en-US" b="1" smtClean="0">
                <a:solidFill>
                  <a:srgbClr val="FF0066"/>
                </a:solidFill>
                <a:latin typeface="宋体" charset="-122"/>
              </a:rPr>
              <a:t>应注意</a:t>
            </a:r>
            <a:r>
              <a:rPr lang="zh-CN" altLang="en-US" b="1" smtClean="0">
                <a:latin typeface="宋体" charset="-122"/>
              </a:rPr>
              <a:t> ，当作输入端口使用时，应先对该口写入</a:t>
            </a:r>
            <a:r>
              <a:rPr lang="zh-CN" altLang="en-US" b="1" smtClean="0"/>
              <a:t>“</a:t>
            </a:r>
            <a:r>
              <a:rPr lang="en-US" altLang="zh-CN" b="1" smtClean="0">
                <a:latin typeface="宋体" charset="-122"/>
              </a:rPr>
              <a:t>1</a:t>
            </a:r>
            <a:r>
              <a:rPr lang="en-US" altLang="zh-CN" b="1" smtClean="0"/>
              <a:t>”</a:t>
            </a:r>
            <a:r>
              <a:rPr lang="zh-CN" altLang="en-US" b="1" smtClean="0">
                <a:latin typeface="宋体" charset="-122"/>
              </a:rPr>
              <a:t>使场效应管</a:t>
            </a:r>
            <a:r>
              <a:rPr lang="en-US" altLang="zh-CN" b="1" smtClean="0">
                <a:latin typeface="宋体" charset="-122"/>
              </a:rPr>
              <a:t>T2</a:t>
            </a:r>
            <a:r>
              <a:rPr lang="zh-CN" altLang="en-US" b="1" smtClean="0">
                <a:latin typeface="宋体" charset="-122"/>
              </a:rPr>
              <a:t>截止，再进行读入操作，以防场效应管处于导通状态，使引脚箝位到零，而引起误读。</a:t>
            </a:r>
          </a:p>
          <a:p>
            <a:pPr eaLnBrk="1" hangingPunct="1">
              <a:buFontTx/>
              <a:buNone/>
            </a:pPr>
            <a:endParaRPr lang="zh-CN" altLang="en-US" b="1" smtClean="0">
              <a:latin typeface="宋体" charset="-122"/>
            </a:endParaRPr>
          </a:p>
          <a:p>
            <a:pPr eaLnBrk="1" hangingPunct="1"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b="1" smtClean="0"/>
              <a:t>  如：</a:t>
            </a:r>
            <a:r>
              <a:rPr lang="en-US" altLang="zh-CN" b="1" smtClean="0"/>
              <a:t>MOV P0</a:t>
            </a:r>
            <a:r>
              <a:rPr lang="zh-CN" altLang="en-US" b="1" smtClean="0"/>
              <a:t>，</a:t>
            </a:r>
            <a:r>
              <a:rPr lang="en-US" altLang="zh-CN" b="1" smtClean="0">
                <a:solidFill>
                  <a:srgbClr val="FF0066"/>
                </a:solidFill>
              </a:rPr>
              <a:t>#0FFH</a:t>
            </a:r>
            <a:r>
              <a:rPr lang="zh-CN" altLang="en-US" b="1" smtClean="0"/>
              <a:t>（先写全</a:t>
            </a:r>
            <a:r>
              <a:rPr lang="en-US" altLang="zh-CN" b="1" smtClean="0"/>
              <a:t>1</a:t>
            </a:r>
            <a:r>
              <a:rPr lang="zh-CN" altLang="en-US" b="1" smtClean="0"/>
              <a:t>，复位时为</a:t>
            </a:r>
            <a:r>
              <a:rPr lang="en-US" altLang="zh-CN" b="1" smtClean="0"/>
              <a:t>1</a:t>
            </a:r>
            <a:r>
              <a:rPr lang="zh-CN" altLang="en-US" b="1" smtClean="0"/>
              <a:t>）</a:t>
            </a:r>
          </a:p>
          <a:p>
            <a:pPr eaLnBrk="1" hangingPunct="1"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b="1" smtClean="0"/>
              <a:t>           </a:t>
            </a:r>
            <a:r>
              <a:rPr lang="en-US" altLang="zh-CN" b="1" smtClean="0"/>
              <a:t>MOV  A</a:t>
            </a:r>
            <a:r>
              <a:rPr lang="zh-CN" altLang="en-US" b="1" smtClean="0"/>
              <a:t>，</a:t>
            </a:r>
            <a:r>
              <a:rPr lang="en-US" altLang="zh-CN" b="1" smtClean="0"/>
              <a:t>P0</a:t>
            </a:r>
            <a:r>
              <a:rPr lang="zh-CN" altLang="en-US" b="1" smtClean="0"/>
              <a:t>（再读引脚）</a:t>
            </a:r>
          </a:p>
          <a:p>
            <a:pPr eaLnBrk="1" hangingPunct="1">
              <a:lnSpc>
                <a:spcPct val="105000"/>
              </a:lnSpc>
              <a:spcBef>
                <a:spcPct val="60000"/>
              </a:spcBef>
              <a:spcAft>
                <a:spcPct val="10000"/>
              </a:spcAft>
              <a:buFontTx/>
              <a:buNone/>
            </a:pPr>
            <a:r>
              <a:rPr lang="zh-CN" altLang="en-US" b="1" smtClean="0"/>
              <a:t>       </a:t>
            </a:r>
            <a:r>
              <a:rPr lang="en-US" altLang="zh-CN" b="1" smtClean="0">
                <a:solidFill>
                  <a:srgbClr val="C10719"/>
                </a:solidFill>
              </a:rPr>
              <a:t>Q</a:t>
            </a:r>
            <a:r>
              <a:rPr lang="zh-CN" altLang="en-US" b="1" smtClean="0">
                <a:solidFill>
                  <a:srgbClr val="C10719"/>
                </a:solidFill>
              </a:rPr>
              <a:t>：</a:t>
            </a:r>
            <a:r>
              <a:rPr lang="zh-CN" altLang="en-US" b="1" smtClean="0"/>
              <a:t>此时</a:t>
            </a:r>
            <a:r>
              <a:rPr lang="en-US" altLang="zh-CN" b="1" smtClean="0"/>
              <a:t>A=</a:t>
            </a:r>
            <a:r>
              <a:rPr lang="zh-CN" altLang="en-US" b="1" smtClean="0"/>
              <a:t>（</a:t>
            </a:r>
            <a:r>
              <a:rPr lang="en-US" altLang="zh-CN" b="1" smtClean="0"/>
              <a:t>FFH</a:t>
            </a:r>
            <a:r>
              <a:rPr lang="zh-CN" altLang="en-US" b="1" smtClean="0"/>
              <a:t>）？  </a:t>
            </a:r>
            <a:r>
              <a:rPr lang="en-US" altLang="zh-CN" b="1" smtClean="0">
                <a:solidFill>
                  <a:srgbClr val="C10719"/>
                </a:solidFill>
              </a:rPr>
              <a:t>NO</a:t>
            </a:r>
          </a:p>
          <a:p>
            <a:pPr eaLnBrk="1" hangingPunct="1">
              <a:buFontTx/>
              <a:buNone/>
            </a:pPr>
            <a:endParaRPr lang="en-US" altLang="zh-CN" b="1" smtClean="0"/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50"/>
    </mc:Choice>
    <mc:Fallback>
      <p:transition spd="slow" advTm="7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83" x="2760663" y="3711575"/>
          <p14:tracePt t="4585" x="2743200" y="3736975"/>
          <p14:tracePt t="4600" x="2717800" y="3771900"/>
          <p14:tracePt t="4617" x="2692400" y="3806825"/>
          <p14:tracePt t="4634" x="2692400" y="3822700"/>
          <p14:tracePt t="4651" x="2682875" y="3832225"/>
          <p14:tracePt t="4667" x="2682875" y="3840163"/>
          <p14:tracePt t="4684" x="2674938" y="3865563"/>
          <p14:tracePt t="4701" x="2657475" y="3892550"/>
          <p14:tracePt t="4718" x="2632075" y="3960813"/>
          <p14:tracePt t="4734" x="2571750" y="4079875"/>
          <p14:tracePt t="4751" x="2536825" y="4192588"/>
          <p14:tracePt t="4768" x="2493963" y="4294188"/>
          <p14:tracePt t="4784" x="2478088" y="4397375"/>
          <p14:tracePt t="4801" x="2478088" y="4432300"/>
          <p14:tracePt t="4818" x="2478088" y="4449763"/>
          <p14:tracePt t="4835" x="2478088" y="4457700"/>
          <p14:tracePt t="4851" x="2478088" y="4465638"/>
          <p14:tracePt t="4868" x="2478088" y="4483100"/>
          <p14:tracePt t="4885" x="2486025" y="4518025"/>
          <p14:tracePt t="4902" x="2511425" y="4586288"/>
          <p14:tracePt t="4918" x="2554288" y="4679950"/>
          <p14:tracePt t="4936" x="2579688" y="4706938"/>
          <p14:tracePt t="4952" x="2622550" y="4722813"/>
          <p14:tracePt t="4969" x="2674938" y="4740275"/>
          <p14:tracePt t="4985" x="2743200" y="4757738"/>
          <p14:tracePt t="5003" x="2836863" y="4757738"/>
          <p14:tracePt t="5019" x="2957513" y="4757738"/>
          <p14:tracePt t="5036" x="3078163" y="4765675"/>
          <p14:tracePt t="5052" x="3197225" y="4792663"/>
          <p14:tracePt t="5070" x="3265488" y="4818063"/>
          <p14:tracePt t="5070" x="3282950" y="4826000"/>
          <p14:tracePt t="5087" x="3317875" y="4843463"/>
          <p14:tracePt t="5103" x="3335338" y="4843463"/>
          <p14:tracePt t="5120" x="3394075" y="4851400"/>
          <p14:tracePt t="5136" x="3463925" y="4860925"/>
          <p14:tracePt t="5153" x="3582988" y="4878388"/>
          <p14:tracePt t="5170" x="3806825" y="4937125"/>
          <p14:tracePt t="5187" x="4029075" y="4989513"/>
          <p14:tracePt t="5203" x="4251325" y="5022850"/>
          <p14:tracePt t="5220" x="4432300" y="5022850"/>
          <p14:tracePt t="5237" x="4508500" y="5022850"/>
          <p14:tracePt t="5254" x="4560888" y="5006975"/>
          <p14:tracePt t="5270" x="4578350" y="4979988"/>
          <p14:tracePt t="5288" x="4586288" y="4964113"/>
          <p14:tracePt t="5304" x="4594225" y="4954588"/>
          <p14:tracePt t="5321" x="4603750" y="4937125"/>
          <p14:tracePt t="5337" x="4621213" y="4937125"/>
          <p14:tracePt t="5354" x="4637088" y="4937125"/>
          <p14:tracePt t="5371" x="4672013" y="4937125"/>
          <p14:tracePt t="5388" x="4722813" y="4937125"/>
          <p14:tracePt t="5404" x="4826000" y="4929188"/>
          <p14:tracePt t="5421" x="4921250" y="4903788"/>
          <p14:tracePt t="5438" x="5108575" y="4860925"/>
          <p14:tracePt t="5455" x="5194300" y="4843463"/>
          <p14:tracePt t="5473" x="5229225" y="4826000"/>
          <p14:tracePt t="5489" x="5246688" y="4826000"/>
          <p14:tracePt t="5506" x="5254625" y="4826000"/>
          <p14:tracePt t="5584" x="5264150" y="4826000"/>
          <p14:tracePt t="5593" x="5272088" y="4826000"/>
          <p14:tracePt t="5607" x="5289550" y="4826000"/>
          <p14:tracePt t="5624" x="5307013" y="4818063"/>
          <p14:tracePt t="5640" x="5314950" y="4818063"/>
          <p14:tracePt t="5776" x="5322888" y="4818063"/>
          <p14:tracePt t="5848" x="5314950" y="4818063"/>
          <p14:tracePt t="5864" x="5307013" y="4818063"/>
          <p14:tracePt t="5875" x="5297488" y="4818063"/>
          <p14:tracePt t="5892" x="5289550" y="4818063"/>
          <p14:tracePt t="5936" x="5280025" y="4818063"/>
          <p14:tracePt t="5958" x="5264150" y="4818063"/>
          <p14:tracePt t="5959" x="5221288" y="4826000"/>
          <p14:tracePt t="5975" x="5065713" y="4835525"/>
          <p14:tracePt t="5993" x="4886325" y="4843463"/>
          <p14:tracePt t="6009" x="4732338" y="4851400"/>
          <p14:tracePt t="6026" x="4560888" y="4860925"/>
          <p14:tracePt t="6042" x="4465638" y="4860925"/>
          <p14:tracePt t="6059" x="4414838" y="4860925"/>
          <p14:tracePt t="6076" x="4397375" y="4860925"/>
          <p14:tracePt t="6093" x="4389438" y="4860925"/>
          <p14:tracePt t="6109" x="4371975" y="4860925"/>
          <p14:tracePt t="6126" x="4321175" y="4860925"/>
          <p14:tracePt t="6143" x="4225925" y="4860925"/>
          <p14:tracePt t="6159" x="4029075" y="4860925"/>
          <p14:tracePt t="6177" x="3875088" y="4860925"/>
          <p14:tracePt t="6193" x="3736975" y="4868863"/>
          <p14:tracePt t="6210" x="3617913" y="4868863"/>
          <p14:tracePt t="6226" x="3514725" y="4868863"/>
          <p14:tracePt t="6244" x="3429000" y="4868863"/>
          <p14:tracePt t="6260" x="3282950" y="4860925"/>
          <p14:tracePt t="6277" x="3121025" y="4860925"/>
          <p14:tracePt t="6294" x="2897188" y="4860925"/>
          <p14:tracePt t="6311" x="2700338" y="4860925"/>
          <p14:tracePt t="6327" x="2382838" y="4894263"/>
          <p14:tracePt t="6344" x="2236788" y="4903788"/>
          <p14:tracePt t="6361" x="2193925" y="4903788"/>
          <p14:tracePt t="6432" x="2185988" y="4903788"/>
          <p14:tracePt t="6448" x="2168525" y="4903788"/>
          <p14:tracePt t="6461" x="2151063" y="4903788"/>
          <p14:tracePt t="6478" x="2143125" y="4903788"/>
          <p14:tracePt t="6495" x="2135188" y="4903788"/>
          <p14:tracePt t="6800" x="2143125" y="4903788"/>
          <p14:tracePt t="6816" x="2151063" y="4903788"/>
          <p14:tracePt t="6816" x="2160588" y="4903788"/>
          <p14:tracePt t="6830" x="2193925" y="4903788"/>
          <p14:tracePt t="6847" x="2289175" y="4894263"/>
          <p14:tracePt t="6863" x="2493963" y="4860925"/>
          <p14:tracePt t="6881" x="2649538" y="4818063"/>
          <p14:tracePt t="6897" x="2794000" y="4800600"/>
          <p14:tracePt t="6914" x="2914650" y="4783138"/>
          <p14:tracePt t="6930" x="2965450" y="4775200"/>
          <p14:tracePt t="6948" x="3000375" y="4765675"/>
          <p14:tracePt t="6964" x="3035300" y="4757738"/>
          <p14:tracePt t="6981" x="3078163" y="4749800"/>
          <p14:tracePt t="6997" x="3136900" y="4749800"/>
          <p14:tracePt t="7014" x="3257550" y="4732338"/>
          <p14:tracePt t="7031" x="3446463" y="4706938"/>
          <p14:tracePt t="7048" x="3600450" y="4689475"/>
          <p14:tracePt t="7064" x="3678238" y="4679950"/>
          <p14:tracePt t="7081" x="3721100" y="4664075"/>
          <p14:tracePt t="7144" x="3703638" y="4664075"/>
          <p14:tracePt t="7150" x="3668713" y="4664075"/>
          <p14:tracePt t="7165" x="3625850" y="4672013"/>
          <p14:tracePt t="7182" x="3617913" y="4679950"/>
          <p14:tracePt t="7240" x="3635375" y="4679950"/>
          <p14:tracePt t="7248" x="3643313" y="4664075"/>
          <p14:tracePt t="7267" x="3660775" y="4654550"/>
          <p14:tracePt t="7528" x="3660775" y="4664075"/>
          <p14:tracePt t="7536" x="3660775" y="4672013"/>
          <p14:tracePt t="7551" x="3660775" y="4679950"/>
          <p14:tracePt t="7624" x="3651250" y="4679950"/>
          <p14:tracePt t="7637" x="3643313" y="4689475"/>
          <p14:tracePt t="7670" x="3635375" y="4689475"/>
          <p14:tracePt t="7672" x="3635375" y="4697413"/>
          <p14:tracePt t="7684" x="3625850" y="4706938"/>
          <p14:tracePt t="7701" x="3617913" y="4714875"/>
          <p14:tracePt t="7718" x="3608388" y="4714875"/>
          <p14:tracePt t="7735" x="3608388" y="4722813"/>
          <p14:tracePt t="7752" x="3600450" y="4732338"/>
          <p14:tracePt t="7792" x="3592513" y="4732338"/>
          <p14:tracePt t="7792" x="3582988" y="4740275"/>
          <p14:tracePt t="7808" x="3582988" y="4749800"/>
          <p14:tracePt t="7816" x="3565525" y="4757738"/>
          <p14:tracePt t="7822" x="3540125" y="4775200"/>
          <p14:tracePt t="7836" x="3522663" y="4792663"/>
          <p14:tracePt t="7852" x="3479800" y="4818063"/>
          <p14:tracePt t="7869" x="3454400" y="4826000"/>
          <p14:tracePt t="7885" x="3429000" y="4843463"/>
          <p14:tracePt t="7903" x="3403600" y="4843463"/>
          <p14:tracePt t="7919" x="3343275" y="4868863"/>
          <p14:tracePt t="7936" x="3292475" y="4886325"/>
          <p14:tracePt t="7952" x="3189288" y="4903788"/>
          <p14:tracePt t="7970" x="3103563" y="4921250"/>
          <p14:tracePt t="7986" x="3025775" y="4929188"/>
          <p14:tracePt t="8003" x="2974975" y="4937125"/>
          <p14:tracePt t="8019" x="2957513" y="4937125"/>
          <p14:tracePt t="8080" x="2949575" y="4937125"/>
          <p14:tracePt t="8086" x="2897188" y="4937125"/>
          <p14:tracePt t="8104" x="2778125" y="4929188"/>
          <p14:tracePt t="8121" x="2614613" y="4903788"/>
          <p14:tracePt t="8137" x="2478088" y="4878388"/>
          <p14:tracePt t="8154" x="2451100" y="4868863"/>
          <p14:tracePt t="8170" x="2460625" y="4860925"/>
          <p14:tracePt t="8188" x="2520950" y="4808538"/>
          <p14:tracePt t="8204" x="2597150" y="4732338"/>
          <p14:tracePt t="8221" x="2674938" y="4654550"/>
          <p14:tracePt t="8237" x="2725738" y="4603750"/>
          <p14:tracePt t="8254" x="2751138" y="4586288"/>
          <p14:tracePt t="8304" x="2743200" y="4586288"/>
          <p14:tracePt t="8310" x="2725738" y="4621213"/>
          <p14:tracePt t="8321" x="2700338" y="4689475"/>
          <p14:tracePt t="8338" x="2674938" y="4749800"/>
          <p14:tracePt t="8355" x="2674938" y="4757738"/>
          <p14:tracePt t="8400" x="2682875" y="4757738"/>
          <p14:tracePt t="8406" x="2682875" y="4749800"/>
          <p14:tracePt t="8422" x="2692400" y="4740275"/>
          <p14:tracePt t="8439" x="2692400" y="4732338"/>
          <p14:tracePt t="8520" x="2692400" y="4740275"/>
          <p14:tracePt t="9183" x="2700338" y="4740275"/>
          <p14:tracePt t="9196" x="2717800" y="4749800"/>
          <p14:tracePt t="9231" x="2725738" y="4749800"/>
          <p14:tracePt t="9247" x="2735263" y="4749800"/>
          <p14:tracePt t="9255" x="2743200" y="4749800"/>
          <p14:tracePt t="9263" x="2794000" y="4765675"/>
          <p14:tracePt t="9276" x="2940050" y="4783138"/>
          <p14:tracePt t="9292" x="3154363" y="4792663"/>
          <p14:tracePt t="9309" x="3368675" y="4792663"/>
          <p14:tracePt t="9325" x="3532188" y="4775200"/>
          <p14:tracePt t="9325" x="3625850" y="4765675"/>
          <p14:tracePt t="9343" x="3686175" y="4749800"/>
          <p14:tracePt t="9359" x="3694113" y="4749800"/>
          <p14:tracePt t="9431" x="3703638" y="4749800"/>
          <p14:tracePt t="9439" x="3711575" y="4749800"/>
          <p14:tracePt t="9455" x="3721100" y="4749800"/>
          <p14:tracePt t="9460" x="3736975" y="4732338"/>
          <p14:tracePt t="9476" x="3754438" y="4714875"/>
          <p14:tracePt t="9493" x="3779838" y="4689475"/>
          <p14:tracePt t="9510" x="3797300" y="4654550"/>
          <p14:tracePt t="9527" x="3806825" y="4629150"/>
          <p14:tracePt t="9543" x="3832225" y="4594225"/>
          <p14:tracePt t="9561" x="3840163" y="4560888"/>
          <p14:tracePt t="9577" x="3875088" y="4508500"/>
          <p14:tracePt t="9594" x="3935413" y="4449763"/>
          <p14:tracePt t="9610" x="4003675" y="4379913"/>
          <p14:tracePt t="9628" x="4114800" y="4311650"/>
          <p14:tracePt t="9645" x="4183063" y="4243388"/>
          <p14:tracePt t="9661" x="4225925" y="4200525"/>
          <p14:tracePt t="9677" x="4243388" y="4183063"/>
          <p14:tracePt t="9677" x="4243388" y="4175125"/>
          <p14:tracePt t="9759" x="4243388" y="4183063"/>
          <p14:tracePt t="9823" x="4251325" y="4183063"/>
          <p14:tracePt t="9831" x="4260850" y="4175125"/>
          <p14:tracePt t="9919" x="4251325" y="4175125"/>
          <p14:tracePt t="9927" x="4243388" y="4175125"/>
          <p14:tracePt t="10063" x="4235450" y="4175125"/>
          <p14:tracePt t="10064" x="4208463" y="4175125"/>
          <p14:tracePt t="10080" x="4175125" y="4192588"/>
          <p14:tracePt t="10097" x="4132263" y="4192588"/>
          <p14:tracePt t="10113" x="4106863" y="4192588"/>
          <p14:tracePt t="10130" x="4089400" y="4192588"/>
          <p14:tracePt t="10147" x="4079875" y="4192588"/>
          <p14:tracePt t="10164" x="4064000" y="4175125"/>
          <p14:tracePt t="10180" x="4064000" y="4157663"/>
          <p14:tracePt t="10197" x="4046538" y="4157663"/>
          <p14:tracePt t="10214" x="3840163" y="4149725"/>
          <p14:tracePt t="10231" x="3575050" y="4140200"/>
          <p14:tracePt t="10247" x="3146425" y="4140200"/>
          <p14:tracePt t="10264" x="2854325" y="4140200"/>
          <p14:tracePt t="10281" x="2692400" y="4140200"/>
          <p14:tracePt t="10298" x="2674938" y="4140200"/>
          <p14:tracePt t="10314" x="2735263" y="4114800"/>
          <p14:tracePt t="10331" x="2794000" y="4071938"/>
          <p14:tracePt t="10348" x="2889250" y="4011613"/>
          <p14:tracePt t="10365" x="2957513" y="3951288"/>
          <p14:tracePt t="10381" x="2965450" y="3943350"/>
          <p14:tracePt t="10431" x="2957513" y="3951288"/>
          <p14:tracePt t="10439" x="2922588" y="3986213"/>
          <p14:tracePt t="10449" x="2897188" y="4021138"/>
          <p14:tracePt t="10465" x="2889250" y="4037013"/>
          <p14:tracePt t="10482" x="2889250" y="4046538"/>
          <p14:tracePt t="10535" x="2889250" y="4029075"/>
          <p14:tracePt t="10541" x="2906713" y="4021138"/>
          <p14:tracePt t="10549" x="2906713" y="4011613"/>
          <p14:tracePt t="10566" x="2914650" y="4003675"/>
          <p14:tracePt t="10639" x="2914650" y="4011613"/>
          <p14:tracePt t="10639" x="2914650" y="4021138"/>
          <p14:tracePt t="10650" x="2914650" y="4029075"/>
          <p14:tracePt t="10667" x="2922588" y="4029075"/>
          <p14:tracePt t="10683" x="2932113" y="4029075"/>
          <p14:tracePt t="10700" x="2940050" y="4029075"/>
          <p14:tracePt t="10775" x="2949575" y="4029075"/>
          <p14:tracePt t="10789" x="2957513" y="4029075"/>
          <p14:tracePt t="10831" x="2965450" y="4029075"/>
          <p14:tracePt t="10871" x="2974975" y="4029075"/>
          <p14:tracePt t="10883" x="2982913" y="4029075"/>
          <p14:tracePt t="10901" x="2992438" y="4029075"/>
          <p14:tracePt t="10918" x="3000375" y="4037013"/>
          <p14:tracePt t="10935" x="3000375" y="4046538"/>
          <p14:tracePt t="10951" x="3017838" y="4046538"/>
          <p14:tracePt t="10968" x="3025775" y="4046538"/>
          <p14:tracePt t="10985" x="3060700" y="4064000"/>
          <p14:tracePt t="11001" x="3103563" y="4064000"/>
          <p14:tracePt t="11018" x="3146425" y="4064000"/>
          <p14:tracePt t="11035" x="3179763" y="4064000"/>
          <p14:tracePt t="11052" x="3214688" y="4064000"/>
          <p14:tracePt t="11068" x="3249613" y="4064000"/>
          <p14:tracePt t="11085" x="3282950" y="4064000"/>
          <p14:tracePt t="11102" x="3343275" y="4071938"/>
          <p14:tracePt t="11119" x="3394075" y="4071938"/>
          <p14:tracePt t="11135" x="3454400" y="4079875"/>
          <p14:tracePt t="11152" x="3565525" y="4097338"/>
          <p14:tracePt t="11169" x="3678238" y="4106863"/>
          <p14:tracePt t="11186" x="3779838" y="4106863"/>
          <p14:tracePt t="11202" x="3857625" y="4106863"/>
          <p14:tracePt t="11220" x="3900488" y="4106863"/>
          <p14:tracePt t="11236" x="3925888" y="4114800"/>
          <p14:tracePt t="11303" x="3935413" y="4114800"/>
          <p14:tracePt t="11307" x="3943350" y="4114800"/>
          <p14:tracePt t="11320" x="3978275" y="4122738"/>
          <p14:tracePt t="11336" x="4037013" y="4122738"/>
          <p14:tracePt t="11353" x="4106863" y="4122738"/>
          <p14:tracePt t="11370" x="4165600" y="4122738"/>
          <p14:tracePt t="11387" x="4192588" y="4122738"/>
          <p14:tracePt t="11404" x="4208463" y="4122738"/>
          <p14:tracePt t="11479" x="4200525" y="4122738"/>
          <p14:tracePt t="11519" x="4200525" y="4132263"/>
          <p14:tracePt t="11527" x="4192588" y="4132263"/>
          <p14:tracePt t="11559" x="4192588" y="4140200"/>
          <p14:tracePt t="11562" x="4183063" y="4140200"/>
          <p14:tracePt t="11571" x="4157663" y="4149725"/>
          <p14:tracePt t="11588" x="4122738" y="4157663"/>
          <p14:tracePt t="11605" x="4079875" y="4165600"/>
          <p14:tracePt t="11621" x="4046538" y="4175125"/>
          <p14:tracePt t="11621" x="4037013" y="4183063"/>
          <p14:tracePt t="11639" x="4011613" y="4183063"/>
          <p14:tracePt t="11655" x="3986213" y="4183063"/>
          <p14:tracePt t="11672" x="3960813" y="4183063"/>
          <p14:tracePt t="11688" x="3908425" y="4183063"/>
          <p14:tracePt t="11705" x="3789363" y="4183063"/>
          <p14:tracePt t="11722" x="3540125" y="4157663"/>
          <p14:tracePt t="11739" x="3317875" y="4149725"/>
          <p14:tracePt t="11756" x="3111500" y="4140200"/>
          <p14:tracePt t="11772" x="3068638" y="4140200"/>
          <p14:tracePt t="11806" x="3121025" y="4122738"/>
          <p14:tracePt t="11807" x="3265488" y="4064000"/>
          <p14:tracePt t="11823" x="3497263" y="3986213"/>
          <p14:tracePt t="11839" x="3651250" y="3925888"/>
          <p14:tracePt t="11856" x="3721100" y="3900488"/>
          <p14:tracePt t="11918" x="3711575" y="3908425"/>
          <p14:tracePt t="11922" x="3694113" y="3960813"/>
          <p14:tracePt t="11940" x="3668713" y="4011613"/>
          <p14:tracePt t="11957" x="3660775" y="4029075"/>
          <p14:tracePt t="12006" x="3678238" y="4029075"/>
          <p14:tracePt t="12009" x="3711575" y="4021138"/>
          <p14:tracePt t="12023" x="3746500" y="3994150"/>
          <p14:tracePt t="12040" x="3771900" y="3986213"/>
          <p14:tracePt t="12057" x="3779838" y="3986213"/>
          <p14:tracePt t="12134" x="3779838" y="4003675"/>
          <p14:tracePt t="12143" x="3779838" y="4011613"/>
          <p14:tracePt t="12144" x="3779838" y="4021138"/>
          <p14:tracePt t="12158" x="3779838" y="4029075"/>
          <p14:tracePt t="12271" x="3771900" y="4029075"/>
          <p14:tracePt t="12279" x="3763963" y="4037013"/>
          <p14:tracePt t="12308" x="3746500" y="4054475"/>
          <p14:tracePt t="12309" x="3729038" y="4071938"/>
          <p14:tracePt t="12325" x="3711575" y="4079875"/>
          <p14:tracePt t="12325" x="3703638" y="4089400"/>
          <p14:tracePt t="12342" x="3686175" y="4089400"/>
          <p14:tracePt t="12359" x="3668713" y="4097338"/>
          <p14:tracePt t="12376" x="3660775" y="4106863"/>
          <p14:tracePt t="12392" x="3625850" y="4114800"/>
          <p14:tracePt t="12409" x="3557588" y="4132263"/>
          <p14:tracePt t="12426" x="3411538" y="4157663"/>
          <p14:tracePt t="12442" x="3282950" y="4183063"/>
          <p14:tracePt t="12459" x="3136900" y="4200525"/>
          <p14:tracePt t="12476" x="3008313" y="4200525"/>
          <p14:tracePt t="12493" x="2965450" y="4200525"/>
          <p14:tracePt t="12509" x="2957513" y="4200525"/>
          <p14:tracePt t="12558" x="2949575" y="4200525"/>
          <p14:tracePt t="12565" x="2914650" y="4192588"/>
          <p14:tracePt t="12582" x="2803525" y="4165600"/>
          <p14:tracePt t="12593" x="2682875" y="4165600"/>
          <p14:tracePt t="12610" x="2554288" y="4165600"/>
          <p14:tracePt t="12627" x="2493963" y="4165600"/>
          <p14:tracePt t="12643" x="2486025" y="4157663"/>
          <p14:tracePt t="12679" x="2493963" y="4149725"/>
          <p14:tracePt t="12679" x="2503488" y="4140200"/>
          <p14:tracePt t="12694" x="2536825" y="4106863"/>
          <p14:tracePt t="12711" x="2546350" y="4097338"/>
          <p14:tracePt t="12727" x="2554288" y="4097338"/>
          <p14:tracePt t="12782" x="2546350" y="4097338"/>
          <p14:tracePt t="12803" x="2536825" y="4097338"/>
          <p14:tracePt t="12879" x="2536825" y="4089400"/>
          <p14:tracePt t="12959" x="2528888" y="4089400"/>
          <p14:tracePt t="12975" x="2520950" y="4097338"/>
          <p14:tracePt t="12983" x="2511425" y="4097338"/>
          <p14:tracePt t="13055" x="2520950" y="4097338"/>
          <p14:tracePt t="13127" x="2511425" y="4097338"/>
          <p14:tracePt t="13151" x="2511425" y="4106863"/>
          <p14:tracePt t="13156" x="2503488" y="4106863"/>
          <p14:tracePt t="13487" x="2493963" y="4106863"/>
          <p14:tracePt t="13623" x="2486025" y="4106863"/>
          <p14:tracePt t="13655" x="2486025" y="4114800"/>
          <p14:tracePt t="13879" x="2478088" y="4114800"/>
          <p14:tracePt t="13903" x="2478088" y="4122738"/>
          <p14:tracePt t="14087" x="2468563" y="4122738"/>
          <p14:tracePt t="14678" x="2468563" y="4132263"/>
          <p14:tracePt t="14694" x="2486025" y="4149725"/>
          <p14:tracePt t="14705" x="2520950" y="4165600"/>
          <p14:tracePt t="14710" x="2622550" y="4208463"/>
          <p14:tracePt t="14723" x="2717800" y="4243388"/>
          <p14:tracePt t="14738" x="2863850" y="4278313"/>
          <p14:tracePt t="14755" x="2982913" y="4311650"/>
          <p14:tracePt t="14772" x="3094038" y="4346575"/>
          <p14:tracePt t="14789" x="3146425" y="4354513"/>
          <p14:tracePt t="14805" x="3154363" y="4354513"/>
          <p14:tracePt t="14822" x="3154363" y="4364038"/>
          <p14:tracePt t="14839" x="3163888" y="4371975"/>
          <p14:tracePt t="14856" x="3240088" y="4432300"/>
          <p14:tracePt t="14872" x="3343275" y="4518025"/>
          <p14:tracePt t="14889" x="3411538" y="4568825"/>
          <p14:tracePt t="14906" x="3446463" y="4594225"/>
          <p14:tracePt t="14923" x="3446463" y="4603750"/>
          <p14:tracePt t="14974" x="3436938" y="4603750"/>
          <p14:tracePt t="14998" x="3429000" y="4611688"/>
          <p14:tracePt t="15007" x="3403600" y="4629150"/>
          <p14:tracePt t="15023" x="3360738" y="4654550"/>
          <p14:tracePt t="15040" x="3308350" y="4697413"/>
          <p14:tracePt t="15056" x="3171825" y="4740275"/>
          <p14:tracePt t="15074" x="3017838" y="4775200"/>
          <p14:tracePt t="15090" x="2836863" y="4775200"/>
          <p14:tracePt t="15107" x="2751138" y="4765675"/>
          <p14:tracePt t="15123" x="2717800" y="4722813"/>
          <p14:tracePt t="15141" x="2700338" y="4664075"/>
          <p14:tracePt t="15157" x="2700338" y="4578350"/>
          <p14:tracePt t="15157" x="2700338" y="4543425"/>
          <p14:tracePt t="15174" x="2700338" y="4457700"/>
          <p14:tracePt t="15191" x="2700338" y="4406900"/>
          <p14:tracePt t="15208" x="2682875" y="4379913"/>
          <p14:tracePt t="15225" x="2649538" y="4354513"/>
          <p14:tracePt t="15241" x="2563813" y="4346575"/>
          <p14:tracePt t="15258" x="2451100" y="4329113"/>
          <p14:tracePt t="15275" x="2339975" y="4329113"/>
          <p14:tracePt t="15291" x="2314575" y="4329113"/>
          <p14:tracePt t="15326" x="2314575" y="4321175"/>
          <p14:tracePt t="15327" x="2314575" y="4311650"/>
          <p14:tracePt t="15341" x="2357438" y="4268788"/>
          <p14:tracePt t="15359" x="2374900" y="4225925"/>
          <p14:tracePt t="15375" x="2392363" y="4183063"/>
          <p14:tracePt t="15392" x="2400300" y="4175125"/>
          <p14:tracePt t="15455" x="2392363" y="4175125"/>
          <p14:tracePt t="15462" x="2374900" y="4175125"/>
          <p14:tracePt t="15470" x="2357438" y="4192588"/>
          <p14:tracePt t="15478" x="2322513" y="4192588"/>
          <p14:tracePt t="15534" x="2322513" y="4183063"/>
          <p14:tracePt t="15542" x="2339975" y="4149725"/>
          <p14:tracePt t="15559" x="2339975" y="4140200"/>
          <p14:tracePt t="15630" x="2332038" y="4140200"/>
          <p14:tracePt t="15646" x="2322513" y="4140200"/>
          <p14:tracePt t="15711" x="2332038" y="4140200"/>
          <p14:tracePt t="15727" x="2339975" y="4132263"/>
          <p14:tracePt t="15728" x="2349500" y="4122738"/>
          <p14:tracePt t="15745" x="2357438" y="4122738"/>
          <p14:tracePt t="15806" x="2365375" y="4132263"/>
          <p14:tracePt t="15814" x="2374900" y="4149725"/>
          <p14:tracePt t="15822" x="2400300" y="4157663"/>
          <p14:tracePt t="15830" x="2435225" y="4175125"/>
          <p14:tracePt t="15844" x="2486025" y="4192588"/>
          <p14:tracePt t="15861" x="2520950" y="4192588"/>
          <p14:tracePt t="15878" x="2589213" y="4192588"/>
          <p14:tracePt t="15895" x="2665413" y="4183063"/>
          <p14:tracePt t="15911" x="2760663" y="4183063"/>
          <p14:tracePt t="15928" x="2854325" y="4183063"/>
          <p14:tracePt t="15945" x="2906713" y="4183063"/>
          <p14:tracePt t="15961" x="2965450" y="4183063"/>
          <p14:tracePt t="15978" x="3008313" y="4192588"/>
          <p14:tracePt t="15995" x="3078163" y="4200525"/>
          <p14:tracePt t="16012" x="3146425" y="4208463"/>
          <p14:tracePt t="16029" x="3249613" y="4217988"/>
          <p14:tracePt t="16045" x="3360738" y="4217988"/>
          <p14:tracePt t="16045" x="3403600" y="4217988"/>
          <p14:tracePt t="16062" x="3514725" y="4217988"/>
          <p14:tracePt t="16079" x="3575050" y="4217988"/>
          <p14:tracePt t="16096" x="3617913" y="4217988"/>
          <p14:tracePt t="16112" x="3643313" y="4217988"/>
          <p14:tracePt t="16129" x="3668713" y="4217988"/>
          <p14:tracePt t="16146" x="3711575" y="4217988"/>
          <p14:tracePt t="16163" x="3779838" y="4217988"/>
          <p14:tracePt t="16179" x="3849688" y="4200525"/>
          <p14:tracePt t="16196" x="3935413" y="4200525"/>
          <p14:tracePt t="16213" x="4011613" y="4200525"/>
          <p14:tracePt t="16230" x="4089400" y="4192588"/>
          <p14:tracePt t="16248" x="4114800" y="4183063"/>
          <p14:tracePt t="16264" x="4140200" y="4183063"/>
          <p14:tracePt t="16281" x="4157663" y="4183063"/>
          <p14:tracePt t="16298" x="4165600" y="4175125"/>
          <p14:tracePt t="16314" x="4165600" y="4165600"/>
          <p14:tracePt t="16351" x="4175125" y="4165600"/>
          <p14:tracePt t="16423" x="4165600" y="4165600"/>
          <p14:tracePt t="16433" x="4157663" y="4175125"/>
          <p14:tracePt t="16449" x="4149725" y="4175125"/>
          <p14:tracePt t="16583" x="4149725" y="4183063"/>
          <p14:tracePt t="16919" x="4157663" y="4183063"/>
          <p14:tracePt t="16923" x="4165600" y="4183063"/>
          <p14:tracePt t="16935" x="4175125" y="4183063"/>
          <p14:tracePt t="16952" x="4192588" y="4183063"/>
          <p14:tracePt t="16970" x="4200525" y="4183063"/>
          <p14:tracePt t="16985" x="4217988" y="4165600"/>
          <p14:tracePt t="17002" x="4243388" y="4157663"/>
          <p14:tracePt t="17019" x="4260850" y="4157663"/>
          <p14:tracePt t="17343" x="4268788" y="4157663"/>
          <p14:tracePt t="17351" x="4389438" y="4175125"/>
          <p14:tracePt t="17371" x="4492625" y="4175125"/>
          <p14:tracePt t="17387" x="4664075" y="4183063"/>
          <p14:tracePt t="17404" x="4868863" y="4140200"/>
          <p14:tracePt t="17421" x="4954588" y="4132263"/>
          <p14:tracePt t="17438" x="5014913" y="4097338"/>
          <p14:tracePt t="17454" x="5049838" y="4089400"/>
          <p14:tracePt t="17503" x="5057775" y="4089400"/>
          <p14:tracePt t="17559" x="5049838" y="4089400"/>
          <p14:tracePt t="17561" x="5049838" y="4097338"/>
          <p14:tracePt t="17607" x="5040313" y="4097338"/>
          <p14:tracePt t="17615" x="5032375" y="4089400"/>
          <p14:tracePt t="17623" x="4979988" y="4046538"/>
          <p14:tracePt t="17638" x="4886325" y="3994150"/>
          <p14:tracePt t="17655" x="4689475" y="3917950"/>
          <p14:tracePt t="17672" x="4551363" y="3857625"/>
          <p14:tracePt t="17689" x="4440238" y="3832225"/>
          <p14:tracePt t="17705" x="4354513" y="3822700"/>
          <p14:tracePt t="17722" x="4286250" y="3814763"/>
          <p14:tracePt t="17739" x="4183063" y="3814763"/>
          <p14:tracePt t="17756" x="4064000" y="3814763"/>
          <p14:tracePt t="17772" x="3908425" y="3814763"/>
          <p14:tracePt t="17789" x="3779838" y="3814763"/>
          <p14:tracePt t="17806" x="3643313" y="3814763"/>
          <p14:tracePt t="17823" x="3506788" y="3832225"/>
          <p14:tracePt t="17839" x="3436938" y="3840163"/>
          <p14:tracePt t="17856" x="3378200" y="3840163"/>
          <p14:tracePt t="17873" x="3249613" y="3849688"/>
          <p14:tracePt t="17890" x="3103563" y="3865563"/>
          <p14:tracePt t="17906" x="2906713" y="3883025"/>
          <p14:tracePt t="17923" x="2768600" y="3900488"/>
          <p14:tracePt t="17940" x="2682875" y="3917950"/>
          <p14:tracePt t="17957" x="2640013" y="3935413"/>
          <p14:tracePt t="17973" x="2622550" y="3943350"/>
          <p14:tracePt t="17990" x="2622550" y="3951288"/>
          <p14:tracePt t="18007" x="2606675" y="3978275"/>
          <p14:tracePt t="18024" x="2571750" y="4011613"/>
          <p14:tracePt t="18041" x="2486025" y="4037013"/>
          <p14:tracePt t="18057" x="2339975" y="4064000"/>
          <p14:tracePt t="18074" x="2246313" y="4064000"/>
          <p14:tracePt t="18090" x="2178050" y="4037013"/>
          <p14:tracePt t="18108" x="2160588" y="4021138"/>
          <p14:tracePt t="18124" x="2160588" y="4011613"/>
          <p14:tracePt t="18141" x="2168525" y="4003675"/>
          <p14:tracePt t="18158" x="2185988" y="3986213"/>
          <p14:tracePt t="18175" x="2211388" y="3960813"/>
          <p14:tracePt t="18191" x="2220913" y="3951288"/>
          <p14:tracePt t="18208" x="2228850" y="3951288"/>
          <p14:tracePt t="18225" x="2254250" y="3951288"/>
          <p14:tracePt t="18242" x="2271713" y="3960813"/>
          <p14:tracePt t="18259" x="2289175" y="3968750"/>
          <p14:tracePt t="18383" x="2297113" y="3968750"/>
          <p14:tracePt t="18390" x="2306638" y="3978275"/>
          <p14:tracePt t="18409" x="2322513" y="3994150"/>
          <p14:tracePt t="18426" x="2332038" y="4003675"/>
          <p14:tracePt t="18443" x="2339975" y="4003675"/>
          <p14:tracePt t="18460" x="2349500" y="4011613"/>
          <p14:tracePt t="18476" x="2374900" y="4011613"/>
          <p14:tracePt t="18493" x="2400300" y="4011613"/>
          <p14:tracePt t="18509" x="2417763" y="4011613"/>
          <p14:tracePt t="18527" x="2451100" y="4011613"/>
          <p14:tracePt t="18543" x="2486025" y="4011613"/>
          <p14:tracePt t="18560" x="2503488" y="4011613"/>
          <p14:tracePt t="18577" x="2536825" y="4011613"/>
          <p14:tracePt t="18594" x="2554288" y="4011613"/>
          <p14:tracePt t="18610" x="2589213" y="4011613"/>
          <p14:tracePt t="18627" x="2622550" y="4011613"/>
          <p14:tracePt t="18644" x="2674938" y="4011613"/>
          <p14:tracePt t="18661" x="2725738" y="4011613"/>
          <p14:tracePt t="18678" x="2768600" y="4011613"/>
          <p14:tracePt t="18694" x="2828925" y="4011613"/>
          <p14:tracePt t="18694" x="2863850" y="4011613"/>
          <p14:tracePt t="18711" x="2922588" y="4011613"/>
          <p14:tracePt t="18728" x="3000375" y="4021138"/>
          <p14:tracePt t="18745" x="3068638" y="4021138"/>
          <p14:tracePt t="18761" x="3146425" y="4021138"/>
          <p14:tracePt t="18778" x="3214688" y="4029075"/>
          <p14:tracePt t="18794" x="3292475" y="4046538"/>
          <p14:tracePt t="18811" x="3343275" y="4046538"/>
          <p14:tracePt t="18828" x="3411538" y="4064000"/>
          <p14:tracePt t="18845" x="3471863" y="4071938"/>
          <p14:tracePt t="18861" x="3532188" y="4079875"/>
          <p14:tracePt t="18879" x="3582988" y="4079875"/>
          <p14:tracePt t="18895" x="3668713" y="4079875"/>
          <p14:tracePt t="18912" x="3736975" y="4079875"/>
          <p14:tracePt t="18928" x="3814763" y="4079875"/>
          <p14:tracePt t="18945" x="3925888" y="4071938"/>
          <p14:tracePt t="18962" x="4011613" y="4064000"/>
          <p14:tracePt t="18979" x="4106863" y="4064000"/>
          <p14:tracePt t="18995" x="4192588" y="4064000"/>
          <p14:tracePt t="19012" x="4268788" y="4064000"/>
          <p14:tracePt t="19029" x="4321175" y="4064000"/>
          <p14:tracePt t="19046" x="4364038" y="4064000"/>
          <p14:tracePt t="19063" x="4406900" y="4064000"/>
          <p14:tracePt t="19079" x="4422775" y="4064000"/>
          <p14:tracePt t="19096" x="4432300" y="4064000"/>
          <p14:tracePt t="19113" x="4449763" y="4064000"/>
          <p14:tracePt t="19130" x="4457700" y="4064000"/>
          <p14:tracePt t="19167" x="4465638" y="4064000"/>
          <p14:tracePt t="19175" x="4475163" y="4064000"/>
          <p14:tracePt t="19188" x="4483100" y="4064000"/>
          <p14:tracePt t="19480" x="4483100" y="4071938"/>
          <p14:tracePt t="19527" x="4475163" y="4071938"/>
          <p14:tracePt t="19535" x="4465638" y="4071938"/>
          <p14:tracePt t="19549" x="4449763" y="4079875"/>
          <p14:tracePt t="19565" x="4432300" y="4079875"/>
          <p14:tracePt t="19583" x="4389438" y="4079875"/>
          <p14:tracePt t="19599" x="4260850" y="4089400"/>
          <p14:tracePt t="19616" x="4106863" y="4089400"/>
          <p14:tracePt t="19632" x="3978275" y="4089400"/>
          <p14:tracePt t="19649" x="3840163" y="4089400"/>
          <p14:tracePt t="19666" x="3746500" y="4071938"/>
          <p14:tracePt t="19683" x="3668713" y="4054475"/>
          <p14:tracePt t="19699" x="3635375" y="4046538"/>
          <p14:tracePt t="19716" x="3582988" y="4037013"/>
          <p14:tracePt t="19733" x="3514725" y="4037013"/>
          <p14:tracePt t="19749" x="3360738" y="4037013"/>
          <p14:tracePt t="19767" x="3128963" y="4046538"/>
          <p14:tracePt t="19783" x="2992438" y="4054475"/>
          <p14:tracePt t="19800" x="2914650" y="4054475"/>
          <p14:tracePt t="19816" x="2889250" y="4054475"/>
          <p14:tracePt t="19834" x="2879725" y="4054475"/>
          <p14:tracePt t="19911" x="2871788" y="4054475"/>
          <p14:tracePt t="19919" x="2846388" y="4064000"/>
          <p14:tracePt t="19934" x="2794000" y="4079875"/>
          <p14:tracePt t="19934" x="2768600" y="4097338"/>
          <p14:tracePt t="19951" x="2735263" y="4097338"/>
          <p14:tracePt t="19968" x="2725738" y="4097338"/>
          <p14:tracePt t="20023" x="2725738" y="4089400"/>
          <p14:tracePt t="20031" x="2725738" y="4079875"/>
          <p14:tracePt t="20039" x="2735263" y="4054475"/>
          <p14:tracePt t="20052" x="2735263" y="4046538"/>
          <p14:tracePt t="20191" x="2735263" y="4037013"/>
          <p14:tracePt t="20199" x="2743200" y="4037013"/>
          <p14:tracePt t="20219" x="2751138" y="4037013"/>
          <p14:tracePt t="20220" x="2751138" y="4021138"/>
          <p14:tracePt t="20303" x="2760663" y="4021138"/>
          <p14:tracePt t="20305" x="2768600" y="4021138"/>
          <p14:tracePt t="20320" x="2778125" y="4021138"/>
          <p14:tracePt t="20337" x="2803525" y="4011613"/>
          <p14:tracePt t="20353" x="2828925" y="4011613"/>
          <p14:tracePt t="20370" x="2871788" y="4003675"/>
          <p14:tracePt t="20386" x="2906713" y="4003675"/>
          <p14:tracePt t="20403" x="2949575" y="4003675"/>
          <p14:tracePt t="20420" x="3000375" y="4003675"/>
          <p14:tracePt t="20437" x="3068638" y="4011613"/>
          <p14:tracePt t="20453" x="3197225" y="4054475"/>
          <p14:tracePt t="20470" x="3308350" y="4079875"/>
          <p14:tracePt t="20470" x="3394075" y="4106863"/>
          <p14:tracePt t="20487" x="3514725" y="4132263"/>
          <p14:tracePt t="20504" x="3600450" y="4140200"/>
          <p14:tracePt t="20520" x="3678238" y="4140200"/>
          <p14:tracePt t="20537" x="3729038" y="4140200"/>
          <p14:tracePt t="20554" x="3771900" y="4140200"/>
          <p14:tracePt t="20571" x="3822700" y="4140200"/>
          <p14:tracePt t="20587" x="3883025" y="4140200"/>
          <p14:tracePt t="20604" x="3935413" y="4140200"/>
          <p14:tracePt t="20621" x="4011613" y="4140200"/>
          <p14:tracePt t="20638" x="4079875" y="4140200"/>
          <p14:tracePt t="20654" x="4217988" y="4149725"/>
          <p14:tracePt t="20671" x="4268788" y="4149725"/>
          <p14:tracePt t="20688" x="4337050" y="4157663"/>
          <p14:tracePt t="20705" x="4379913" y="4157663"/>
          <p14:tracePt t="20722" x="4414838" y="4157663"/>
          <p14:tracePt t="20738" x="4432300" y="4157663"/>
          <p14:tracePt t="20855" x="4414838" y="4157663"/>
          <p14:tracePt t="20863" x="4389438" y="4175125"/>
          <p14:tracePt t="20872" x="4321175" y="4192588"/>
          <p14:tracePt t="20889" x="4175125" y="4217988"/>
          <p14:tracePt t="20906" x="4011613" y="4235450"/>
          <p14:tracePt t="20923" x="3822700" y="4243388"/>
          <p14:tracePt t="20939" x="3608388" y="4243388"/>
          <p14:tracePt t="20957" x="3446463" y="4243388"/>
          <p14:tracePt t="20973" x="3317875" y="4225925"/>
          <p14:tracePt t="20990" x="3232150" y="4225925"/>
          <p14:tracePt t="21007" x="3008313" y="4217988"/>
          <p14:tracePt t="21023" x="2820988" y="4217988"/>
          <p14:tracePt t="21040" x="2622550" y="4235450"/>
          <p14:tracePt t="21056" x="2503488" y="4251325"/>
          <p14:tracePt t="21074" x="2460625" y="4260850"/>
          <p14:tracePt t="21119" x="2468563" y="4260850"/>
          <p14:tracePt t="21140" x="2503488" y="4243388"/>
          <p14:tracePt t="21141" x="2536825" y="4208463"/>
          <p14:tracePt t="21157" x="2589213" y="4175125"/>
          <p14:tracePt t="21174" x="2622550" y="4157663"/>
          <p14:tracePt t="21191" x="2640013" y="4149725"/>
          <p14:tracePt t="21231" x="2640013" y="4157663"/>
          <p14:tracePt t="21231" x="2632075" y="4175125"/>
          <p14:tracePt t="21241" x="2606675" y="4217988"/>
          <p14:tracePt t="21258" x="2579688" y="4243388"/>
          <p14:tracePt t="21275" x="2571750" y="4243388"/>
          <p14:tracePt t="21319" x="2571750" y="4235450"/>
          <p14:tracePt t="21325" x="2571750" y="4208463"/>
          <p14:tracePt t="21341" x="2571750" y="4183063"/>
          <p14:tracePt t="21358" x="2571750" y="4165600"/>
          <p14:tracePt t="21375" x="2571750" y="4157663"/>
          <p14:tracePt t="21423" x="2563813" y="4157663"/>
          <p14:tracePt t="21439" x="2563813" y="4165600"/>
          <p14:tracePt t="21495" x="2571750" y="4165600"/>
          <p14:tracePt t="21507" x="2571750" y="4157663"/>
          <p14:tracePt t="21526" x="2579688" y="4149725"/>
          <p14:tracePt t="21526" x="2579688" y="4140200"/>
          <p14:tracePt t="21671" x="2589213" y="4140200"/>
          <p14:tracePt t="21676" x="2597150" y="4140200"/>
          <p14:tracePt t="21694" x="2606675" y="4140200"/>
          <p14:tracePt t="21711" x="2614613" y="4140200"/>
          <p14:tracePt t="21727" x="2640013" y="4140200"/>
          <p14:tracePt t="21744" x="2674938" y="4140200"/>
          <p14:tracePt t="21760" x="2751138" y="4157663"/>
          <p14:tracePt t="21777" x="2863850" y="4183063"/>
          <p14:tracePt t="21794" x="3025775" y="4208463"/>
          <p14:tracePt t="21811" x="3163888" y="4217988"/>
          <p14:tracePt t="21828" x="3317875" y="4225925"/>
          <p14:tracePt t="21844" x="3429000" y="4225925"/>
          <p14:tracePt t="21861" x="3522663" y="4225925"/>
          <p14:tracePt t="21878" x="3575050" y="4225925"/>
          <p14:tracePt t="21894" x="3651250" y="4225925"/>
          <p14:tracePt t="21912" x="3736975" y="4235450"/>
          <p14:tracePt t="21928" x="3883025" y="4243388"/>
          <p14:tracePt t="21945" x="4046538" y="4243388"/>
          <p14:tracePt t="21961" x="4243388" y="4243388"/>
          <p14:tracePt t="21978" x="4414838" y="4243388"/>
          <p14:tracePt t="21995" x="4568825" y="4243388"/>
          <p14:tracePt t="22012" x="4646613" y="4235450"/>
          <p14:tracePt t="22029" x="4679950" y="4225925"/>
          <p14:tracePt t="22045" x="4714875" y="4225925"/>
          <p14:tracePt t="22062" x="4740275" y="4225925"/>
          <p14:tracePt t="22062" x="4749800" y="4217988"/>
          <p14:tracePt t="22079" x="4775200" y="4217988"/>
          <p14:tracePt t="22096" x="4792663" y="4217988"/>
          <p14:tracePt t="22112" x="4808538" y="4208463"/>
          <p14:tracePt t="22129" x="4826000" y="4200525"/>
          <p14:tracePt t="22271" x="4818063" y="4200525"/>
          <p14:tracePt t="22282" x="4808538" y="4200525"/>
          <p14:tracePt t="22297" x="4800600" y="4200525"/>
          <p14:tracePt t="22314" x="4757738" y="4200525"/>
          <p14:tracePt t="22331" x="4672013" y="4200525"/>
          <p14:tracePt t="22347" x="4518025" y="4208463"/>
          <p14:tracePt t="22364" x="4294188" y="4208463"/>
          <p14:tracePt t="22381" x="4106863" y="4208463"/>
          <p14:tracePt t="22397" x="3900488" y="4208463"/>
          <p14:tracePt t="22414" x="3721100" y="4192588"/>
          <p14:tracePt t="22431" x="3532188" y="4165600"/>
          <p14:tracePt t="22448" x="3463925" y="4157663"/>
          <p14:tracePt t="22464" x="3325813" y="4157663"/>
          <p14:tracePt t="22481" x="2906713" y="4157663"/>
          <p14:tracePt t="22515" x="2682875" y="4157663"/>
          <p14:tracePt t="22531" x="2579688" y="4157663"/>
          <p14:tracePt t="22548" x="2563813" y="4157663"/>
          <p14:tracePt t="22583" x="2579688" y="4149725"/>
          <p14:tracePt t="22583" x="2589213" y="4140200"/>
          <p14:tracePt t="22598" x="2622550" y="4106863"/>
          <p14:tracePt t="22615" x="2622550" y="4097338"/>
          <p14:tracePt t="22632" x="2622550" y="4089400"/>
          <p14:tracePt t="22687" x="2622550" y="4097338"/>
          <p14:tracePt t="22695" x="2614613" y="4114800"/>
          <p14:tracePt t="22699" x="2606675" y="4132263"/>
          <p14:tracePt t="22716" x="2597150" y="4140200"/>
          <p14:tracePt t="22783" x="2606675" y="4132263"/>
          <p14:tracePt t="22791" x="2614613" y="4114800"/>
          <p14:tracePt t="22800" x="2614613" y="4097338"/>
          <p14:tracePt t="22816" x="2614613" y="4089400"/>
          <p14:tracePt t="22887" x="2614613" y="4097338"/>
          <p14:tracePt t="22888" x="2614613" y="4114800"/>
          <p14:tracePt t="22900" x="2614613" y="4122738"/>
          <p14:tracePt t="22951" x="2622550" y="4122738"/>
          <p14:tracePt t="22983" x="2632075" y="4122738"/>
          <p14:tracePt t="22984" x="2632075" y="4114800"/>
          <p14:tracePt t="23023" x="2640013" y="4114800"/>
          <p14:tracePt t="23103" x="2649538" y="4114800"/>
          <p14:tracePt t="23119" x="2657475" y="4114800"/>
          <p14:tracePt t="23120" x="2682875" y="4097338"/>
          <p14:tracePt t="23135" x="2717800" y="4071938"/>
          <p14:tracePt t="23152" x="2768600" y="4037013"/>
          <p14:tracePt t="23168" x="2836863" y="3978275"/>
          <p14:tracePt t="23185" x="2974975" y="3849688"/>
          <p14:tracePt t="23202" x="3086100" y="3703638"/>
          <p14:tracePt t="23218" x="3214688" y="3540125"/>
          <p14:tracePt t="23235" x="3308350" y="3394075"/>
          <p14:tracePt t="23252" x="3411538" y="3206750"/>
          <p14:tracePt t="23268" x="3489325" y="3017838"/>
          <p14:tracePt t="23285" x="3582988" y="2794000"/>
          <p14:tracePt t="23302" x="3746500" y="2443163"/>
          <p14:tracePt t="23319" x="3849688" y="2220913"/>
          <p14:tracePt t="23337" x="3892550" y="2074863"/>
          <p14:tracePt t="23352" x="3900488" y="1928813"/>
          <p14:tracePt t="23369" x="3892550" y="1860550"/>
          <p14:tracePt t="23386" x="3865563" y="1835150"/>
          <p14:tracePt t="23403" x="3822700" y="1825625"/>
          <p14:tracePt t="23419" x="3797300" y="1825625"/>
          <p14:tracePt t="23436" x="3763963" y="1851025"/>
          <p14:tracePt t="23453" x="3729038" y="1878013"/>
          <p14:tracePt t="23470" x="3694113" y="1928813"/>
          <p14:tracePt t="23486" x="3660775" y="1979613"/>
          <p14:tracePt t="23504" x="3651250" y="1997075"/>
          <p14:tracePt t="23543" x="3643313" y="2006600"/>
          <p14:tracePt t="23559" x="3635375" y="2006600"/>
          <p14:tracePt t="23575" x="3635375" y="2014538"/>
          <p14:tracePt t="23583" x="3625850" y="2014538"/>
          <p14:tracePt t="23855" x="3625850" y="2006600"/>
          <p14:tracePt t="23860" x="3625850" y="1997075"/>
          <p14:tracePt t="23877" x="3625850" y="1979613"/>
          <p14:tracePt t="23889" x="3635375" y="1963738"/>
          <p14:tracePt t="23905" x="3651250" y="1928813"/>
          <p14:tracePt t="23922" x="3660775" y="1903413"/>
          <p14:tracePt t="23939" x="3668713" y="1878013"/>
          <p14:tracePt t="23956" x="3686175" y="1868488"/>
          <p14:tracePt t="23972" x="3711575" y="1851025"/>
          <p14:tracePt t="23989" x="3779838" y="1825625"/>
          <p14:tracePt t="24006" x="3857625" y="1792288"/>
          <p14:tracePt t="24023" x="4011613" y="1722438"/>
          <p14:tracePt t="24040" x="4079875" y="1679575"/>
          <p14:tracePt t="24056" x="4140200" y="1646238"/>
          <p14:tracePt t="24073" x="4208463" y="1611313"/>
          <p14:tracePt t="24089" x="4286250" y="1568450"/>
          <p14:tracePt t="24107" x="4406900" y="1525588"/>
          <p14:tracePt t="24123" x="4551363" y="1492250"/>
          <p14:tracePt t="24140" x="4689475" y="1457325"/>
          <p14:tracePt t="24157" x="4783138" y="1439863"/>
          <p14:tracePt t="24174" x="4843463" y="1397000"/>
          <p14:tracePt t="24190" x="4964113" y="1336675"/>
          <p14:tracePt t="24207" x="5049838" y="1293813"/>
          <p14:tracePt t="24224" x="5135563" y="1260475"/>
          <p14:tracePt t="24241" x="5186363" y="1250950"/>
          <p14:tracePt t="24257" x="5203825" y="1250950"/>
          <p14:tracePt t="24274" x="5221288" y="1250950"/>
          <p14:tracePt t="24291" x="5229225" y="1250950"/>
          <p14:tracePt t="24308" x="5237163" y="1260475"/>
          <p14:tracePt t="24324" x="5280025" y="1285875"/>
          <p14:tracePt t="24341" x="5332413" y="1311275"/>
          <p14:tracePt t="24359" x="5426075" y="1346200"/>
          <p14:tracePt t="24374" x="5564188" y="1363663"/>
          <p14:tracePt t="24392" x="5632450" y="1389063"/>
          <p14:tracePt t="24408" x="5649913" y="1389063"/>
          <p14:tracePt t="24479" x="5657850" y="1389063"/>
          <p14:tracePt t="24492" x="5665788" y="1389063"/>
          <p14:tracePt t="24492" x="5700713" y="1397000"/>
          <p14:tracePt t="24508" x="5743575" y="1397000"/>
          <p14:tracePt t="24526" x="5794375" y="1397000"/>
          <p14:tracePt t="24542" x="5889625" y="1389063"/>
          <p14:tracePt t="24559" x="5957888" y="1379538"/>
          <p14:tracePt t="24575" x="6000750" y="1371600"/>
          <p14:tracePt t="24592" x="6026150" y="1363663"/>
          <p14:tracePt t="24631" x="6026150" y="1354138"/>
          <p14:tracePt t="24687" x="6035675" y="1354138"/>
          <p14:tracePt t="24695" x="6035675" y="1346200"/>
          <p14:tracePt t="24767" x="6018213" y="1346200"/>
          <p14:tracePt t="24771" x="5992813" y="1346200"/>
          <p14:tracePt t="24777" x="5864225" y="1346200"/>
          <p14:tracePt t="24794" x="5589588" y="1346200"/>
          <p14:tracePt t="24811" x="5186363" y="1311275"/>
          <p14:tracePt t="24827" x="4500563" y="1235075"/>
          <p14:tracePt t="24844" x="3832225" y="1157288"/>
          <p14:tracePt t="24861" x="3206750" y="1122363"/>
          <p14:tracePt t="24878" x="2563813" y="1106488"/>
          <p14:tracePt t="24894" x="2074863" y="1106488"/>
          <p14:tracePt t="24911" x="1979613" y="1106488"/>
          <p14:tracePt t="24927" x="1963738" y="1114425"/>
          <p14:tracePt t="24944" x="1963738" y="1122363"/>
          <p14:tracePt t="24961" x="1946275" y="1122363"/>
          <p14:tracePt t="24978" x="1920875" y="1139825"/>
          <p14:tracePt t="24995" x="1860550" y="1149350"/>
          <p14:tracePt t="25011" x="1757363" y="1157288"/>
          <p14:tracePt t="25028" x="1689100" y="1157288"/>
          <p14:tracePt t="25045" x="1646238" y="1157288"/>
          <p14:tracePt t="25062" x="1636713" y="1157288"/>
          <p14:tracePt t="25151" x="1628775" y="1157288"/>
          <p14:tracePt t="25162" x="1620838" y="1157288"/>
          <p14:tracePt t="25163" x="1603375" y="1174750"/>
          <p14:tracePt t="25179" x="1593850" y="1192213"/>
          <p14:tracePt t="25196" x="1585913" y="1200150"/>
          <p14:tracePt t="25279" x="1593850" y="1200150"/>
          <p14:tracePt t="25281" x="1593850" y="1192213"/>
          <p14:tracePt t="25351" x="1603375" y="1192213"/>
          <p14:tracePt t="25367" x="1603375" y="1200150"/>
          <p14:tracePt t="25375" x="1611313" y="1200150"/>
          <p14:tracePt t="25380" x="1636713" y="1225550"/>
          <p14:tracePt t="25397" x="1689100" y="1250950"/>
          <p14:tracePt t="25414" x="1739900" y="1260475"/>
          <p14:tracePt t="25430" x="1808163" y="1260475"/>
          <p14:tracePt t="25448" x="1860550" y="1260475"/>
          <p14:tracePt t="25464" x="1893888" y="1260475"/>
          <p14:tracePt t="25481" x="1903413" y="1260475"/>
          <p14:tracePt t="25679" x="1911350" y="1260475"/>
          <p14:tracePt t="25689" x="1920875" y="1260475"/>
          <p14:tracePt t="25699" x="1946275" y="1268413"/>
          <p14:tracePt t="25715" x="2006600" y="1268413"/>
          <p14:tracePt t="25732" x="2092325" y="1268413"/>
          <p14:tracePt t="25749" x="2220913" y="1268413"/>
          <p14:tracePt t="25766" x="2392363" y="1285875"/>
          <p14:tracePt t="25782" x="2563813" y="1293813"/>
          <p14:tracePt t="25799" x="2665413" y="1303338"/>
          <p14:tracePt t="25815" x="2717800" y="1311275"/>
          <p14:tracePt t="25833" x="2768600" y="1311275"/>
          <p14:tracePt t="25849" x="2828925" y="1311275"/>
          <p14:tracePt t="25866" x="2932113" y="1311275"/>
          <p14:tracePt t="25883" x="3017838" y="1311275"/>
          <p14:tracePt t="25900" x="3128963" y="1311275"/>
          <p14:tracePt t="25916" x="3206750" y="1311275"/>
          <p14:tracePt t="25933" x="3292475" y="1311275"/>
          <p14:tracePt t="25949" x="3360738" y="1311275"/>
          <p14:tracePt t="25967" x="3378200" y="1311275"/>
          <p14:tracePt t="25984" x="3394075" y="1320800"/>
          <p14:tracePt t="26000" x="3403600" y="1320800"/>
          <p14:tracePt t="26017" x="3436938" y="1320800"/>
          <p14:tracePt t="26033" x="3479800" y="1328738"/>
          <p14:tracePt t="26050" x="3557588" y="1328738"/>
          <p14:tracePt t="26067" x="3617913" y="1336675"/>
          <p14:tracePt t="26084" x="3678238" y="1336675"/>
          <p14:tracePt t="26100" x="3721100" y="1336675"/>
          <p14:tracePt t="26118" x="3754438" y="1336675"/>
          <p14:tracePt t="26134" x="3797300" y="1346200"/>
          <p14:tracePt t="26151" x="3822700" y="1346200"/>
          <p14:tracePt t="26167" x="3865563" y="1346200"/>
          <p14:tracePt t="26184" x="3917950" y="1346200"/>
          <p14:tracePt t="26201" x="3986213" y="1354138"/>
          <p14:tracePt t="26218" x="4071938" y="1363663"/>
          <p14:tracePt t="26234" x="4149725" y="1371600"/>
          <p14:tracePt t="26252" x="4192588" y="1379538"/>
          <p14:tracePt t="26268" x="4225925" y="1389063"/>
          <p14:tracePt t="26285" x="4235450" y="1389063"/>
          <p14:tracePt t="26302" x="4243388" y="1389063"/>
          <p14:tracePt t="26318" x="4268788" y="1389063"/>
          <p14:tracePt t="26335" x="4294188" y="1389063"/>
          <p14:tracePt t="26352" x="4346575" y="1389063"/>
          <p14:tracePt t="26369" x="4414838" y="1389063"/>
          <p14:tracePt t="26385" x="4535488" y="1389063"/>
          <p14:tracePt t="26402" x="4629150" y="1389063"/>
          <p14:tracePt t="26419" x="4697413" y="1389063"/>
          <p14:tracePt t="26436" x="4749800" y="1389063"/>
          <p14:tracePt t="26452" x="4765675" y="1389063"/>
          <p14:tracePt t="26469" x="4775200" y="1389063"/>
          <p14:tracePt t="26486" x="4792663" y="1389063"/>
          <p14:tracePt t="26503" x="4818063" y="1389063"/>
          <p14:tracePt t="26520" x="4886325" y="1389063"/>
          <p14:tracePt t="26536" x="5065713" y="1389063"/>
          <p14:tracePt t="26570" x="5075238" y="1389063"/>
          <p14:tracePt t="26647" x="5083175" y="1389063"/>
          <p14:tracePt t="26847" x="5083175" y="1397000"/>
          <p14:tracePt t="26863" x="5075238" y="1397000"/>
          <p14:tracePt t="26872" x="5065713" y="1406525"/>
          <p14:tracePt t="26876" x="4954588" y="1431925"/>
          <p14:tracePt t="26889" x="4689475" y="1431925"/>
          <p14:tracePt t="26905" x="4440238" y="1431925"/>
          <p14:tracePt t="26922" x="4311650" y="1431925"/>
          <p14:tracePt t="26938" x="4278313" y="1431925"/>
          <p14:tracePt t="26955" x="4225925" y="1449388"/>
          <p14:tracePt t="26972" x="4140200" y="1465263"/>
          <p14:tracePt t="26989" x="4003675" y="1508125"/>
          <p14:tracePt t="27143" x="3994150" y="1517650"/>
          <p14:tracePt t="27151" x="3986213" y="1525588"/>
          <p14:tracePt t="27156" x="3935413" y="1525588"/>
          <p14:tracePt t="27174" x="3849688" y="1560513"/>
          <p14:tracePt t="27190" x="3754438" y="1611313"/>
          <p14:tracePt t="27207" x="3668713" y="1689100"/>
          <p14:tracePt t="27223" x="3608388" y="1739900"/>
          <p14:tracePt t="27240" x="3592513" y="1765300"/>
          <p14:tracePt t="27311" x="3582988" y="1765300"/>
          <p14:tracePt t="27319" x="3575050" y="1765300"/>
          <p14:tracePt t="27324" x="3436938" y="1782763"/>
          <p14:tracePt t="27341" x="3197225" y="1817688"/>
          <p14:tracePt t="27358" x="3000375" y="1843088"/>
          <p14:tracePt t="27374" x="2854325" y="1868488"/>
          <p14:tracePt t="27392" x="2846388" y="1868488"/>
          <p14:tracePt t="27439" x="2836863" y="1868488"/>
          <p14:tracePt t="27447" x="2786063" y="1868488"/>
          <p14:tracePt t="27458" x="2597150" y="1860550"/>
          <p14:tracePt t="27475" x="2349500" y="1851025"/>
          <p14:tracePt t="27492" x="1954213" y="1851025"/>
          <p14:tracePt t="27508" x="1706563" y="1851025"/>
          <p14:tracePt t="27525" x="1535113" y="1835150"/>
          <p14:tracePt t="27541" x="1525588" y="1825625"/>
          <p14:tracePt t="27541" x="1525588" y="1808163"/>
          <p14:tracePt t="27559" x="1577975" y="1765300"/>
          <p14:tracePt t="27575" x="1646238" y="1714500"/>
          <p14:tracePt t="27592" x="1765300" y="1654175"/>
          <p14:tracePt t="27609" x="1825625" y="1628775"/>
          <p14:tracePt t="27626" x="1843088" y="1628775"/>
          <p14:tracePt t="27663" x="1817688" y="1636713"/>
          <p14:tracePt t="27671" x="1765300" y="1654175"/>
          <p14:tracePt t="27676" x="1636713" y="1706563"/>
          <p14:tracePt t="27692" x="1585913" y="1722438"/>
          <p14:tracePt t="27709" x="1577975" y="1722438"/>
          <p14:tracePt t="27807" x="1568450" y="1722438"/>
          <p14:tracePt t="27815" x="1508125" y="1722438"/>
          <p14:tracePt t="27831" x="1397000" y="1749425"/>
          <p14:tracePt t="27844" x="1260475" y="1782763"/>
          <p14:tracePt t="27860" x="1235075" y="1782763"/>
          <p14:tracePt t="27911" x="1243013" y="1782763"/>
          <p14:tracePt t="27916" x="1250950" y="1774825"/>
          <p14:tracePt t="27928" x="1268413" y="1765300"/>
          <p14:tracePt t="27944" x="1268413" y="1757363"/>
          <p14:tracePt t="27983" x="1260475" y="1757363"/>
          <p14:tracePt t="27992" x="1225550" y="1774825"/>
          <p14:tracePt t="28011" x="1200150" y="1800225"/>
          <p14:tracePt t="28028" x="1192213" y="1800225"/>
          <p14:tracePt t="28063" x="1200150" y="1800225"/>
          <p14:tracePt t="28063" x="1208088" y="1792288"/>
          <p14:tracePt t="28078" x="1217613" y="1782763"/>
          <p14:tracePt t="28095" x="1235075" y="1774825"/>
          <p14:tracePt t="28111" x="1235075" y="1765300"/>
          <p14:tracePt t="28175" x="1235075" y="1774825"/>
          <p14:tracePt t="28183" x="1235075" y="1792288"/>
          <p14:tracePt t="28196" x="1235075" y="1808163"/>
          <p14:tracePt t="28263" x="1243013" y="1808163"/>
          <p14:tracePt t="28295" x="1250950" y="1808163"/>
          <p14:tracePt t="28327" x="1250950" y="1817688"/>
          <p14:tracePt t="28351" x="1260475" y="1825625"/>
          <p14:tracePt t="28415" x="1268413" y="1825625"/>
          <p14:tracePt t="28431" x="1285875" y="1825625"/>
          <p14:tracePt t="28447" x="1303338" y="1825625"/>
          <p14:tracePt t="28463" x="1320800" y="1843088"/>
          <p14:tracePt t="28480" x="1336675" y="1843088"/>
          <p14:tracePt t="28497" x="1363663" y="1843088"/>
          <p14:tracePt t="28514" x="1389063" y="1860550"/>
          <p14:tracePt t="28530" x="1431925" y="1868488"/>
          <p14:tracePt t="28547" x="1474788" y="1868488"/>
          <p14:tracePt t="28564" x="1517650" y="1868488"/>
          <p14:tracePt t="28581" x="1568450" y="1868488"/>
          <p14:tracePt t="28597" x="1611313" y="1868488"/>
          <p14:tracePt t="28597" x="1628775" y="1878013"/>
          <p14:tracePt t="28614" x="1671638" y="1878013"/>
          <p14:tracePt t="28631" x="1722438" y="1885950"/>
          <p14:tracePt t="28647" x="1774825" y="1885950"/>
          <p14:tracePt t="28665" x="1878013" y="1903413"/>
          <p14:tracePt t="28681" x="1954213" y="1903413"/>
          <p14:tracePt t="28698" x="2049463" y="1903413"/>
          <p14:tracePt t="28714" x="2168525" y="1903413"/>
          <p14:tracePt t="28732" x="2271713" y="1903413"/>
          <p14:tracePt t="28748" x="2382838" y="1903413"/>
          <p14:tracePt t="28765" x="2478088" y="1903413"/>
          <p14:tracePt t="28781" x="2571750" y="1903413"/>
          <p14:tracePt t="28799" x="2622550" y="1903413"/>
          <p14:tracePt t="28815" x="2665413" y="1903413"/>
          <p14:tracePt t="28832" x="2717800" y="1903413"/>
          <p14:tracePt t="28849" x="2778125" y="1903413"/>
          <p14:tracePt t="28866" x="2846388" y="1893888"/>
          <p14:tracePt t="28882" x="2879725" y="1885950"/>
          <p14:tracePt t="28899" x="2897188" y="1878013"/>
          <p14:tracePt t="29143" x="2889250" y="1878013"/>
          <p14:tracePt t="29304" x="2879725" y="1878013"/>
          <p14:tracePt t="29608" x="2889250" y="1878013"/>
          <p14:tracePt t="29624" x="2906713" y="1878013"/>
          <p14:tracePt t="29624" x="2914650" y="1878013"/>
          <p14:tracePt t="29638" x="2940050" y="1868488"/>
          <p14:tracePt t="29655" x="2982913" y="1868488"/>
          <p14:tracePt t="29671" x="3078163" y="1868488"/>
          <p14:tracePt t="29688" x="3128963" y="1878013"/>
          <p14:tracePt t="29704" x="3197225" y="1885950"/>
          <p14:tracePt t="29721" x="3257550" y="1885950"/>
          <p14:tracePt t="29738" x="3343275" y="1885950"/>
          <p14:tracePt t="29755" x="3436938" y="1885950"/>
          <p14:tracePt t="29771" x="3557588" y="1885950"/>
          <p14:tracePt t="29788" x="3678238" y="1893888"/>
          <p14:tracePt t="29805" x="3814763" y="1911350"/>
          <p14:tracePt t="29822" x="3908425" y="1911350"/>
          <p14:tracePt t="29838" x="4011613" y="1936750"/>
          <p14:tracePt t="29838" x="4037013" y="1946275"/>
          <p14:tracePt t="29856" x="4114800" y="1963738"/>
          <p14:tracePt t="29872" x="4200525" y="1971675"/>
          <p14:tracePt t="29889" x="4294188" y="1971675"/>
          <p14:tracePt t="29905" x="4406900" y="1971675"/>
          <p14:tracePt t="29922" x="4518025" y="1971675"/>
          <p14:tracePt t="29939" x="4672013" y="1979613"/>
          <p14:tracePt t="29956" x="4783138" y="1989138"/>
          <p14:tracePt t="29972" x="4878388" y="2006600"/>
          <p14:tracePt t="29989" x="4946650" y="2014538"/>
          <p14:tracePt t="30006" x="4997450" y="2022475"/>
          <p14:tracePt t="30023" x="5092700" y="2022475"/>
          <p14:tracePt t="30040" x="5194300" y="2022475"/>
          <p14:tracePt t="30056" x="5289550" y="2022475"/>
          <p14:tracePt t="30073" x="5408613" y="2014538"/>
          <p14:tracePt t="30090" x="5494338" y="2014538"/>
          <p14:tracePt t="30107" x="5564188" y="1997075"/>
          <p14:tracePt t="30123" x="5607050" y="1989138"/>
          <p14:tracePt t="30140" x="5649913" y="1979613"/>
          <p14:tracePt t="30157" x="5692775" y="1971675"/>
          <p14:tracePt t="30174" x="5735638" y="1971675"/>
          <p14:tracePt t="30190" x="5786438" y="1963738"/>
          <p14:tracePt t="30190" x="5821363" y="1954213"/>
          <p14:tracePt t="30207" x="5922963" y="1946275"/>
          <p14:tracePt t="30224" x="6008688" y="1928813"/>
          <p14:tracePt t="30241" x="6146800" y="1885950"/>
          <p14:tracePt t="30257" x="6232525" y="1851025"/>
          <p14:tracePt t="30274" x="6300788" y="1835150"/>
          <p14:tracePt t="30291" x="6326188" y="1817688"/>
          <p14:tracePt t="30832" x="6318250" y="1817688"/>
          <p14:tracePt t="31711" x="6318250" y="1825625"/>
          <p14:tracePt t="31732" x="6318250" y="1835150"/>
          <p14:tracePt t="31733" x="6318250" y="1843088"/>
          <p14:tracePt t="31749" x="6308725" y="1860550"/>
          <p14:tracePt t="31766" x="6300788" y="1885950"/>
          <p14:tracePt t="31782" x="6275388" y="1946275"/>
          <p14:tracePt t="31800" x="6257925" y="1989138"/>
          <p14:tracePt t="31816" x="6249988" y="2065338"/>
          <p14:tracePt t="31833" x="6223000" y="2143125"/>
          <p14:tracePt t="31849" x="6197600" y="2289175"/>
          <p14:tracePt t="31866" x="6172200" y="2435225"/>
          <p14:tracePt t="31883" x="6129338" y="2614613"/>
          <p14:tracePt t="31900" x="6103938" y="2803525"/>
          <p14:tracePt t="31916" x="6078538" y="2957513"/>
          <p14:tracePt t="31933" x="6069013" y="3068638"/>
          <p14:tracePt t="31950" x="6069013" y="3121025"/>
          <p14:tracePt t="31966" x="6069013" y="3171825"/>
          <p14:tracePt t="31984" x="6061075" y="3222625"/>
          <p14:tracePt t="32000" x="6008688" y="3300413"/>
          <p14:tracePt t="32017" x="5932488" y="3421063"/>
          <p14:tracePt t="32033" x="5854700" y="3522663"/>
          <p14:tracePt t="32051" x="5761038" y="3635375"/>
          <p14:tracePt t="32067" x="5692775" y="3721100"/>
          <p14:tracePt t="32084" x="5632450" y="3797300"/>
          <p14:tracePt t="32100" x="5597525" y="3849688"/>
          <p14:tracePt t="32118" x="5564188" y="3900488"/>
          <p14:tracePt t="32134" x="5451475" y="3968750"/>
          <p14:tracePt t="32134" x="5365750" y="4011613"/>
          <p14:tracePt t="32151" x="5160963" y="4089400"/>
          <p14:tracePt t="32168" x="4765675" y="4200525"/>
          <p14:tracePt t="32184" x="4457700" y="4278313"/>
          <p14:tracePt t="32201" x="4303713" y="4311650"/>
          <p14:tracePt t="32218" x="4235450" y="4329113"/>
          <p14:tracePt t="32234" x="4225925" y="4329113"/>
          <p14:tracePt t="32311" x="4217988" y="4329113"/>
          <p14:tracePt t="32327" x="4192588" y="4329113"/>
          <p14:tracePt t="32336" x="4149725" y="4346575"/>
          <p14:tracePt t="32352" x="4089400" y="4354513"/>
          <p14:tracePt t="32369" x="4046538" y="4364038"/>
          <p14:tracePt t="32385" x="4037013" y="4364038"/>
          <p14:tracePt t="32423" x="4037013" y="4354513"/>
          <p14:tracePt t="32435" x="4037013" y="4337050"/>
          <p14:tracePt t="32436" x="4037013" y="4321175"/>
          <p14:tracePt t="32452" x="4037013" y="4294188"/>
          <p14:tracePt t="32470" x="4037013" y="4286250"/>
          <p14:tracePt t="32486" x="4029075" y="4278313"/>
          <p14:tracePt t="32503" x="4021138" y="4278313"/>
          <p14:tracePt t="32543" x="4011613" y="4278313"/>
          <p14:tracePt t="32871" x="4011613" y="4286250"/>
          <p14:tracePt t="32874" x="4011613" y="4294188"/>
          <p14:tracePt t="32889" x="4021138" y="4303713"/>
          <p14:tracePt t="32905" x="4064000" y="4337050"/>
          <p14:tracePt t="32922" x="4132263" y="4397375"/>
          <p14:tracePt t="32939" x="4251325" y="4465638"/>
          <p14:tracePt t="32955" x="4346575" y="4518025"/>
          <p14:tracePt t="32972" x="4422775" y="4578350"/>
          <p14:tracePt t="32988" x="4465638" y="4603750"/>
          <p14:tracePt t="33006" x="4475163" y="4611688"/>
          <p14:tracePt t="33063" x="4483100" y="4611688"/>
          <p14:tracePt t="33087" x="4492625" y="4611688"/>
          <p14:tracePt t="33111" x="4500563" y="4621213"/>
          <p14:tracePt t="33127" x="4518025" y="4621213"/>
          <p14:tracePt t="33140" x="4525963" y="4621213"/>
          <p14:tracePt t="33156" x="4543425" y="4621213"/>
          <p14:tracePt t="33173" x="4551363" y="4621213"/>
          <p14:tracePt t="33190" x="4578350" y="4611688"/>
          <p14:tracePt t="33207" x="4629150" y="4586288"/>
          <p14:tracePt t="33223" x="4664075" y="4578350"/>
          <p14:tracePt t="33240" x="4679950" y="4568825"/>
          <p14:tracePt t="33257" x="4689475" y="4568825"/>
          <p14:tracePt t="33399" x="4689475" y="4578350"/>
          <p14:tracePt t="33487" x="4679950" y="4578350"/>
          <p14:tracePt t="33508" x="4672013" y="4578350"/>
          <p14:tracePt t="33511" x="4664075" y="4578350"/>
          <p14:tracePt t="33525" x="4654550" y="4578350"/>
          <p14:tracePt t="33541" x="4621213" y="4586288"/>
          <p14:tracePt t="33559" x="4586288" y="4594225"/>
          <p14:tracePt t="33559" x="4568825" y="4594225"/>
          <p14:tracePt t="33575" x="4535488" y="4594225"/>
          <p14:tracePt t="33592" x="4492625" y="4594225"/>
          <p14:tracePt t="33609" x="4406900" y="4594225"/>
          <p14:tracePt t="33625" x="4294188" y="4594225"/>
          <p14:tracePt t="33642" x="4140200" y="4603750"/>
          <p14:tracePt t="33659" x="4029075" y="4611688"/>
          <p14:tracePt t="33676" x="3935413" y="4629150"/>
          <p14:tracePt t="33692" x="3883025" y="4629150"/>
          <p14:tracePt t="33709" x="3883025" y="4637088"/>
          <p14:tracePt t="33727" x="3875088" y="4637088"/>
          <p14:tracePt t="33744" x="3865563" y="4637088"/>
          <p14:tracePt t="33761" x="3806825" y="4637088"/>
          <p14:tracePt t="33778" x="3608388" y="4637088"/>
          <p14:tracePt t="33794" x="3275013" y="4637088"/>
          <p14:tracePt t="33811" x="2778125" y="4672013"/>
          <p14:tracePt t="33827" x="2511425" y="4706938"/>
          <p14:tracePt t="33844" x="2460625" y="4722813"/>
          <p14:tracePt t="33861" x="2478088" y="4722813"/>
          <p14:tracePt t="33878" x="2622550" y="4689475"/>
          <p14:tracePt t="33894" x="2846388" y="4611688"/>
          <p14:tracePt t="33911" x="3197225" y="4457700"/>
          <p14:tracePt t="33929" x="3335338" y="4389438"/>
          <p14:tracePt t="33945" x="3360738" y="4364038"/>
          <p14:tracePt t="34000" x="3343275" y="4371975"/>
          <p14:tracePt t="34008" x="3317875" y="4379913"/>
          <p14:tracePt t="34016" x="3275013" y="4440238"/>
          <p14:tracePt t="34029" x="3232150" y="4518025"/>
          <p14:tracePt t="34045" x="3222625" y="4551363"/>
          <p14:tracePt t="34062" x="3222625" y="4560888"/>
          <p14:tracePt t="34208" x="3214688" y="4560888"/>
          <p14:tracePt t="34839" x="3214688" y="4568825"/>
          <p14:tracePt t="35087" x="3214688" y="4560888"/>
          <p14:tracePt t="35103" x="3222625" y="4551363"/>
          <p14:tracePt t="35117" x="3240088" y="4535488"/>
          <p14:tracePt t="35134" x="3257550" y="4508500"/>
          <p14:tracePt t="35151" x="3282950" y="4465638"/>
          <p14:tracePt t="35167" x="3317875" y="4422775"/>
          <p14:tracePt t="35184" x="3368675" y="4354513"/>
          <p14:tracePt t="35201" x="3446463" y="4251325"/>
          <p14:tracePt t="35218" x="3514725" y="4165600"/>
          <p14:tracePt t="35234" x="3575050" y="4054475"/>
          <p14:tracePt t="35251" x="3625850" y="3951288"/>
          <p14:tracePt t="35268" x="3678238" y="3832225"/>
          <p14:tracePt t="35284" x="3721100" y="3746500"/>
          <p14:tracePt t="35301" x="3754438" y="3678238"/>
          <p14:tracePt t="35318" x="3779838" y="3592513"/>
          <p14:tracePt t="35335" x="3814763" y="3522663"/>
          <p14:tracePt t="35351" x="3840163" y="3497263"/>
          <p14:tracePt t="35368" x="3865563" y="3463925"/>
          <p14:tracePt t="35385" x="3875088" y="3446463"/>
          <p14:tracePt t="35402" x="3892550" y="3421063"/>
          <p14:tracePt t="35418" x="3917950" y="3386138"/>
          <p14:tracePt t="35435" x="3951288" y="3343275"/>
          <p14:tracePt t="35452" x="3986213" y="3300413"/>
          <p14:tracePt t="35469" x="4029075" y="3265488"/>
          <p14:tracePt t="35485" x="4097338" y="3206750"/>
          <p14:tracePt t="35502" x="4149725" y="3163888"/>
          <p14:tracePt t="35502" x="4165600" y="3146425"/>
          <p14:tracePt t="35520" x="4217988" y="3103563"/>
          <p14:tracePt t="35536" x="4243388" y="3078163"/>
          <p14:tracePt t="35552" x="4278313" y="3060700"/>
          <p14:tracePt t="35569" x="4321175" y="3035300"/>
          <p14:tracePt t="35586" x="4337050" y="3025775"/>
          <p14:tracePt t="35603" x="4354513" y="3017838"/>
          <p14:tracePt t="35620" x="4371975" y="3000375"/>
          <p14:tracePt t="35636" x="4397375" y="2974975"/>
          <p14:tracePt t="35653" x="4422775" y="2949575"/>
          <p14:tracePt t="35670" x="4440238" y="2932113"/>
          <p14:tracePt t="35687" x="4465638" y="2914650"/>
          <p14:tracePt t="35703" x="4492625" y="2906713"/>
          <p14:tracePt t="35720" x="4518025" y="2897188"/>
          <p14:tracePt t="35737" x="4551363" y="2871788"/>
          <p14:tracePt t="35754" x="4586288" y="2820988"/>
          <p14:tracePt t="35770" x="4637088" y="2760663"/>
          <p14:tracePt t="35787" x="4714875" y="2657475"/>
          <p14:tracePt t="35804" x="4783138" y="2554288"/>
          <p14:tracePt t="35821" x="4878388" y="2460625"/>
          <p14:tracePt t="35837" x="4946650" y="2374900"/>
          <p14:tracePt t="35854" x="5032375" y="2271713"/>
          <p14:tracePt t="35871" x="5160963" y="2117725"/>
          <p14:tracePt t="35888" x="5203825" y="2039938"/>
          <p14:tracePt t="35904" x="5211763" y="1989138"/>
          <p14:tracePt t="35921" x="5211763" y="1954213"/>
          <p14:tracePt t="35938" x="5211763" y="1928813"/>
          <p14:tracePt t="35954" x="5211763" y="1893888"/>
          <p14:tracePt t="35972" x="5211763" y="1851025"/>
          <p14:tracePt t="35988" x="5194300" y="1843088"/>
          <p14:tracePt t="36005" x="5194300" y="1817688"/>
          <p14:tracePt t="36022" x="5178425" y="1808163"/>
          <p14:tracePt t="36039" x="5143500" y="1792288"/>
          <p14:tracePt t="36039" x="5118100" y="1782763"/>
          <p14:tracePt t="36055" x="5006975" y="1765300"/>
          <p14:tracePt t="36072" x="4911725" y="1765300"/>
          <p14:tracePt t="36089" x="4826000" y="1765300"/>
          <p14:tracePt t="36106" x="4792663" y="1765300"/>
          <p14:tracePt t="36122" x="4749800" y="1765300"/>
          <p14:tracePt t="36139" x="4722813" y="1765300"/>
          <p14:tracePt t="36156" x="4706938" y="1765300"/>
          <p14:tracePt t="36173" x="4697413" y="1765300"/>
          <p14:tracePt t="36189" x="4689475" y="1765300"/>
          <p14:tracePt t="36279" x="4689475" y="1774825"/>
          <p14:tracePt t="36296" x="4689475" y="1782763"/>
          <p14:tracePt t="36455" x="4689475" y="1792288"/>
          <p14:tracePt t="36477" x="4697413" y="1808163"/>
          <p14:tracePt t="36491" x="4714875" y="1808163"/>
          <p14:tracePt t="36492" x="4808538" y="1843088"/>
          <p14:tracePt t="36508" x="5049838" y="1885950"/>
          <p14:tracePt t="36542" x="5135563" y="1885950"/>
          <p14:tracePt t="36558" x="5194300" y="1885950"/>
          <p14:tracePt t="36575" x="5229225" y="1885950"/>
          <p14:tracePt t="36592" x="5237163" y="1885950"/>
          <p14:tracePt t="36608" x="5246688" y="1878013"/>
          <p14:tracePt t="36625" x="5254625" y="1878013"/>
          <p14:tracePt t="36642" x="5264150" y="1868488"/>
          <p14:tracePt t="36658" x="5289550" y="1860550"/>
          <p14:tracePt t="36675" x="5307013" y="1860550"/>
          <p14:tracePt t="36692" x="5322888" y="1860550"/>
          <p14:tracePt t="36709" x="5332413" y="1860550"/>
          <p14:tracePt t="36725" x="5332413" y="1851025"/>
          <p14:tracePt t="36742" x="5340350" y="1851025"/>
          <p14:tracePt t="36823" x="5340350" y="1860550"/>
          <p14:tracePt t="36830" x="5340350" y="1868488"/>
          <p14:tracePt t="36843" x="5340350" y="1878013"/>
          <p14:tracePt t="36943" x="5340350" y="1885950"/>
          <p14:tracePt t="36958" x="5322888" y="1946275"/>
          <p14:tracePt t="36977" x="5289550" y="2039938"/>
          <p14:tracePt t="36994" x="5246688" y="2168525"/>
          <p14:tracePt t="37010" x="5178425" y="2297113"/>
          <p14:tracePt t="37028" x="5049838" y="2443163"/>
          <p14:tracePt t="37044" x="4964113" y="2511425"/>
          <p14:tracePt t="37061" x="4894263" y="2563813"/>
          <p14:tracePt t="37077" x="4792663" y="2632075"/>
          <p14:tracePt t="37094" x="4706938" y="2674938"/>
          <p14:tracePt t="37111" x="4551363" y="2743200"/>
          <p14:tracePt t="37128" x="4518025" y="2760663"/>
          <p14:tracePt t="37144" x="4508500" y="2768600"/>
          <p14:tracePt t="37239" x="4500563" y="2768600"/>
          <p14:tracePt t="37246" x="4492625" y="2768600"/>
          <p14:tracePt t="37262" x="4483100" y="2760663"/>
          <p14:tracePt t="37262" x="4475163" y="2743200"/>
          <p14:tracePt t="37280" x="4457700" y="2708275"/>
          <p14:tracePt t="37296" x="4449763" y="2632075"/>
          <p14:tracePt t="37313" x="4449763" y="2493963"/>
          <p14:tracePt t="37329" x="4449763" y="2382838"/>
          <p14:tracePt t="37346" x="4457700" y="2297113"/>
          <p14:tracePt t="37362" x="4465638" y="2246313"/>
          <p14:tracePt t="37379" x="4475163" y="2203450"/>
          <p14:tracePt t="37396" x="4475163" y="2185988"/>
          <p14:tracePt t="37413" x="4483100" y="2160588"/>
          <p14:tracePt t="37429" x="4500563" y="2135188"/>
          <p14:tracePt t="37446" x="4560888" y="2117725"/>
          <p14:tracePt t="37463" x="4826000" y="2092325"/>
          <p14:tracePt t="37480" x="5065713" y="2082800"/>
          <p14:tracePt t="37496" x="5246688" y="2074863"/>
          <p14:tracePt t="37513" x="5349875" y="2074863"/>
          <p14:tracePt t="37531" x="5400675" y="2074863"/>
          <p14:tracePt t="37599" x="5400675" y="2082800"/>
          <p14:tracePt t="37614" x="5400675" y="2100263"/>
          <p14:tracePt t="37615" x="5400675" y="2151063"/>
          <p14:tracePt t="37631" x="5418138" y="2263775"/>
          <p14:tracePt t="37648" x="5418138" y="2365375"/>
          <p14:tracePt t="37664" x="5418138" y="2443163"/>
          <p14:tracePt t="37681" x="5418138" y="2493963"/>
          <p14:tracePt t="37698" x="5383213" y="2554288"/>
          <p14:tracePt t="37714" x="5307013" y="2614613"/>
          <p14:tracePt t="37731" x="5135563" y="2717800"/>
          <p14:tracePt t="37748" x="4921250" y="2794000"/>
          <p14:tracePt t="37765" x="4611688" y="2863850"/>
          <p14:tracePt t="37781" x="4397375" y="2897188"/>
          <p14:tracePt t="37798" x="4235450" y="2897188"/>
          <p14:tracePt t="37815" x="4175125" y="2836863"/>
          <p14:tracePt t="37832" x="4175125" y="2778125"/>
          <p14:tracePt t="37848" x="4183063" y="2717800"/>
          <p14:tracePt t="37865" x="4183063" y="2649538"/>
          <p14:tracePt t="37882" x="4183063" y="2614613"/>
          <p14:tracePt t="37899" x="4183063" y="2571750"/>
          <p14:tracePt t="37915" x="4165600" y="2563813"/>
          <p14:tracePt t="37967" x="4165600" y="2554288"/>
          <p14:tracePt t="37975" x="4165600" y="2546350"/>
          <p14:tracePt t="37982" x="4175125" y="2528888"/>
          <p14:tracePt t="37982" x="4183063" y="2511425"/>
          <p14:tracePt t="37999" x="4217988" y="2478088"/>
          <p14:tracePt t="38016" x="4278313" y="2425700"/>
          <p14:tracePt t="38032" x="4329113" y="2382838"/>
          <p14:tracePt t="38050" x="4397375" y="2349500"/>
          <p14:tracePt t="38066" x="4500563" y="2306638"/>
          <p14:tracePt t="38083" x="4679950" y="2254250"/>
          <p14:tracePt t="38099" x="4886325" y="2228850"/>
          <p14:tracePt t="38117" x="5135563" y="2203450"/>
          <p14:tracePt t="38133" x="5357813" y="2185988"/>
          <p14:tracePt t="38150" x="5580063" y="2160588"/>
          <p14:tracePt t="38166" x="5768975" y="2143125"/>
          <p14:tracePt t="38184" x="5854700" y="2143125"/>
          <p14:tracePt t="38200" x="5889625" y="2143125"/>
          <p14:tracePt t="38217" x="5940425" y="2143125"/>
          <p14:tracePt t="38233" x="6043613" y="2178050"/>
          <p14:tracePt t="38250" x="6249988" y="2254250"/>
          <p14:tracePt t="38267" x="6626225" y="2349500"/>
          <p14:tracePt t="38284" x="6943725" y="2417763"/>
          <p14:tracePt t="38301" x="7286625" y="2435225"/>
          <p14:tracePt t="38317" x="7475538" y="2435225"/>
          <p14:tracePt t="38334" x="7604125" y="2443163"/>
          <p14:tracePt t="38391" x="7604125" y="2451100"/>
          <p14:tracePt t="38415" x="7594600" y="2451100"/>
          <p14:tracePt t="38423" x="7586663" y="2468563"/>
          <p14:tracePt t="38435" x="7586663" y="2478088"/>
          <p14:tracePt t="38567" x="7578725" y="2478088"/>
          <p14:tracePt t="38575" x="7569200" y="2493963"/>
          <p14:tracePt t="38586" x="7551738" y="2493963"/>
          <p14:tracePt t="38603" x="7535863" y="2511425"/>
          <p14:tracePt t="38620" x="7526338" y="2511425"/>
          <p14:tracePt t="38696" x="7518400" y="2511425"/>
          <p14:tracePt t="38711" x="7500938" y="2511425"/>
          <p14:tracePt t="38720" x="7466013" y="2511425"/>
          <p14:tracePt t="38736" x="7450138" y="2520950"/>
          <p14:tracePt t="38753" x="7432675" y="2520950"/>
          <p14:tracePt t="38855" x="7423150" y="2520950"/>
          <p14:tracePt t="38871" x="7407275" y="2528888"/>
          <p14:tracePt t="38872" x="7354888" y="2536825"/>
          <p14:tracePt t="38887" x="7226300" y="2571750"/>
          <p14:tracePt t="38904" x="7080250" y="2622550"/>
          <p14:tracePt t="38921" x="6815138" y="2708275"/>
          <p14:tracePt t="38938" x="6507163" y="2786063"/>
          <p14:tracePt t="38954" x="6232525" y="2854325"/>
          <p14:tracePt t="38971" x="6061075" y="2889250"/>
          <p14:tracePt t="38988" x="5965825" y="2906713"/>
          <p14:tracePt t="39005" x="5922963" y="2914650"/>
          <p14:tracePt t="39021" x="5889625" y="2914650"/>
          <p14:tracePt t="39038" x="5794375" y="2932113"/>
          <p14:tracePt t="39038" x="5735638" y="2940050"/>
          <p14:tracePt t="39055" x="5580063" y="2957513"/>
          <p14:tracePt t="39072" x="5375275" y="2965450"/>
          <p14:tracePt t="39088" x="5264150" y="2965450"/>
          <p14:tracePt t="39105" x="5203825" y="2965450"/>
          <p14:tracePt t="39215" x="5194300" y="2965450"/>
          <p14:tracePt t="39215" x="5178425" y="2965450"/>
          <p14:tracePt t="39223" x="5135563" y="2965450"/>
          <p14:tracePt t="39239" x="5065713" y="2982913"/>
          <p14:tracePt t="39256" x="4972050" y="3008313"/>
          <p14:tracePt t="39272" x="4860925" y="3035300"/>
          <p14:tracePt t="39290" x="4740275" y="3043238"/>
          <p14:tracePt t="39306" x="4646613" y="3043238"/>
          <p14:tracePt t="39323" x="4568825" y="3043238"/>
          <p14:tracePt t="39339" x="4525963" y="3043238"/>
          <p14:tracePt t="39357" x="4414838" y="3043238"/>
          <p14:tracePt t="39373" x="4235450" y="3043238"/>
          <p14:tracePt t="39390" x="3978275" y="3043238"/>
          <p14:tracePt t="39406" x="3643313" y="3043238"/>
          <p14:tracePt t="39424" x="3403600" y="3043238"/>
          <p14:tracePt t="39440" x="3257550" y="3043238"/>
          <p14:tracePt t="39457" x="3163888" y="3043238"/>
          <p14:tracePt t="39474" x="3128963" y="3043238"/>
          <p14:tracePt t="39491" x="3121025" y="3043238"/>
          <p14:tracePt t="39507" x="3094038" y="3035300"/>
          <p14:tracePt t="39524" x="3000375" y="3025775"/>
          <p14:tracePt t="39541" x="2828925" y="3008313"/>
          <p14:tracePt t="39558" x="2563813" y="3000375"/>
          <p14:tracePt t="39574" x="2263775" y="3000375"/>
          <p14:tracePt t="39591" x="2143125" y="3000375"/>
          <p14:tracePt t="39608" x="2074863" y="2992438"/>
          <p14:tracePt t="39624" x="2065338" y="2982913"/>
          <p14:tracePt t="39663" x="2065338" y="2974975"/>
          <p14:tracePt t="39679" x="2065338" y="2965450"/>
          <p14:tracePt t="39687" x="2049463" y="2965450"/>
          <p14:tracePt t="39695" x="1936750" y="2957513"/>
          <p14:tracePt t="39708" x="1654175" y="2922588"/>
          <p14:tracePt t="39725" x="1217613" y="2914650"/>
          <p14:tracePt t="39742" x="935038" y="2914650"/>
          <p14:tracePt t="39758" x="796925" y="2897188"/>
          <p14:tracePt t="39775" x="814388" y="2879725"/>
          <p14:tracePt t="39792" x="882650" y="2828925"/>
          <p14:tracePt t="39809" x="985838" y="2725738"/>
          <p14:tracePt t="39825" x="1071563" y="2649538"/>
          <p14:tracePt t="39842" x="1106488" y="2622550"/>
          <p14:tracePt t="39859" x="1139825" y="2589213"/>
          <p14:tracePt t="39911" x="1131888" y="2597150"/>
          <p14:tracePt t="39919" x="1106488" y="2606675"/>
          <p14:tracePt t="39926" x="1036638" y="2682875"/>
          <p14:tracePt t="39943" x="1028700" y="2708275"/>
          <p14:tracePt t="39960" x="1028700" y="2717800"/>
          <p14:tracePt t="40015" x="1020763" y="2717800"/>
          <p14:tracePt t="40031" x="1003300" y="2717800"/>
          <p14:tracePt t="40039" x="960438" y="2717800"/>
          <p14:tracePt t="40047" x="763588" y="2717800"/>
          <p14:tracePt t="40060" x="565150" y="2725738"/>
          <p14:tracePt t="40077" x="393700" y="2768600"/>
          <p14:tracePt t="40094" x="325438" y="2803525"/>
          <p14:tracePt t="40111" x="342900" y="2811463"/>
          <p14:tracePt t="40128" x="428625" y="2786063"/>
          <p14:tracePt t="40144" x="539750" y="2735263"/>
          <p14:tracePt t="40161" x="668338" y="2665413"/>
          <p14:tracePt t="40177" x="754063" y="2614613"/>
          <p14:tracePt t="40194" x="796925" y="2579688"/>
          <p14:tracePt t="40263" x="788988" y="2606675"/>
          <p14:tracePt t="40278" x="779463" y="2632075"/>
          <p14:tracePt t="40278" x="779463" y="2657475"/>
          <p14:tracePt t="40279" x="779463" y="2674938"/>
          <p14:tracePt t="40295" x="779463" y="2708275"/>
          <p14:tracePt t="40312" x="788988" y="2708275"/>
          <p14:tracePt t="40328" x="796925" y="2708275"/>
          <p14:tracePt t="40345" x="814388" y="2700338"/>
          <p14:tracePt t="40362" x="822325" y="2692400"/>
          <p14:tracePt t="40379" x="831850" y="2674938"/>
          <p14:tracePt t="40395" x="839788" y="2674938"/>
          <p14:tracePt t="40412" x="857250" y="2674938"/>
          <p14:tracePt t="40429" x="892175" y="2682875"/>
          <p14:tracePt t="40446" x="950913" y="2717800"/>
          <p14:tracePt t="40462" x="1149350" y="2778125"/>
          <p14:tracePt t="40479" x="1320800" y="2803525"/>
          <p14:tracePt t="40496" x="1492250" y="2803525"/>
          <p14:tracePt t="40513" x="1663700" y="2803525"/>
          <p14:tracePt t="40529" x="1774825" y="2803525"/>
          <p14:tracePt t="40546" x="1860550" y="2803525"/>
          <p14:tracePt t="40563" x="1928813" y="2803525"/>
          <p14:tracePt t="40580" x="2006600" y="2803525"/>
          <p14:tracePt t="40597" x="2108200" y="2803525"/>
          <p14:tracePt t="40613" x="2193925" y="2803525"/>
          <p14:tracePt t="40630" x="2357438" y="2846388"/>
          <p14:tracePt t="40646" x="2606675" y="2906713"/>
          <p14:tracePt t="40664" x="2778125" y="2940050"/>
          <p14:tracePt t="40680" x="2914650" y="2965450"/>
          <p14:tracePt t="40697" x="3078163" y="2982913"/>
          <p14:tracePt t="40714" x="3222625" y="2992438"/>
          <p14:tracePt t="40731" x="3378200" y="3000375"/>
          <p14:tracePt t="40747" x="3514725" y="3008313"/>
          <p14:tracePt t="40764" x="3660775" y="3008313"/>
          <p14:tracePt t="40781" x="3779838" y="3008313"/>
          <p14:tracePt t="40798" x="3908425" y="3017838"/>
          <p14:tracePt t="40814" x="4079875" y="3017838"/>
          <p14:tracePt t="40831" x="4165600" y="3017838"/>
          <p14:tracePt t="40848" x="4225925" y="3008313"/>
          <p14:tracePt t="40865" x="4251325" y="3000375"/>
          <p14:tracePt t="40943" x="4243388" y="3000375"/>
          <p14:tracePt t="40946" x="4217988" y="3000375"/>
          <p14:tracePt t="40965" x="4183063" y="3017838"/>
          <p14:tracePt t="40982" x="4046538" y="3068638"/>
          <p14:tracePt t="40999" x="3849688" y="3111500"/>
          <p14:tracePt t="41016" x="3582988" y="3154363"/>
          <p14:tracePt t="41033" x="3189288" y="3179763"/>
          <p14:tracePt t="41050" x="2735263" y="3179763"/>
          <p14:tracePt t="41065" x="2460625" y="3179763"/>
          <p14:tracePt t="41083" x="2357438" y="3179763"/>
          <p14:tracePt t="41099" x="2339975" y="3179763"/>
          <p14:tracePt t="41116" x="2357438" y="3163888"/>
          <p14:tracePt t="41133" x="2400300" y="3128963"/>
          <p14:tracePt t="41150" x="2425700" y="3103563"/>
          <p14:tracePt t="41166" x="2443163" y="3086100"/>
          <p14:tracePt t="41183" x="2451100" y="3078163"/>
          <p14:tracePt t="41199" x="2460625" y="3068638"/>
          <p14:tracePt t="41216" x="2478088" y="3068638"/>
          <p14:tracePt t="41233" x="2536825" y="3068638"/>
          <p14:tracePt t="41250" x="2665413" y="3086100"/>
          <p14:tracePt t="41267" x="2854325" y="3103563"/>
          <p14:tracePt t="41283" x="3068638" y="3103563"/>
          <p14:tracePt t="41300" x="3386138" y="3103563"/>
          <p14:tracePt t="41318" x="3635375" y="3094038"/>
          <p14:tracePt t="41335" x="3832225" y="3051175"/>
          <p14:tracePt t="41351" x="3986213" y="3017838"/>
          <p14:tracePt t="41369" x="3994150" y="3008313"/>
          <p14:tracePt t="41471" x="4003675" y="3008313"/>
          <p14:tracePt t="41607" x="4003675" y="3017838"/>
          <p14:tracePt t="41615" x="3994150" y="3017838"/>
          <p14:tracePt t="41991" x="3994150" y="3025775"/>
          <p14:tracePt t="42887" x="3986213" y="3025775"/>
          <p14:tracePt t="42892" x="3986213" y="3043238"/>
          <p14:tracePt t="42909" x="3978275" y="3051175"/>
          <p14:tracePt t="42909" x="3968750" y="3068638"/>
          <p14:tracePt t="42927" x="3960813" y="3078163"/>
          <p14:tracePt t="42927" x="3943350" y="3094038"/>
          <p14:tracePt t="42943" x="3925888" y="3128963"/>
          <p14:tracePt t="42960" x="3900488" y="3163888"/>
          <p14:tracePt t="42976" x="3883025" y="3206750"/>
          <p14:tracePt t="42993" x="3883025" y="3249613"/>
          <p14:tracePt t="43009" x="3883025" y="3292475"/>
          <p14:tracePt t="43027" x="3883025" y="3343275"/>
          <p14:tracePt t="43043" x="3883025" y="3429000"/>
          <p14:tracePt t="43060" x="3883025" y="3497263"/>
          <p14:tracePt t="43076" x="3883025" y="3575050"/>
          <p14:tracePt t="43093" x="3883025" y="3643313"/>
          <p14:tracePt t="43110" x="3883025" y="3771900"/>
          <p14:tracePt t="43127" x="3875088" y="3892550"/>
          <p14:tracePt t="43143" x="3875088" y="4011613"/>
          <p14:tracePt t="43160" x="3857625" y="4157663"/>
          <p14:tracePt t="43177" x="3849688" y="4278313"/>
          <p14:tracePt t="43194" x="3832225" y="4440238"/>
          <p14:tracePt t="43210" x="3822700" y="4594225"/>
          <p14:tracePt t="43227" x="3814763" y="4714875"/>
          <p14:tracePt t="43244" x="3797300" y="4835525"/>
          <p14:tracePt t="43261" x="3779838" y="4929188"/>
          <p14:tracePt t="43278" x="3736975" y="5049838"/>
          <p14:tracePt t="43294" x="3668713" y="5178425"/>
          <p14:tracePt t="43311" x="3617913" y="5264150"/>
          <p14:tracePt t="43328" x="3557588" y="5332413"/>
          <p14:tracePt t="43345" x="3497263" y="5408613"/>
          <p14:tracePt t="43361" x="3436938" y="5468938"/>
          <p14:tracePt t="43378" x="3378200" y="5529263"/>
          <p14:tracePt t="43395" x="3325813" y="5564188"/>
          <p14:tracePt t="43412" x="3282950" y="5580063"/>
          <p14:tracePt t="43428" x="3257550" y="5589588"/>
          <p14:tracePt t="43445" x="3222625" y="5589588"/>
          <p14:tracePt t="43462" x="3163888" y="5589588"/>
          <p14:tracePt t="43479" x="3078163" y="5589588"/>
          <p14:tracePt t="43495" x="2932113" y="5589588"/>
          <p14:tracePt t="43512" x="2778125" y="5607050"/>
          <p14:tracePt t="43529" x="2597150" y="5622925"/>
          <p14:tracePt t="43546" x="2493963" y="5640388"/>
          <p14:tracePt t="43563" x="2435225" y="5657850"/>
          <p14:tracePt t="43579" x="2408238" y="5665788"/>
          <p14:tracePt t="43596" x="2400300" y="5675313"/>
          <p14:tracePt t="43631" x="2392363" y="5683250"/>
          <p14:tracePt t="43631" x="2374900" y="5683250"/>
          <p14:tracePt t="43646" x="2289175" y="5718175"/>
          <p14:tracePt t="43663" x="2211388" y="5726113"/>
          <p14:tracePt t="43680" x="2082800" y="5735638"/>
          <p14:tracePt t="43697" x="2014538" y="5735638"/>
          <p14:tracePt t="43713" x="1989138" y="5735638"/>
          <p14:tracePt t="43823" x="1979613" y="5735638"/>
          <p14:tracePt t="43830" x="1971675" y="5743575"/>
          <p14:tracePt t="43849" x="1963738" y="5761038"/>
          <p14:tracePt t="43864" x="1954213" y="5768975"/>
          <p14:tracePt t="43881" x="1954213" y="5778500"/>
          <p14:tracePt t="43943" x="1954213" y="5768975"/>
          <p14:tracePt t="43959" x="1954213" y="5761038"/>
          <p14:tracePt t="44015" x="1946275" y="5761038"/>
          <p14:tracePt t="44023" x="1893888" y="5778500"/>
          <p14:tracePt t="44039" x="1800225" y="5803900"/>
          <p14:tracePt t="44049" x="1739900" y="5811838"/>
          <p14:tracePt t="44065" x="1697038" y="5811838"/>
          <p14:tracePt t="44082" x="1663700" y="5778500"/>
          <p14:tracePt t="44098" x="1628775" y="5726113"/>
          <p14:tracePt t="44116" x="1603375" y="5657850"/>
          <p14:tracePt t="44132" x="1577975" y="5607050"/>
          <p14:tracePt t="44149" x="1543050" y="5564188"/>
          <p14:tracePt t="44165" x="1517650" y="5546725"/>
          <p14:tracePt t="44165" x="1492250" y="5537200"/>
          <p14:tracePt t="44183" x="1406525" y="5537200"/>
          <p14:tracePt t="44199" x="1328738" y="5554663"/>
          <p14:tracePt t="44216" x="1293813" y="5580063"/>
          <p14:tracePt t="44279" x="1311275" y="5572125"/>
          <p14:tracePt t="44287" x="1320800" y="5546725"/>
          <p14:tracePt t="44300" x="1336675" y="5521325"/>
          <p14:tracePt t="44316" x="1336675" y="5494338"/>
          <p14:tracePt t="44333" x="1336675" y="5486400"/>
          <p14:tracePt t="44375" x="1328738" y="5486400"/>
          <p14:tracePt t="44400" x="1320800" y="5494338"/>
          <p14:tracePt t="44401" x="1311275" y="5503863"/>
          <p14:tracePt t="44577" x="1303338" y="5503863"/>
          <p14:tracePt t="44583" x="1303338" y="5511800"/>
          <p14:tracePt t="44623" x="1303338" y="5521325"/>
          <p14:tracePt t="44703" x="1303338" y="5529263"/>
          <p14:tracePt t="44711" x="1293813" y="5529263"/>
          <p14:tracePt t="44719" x="1293813" y="5537200"/>
          <p14:tracePt t="44736" x="1293813" y="5546725"/>
          <p14:tracePt t="44895" x="1293813" y="5554663"/>
          <p14:tracePt t="44902" x="1293813" y="5564188"/>
          <p14:tracePt t="44943" x="1293813" y="5572125"/>
          <p14:tracePt t="45015" x="1293813" y="5580063"/>
          <p14:tracePt t="45037" x="1293813" y="5589588"/>
          <p14:tracePt t="45038" x="1303338" y="5597525"/>
          <p14:tracePt t="45054" x="1320800" y="5597525"/>
          <p14:tracePt t="45071" x="1336675" y="5614988"/>
          <p14:tracePt t="45087" x="1354138" y="5622925"/>
          <p14:tracePt t="45104" x="1371600" y="5632450"/>
          <p14:tracePt t="45121" x="1389063" y="5640388"/>
          <p14:tracePt t="45138" x="1414463" y="5657850"/>
          <p14:tracePt t="45154" x="1431925" y="5675313"/>
          <p14:tracePt t="45171" x="1474788" y="5683250"/>
          <p14:tracePt t="45188" x="1525588" y="5700713"/>
          <p14:tracePt t="45205" x="1577975" y="5718175"/>
          <p14:tracePt t="45222" x="1628775" y="5743575"/>
          <p14:tracePt t="45238" x="1706563" y="5778500"/>
          <p14:tracePt t="45255" x="1765300" y="5794375"/>
          <p14:tracePt t="45271" x="1808163" y="5811838"/>
          <p14:tracePt t="45289" x="1851025" y="5821363"/>
          <p14:tracePt t="45305" x="1903413" y="5837238"/>
          <p14:tracePt t="45322" x="1936750" y="5846763"/>
          <p14:tracePt t="45338" x="1989138" y="5864225"/>
          <p14:tracePt t="45356" x="2022475" y="5872163"/>
          <p14:tracePt t="45372" x="2057400" y="5880100"/>
          <p14:tracePt t="45389" x="2082800" y="5897563"/>
          <p14:tracePt t="45405" x="2117725" y="5907088"/>
          <p14:tracePt t="45405" x="2143125" y="5915025"/>
          <p14:tracePt t="45423" x="2203450" y="5932488"/>
          <p14:tracePt t="45439" x="2279650" y="5957888"/>
          <p14:tracePt t="45456" x="2339975" y="5965825"/>
          <p14:tracePt t="45473" x="2400300" y="5975350"/>
          <p14:tracePt t="45489" x="2451100" y="5975350"/>
          <p14:tracePt t="45506" x="2486025" y="5975350"/>
          <p14:tracePt t="45523" x="2503488" y="5975350"/>
          <p14:tracePt t="45583" x="2511425" y="5975350"/>
          <p14:tracePt t="45589" x="2528888" y="5965825"/>
          <p14:tracePt t="45607" x="2579688" y="5949950"/>
          <p14:tracePt t="45623" x="2622550" y="5932488"/>
          <p14:tracePt t="45640" x="2674938" y="5907088"/>
          <p14:tracePt t="45657" x="2700338" y="5880100"/>
          <p14:tracePt t="45674" x="2735263" y="5846763"/>
          <p14:tracePt t="45690" x="2743200" y="5829300"/>
          <p14:tracePt t="45743" x="2743200" y="5821363"/>
          <p14:tracePt t="45758" x="2717800" y="5811838"/>
          <p14:tracePt t="45758" x="2708275" y="5811838"/>
          <p14:tracePt t="45775" x="2682875" y="5794375"/>
          <p14:tracePt t="45791" x="2657475" y="5768975"/>
          <p14:tracePt t="45808" x="2632075" y="5743575"/>
          <p14:tracePt t="45824" x="2622550" y="5718175"/>
          <p14:tracePt t="45841" x="2622550" y="5692775"/>
          <p14:tracePt t="45858" x="2622550" y="5675313"/>
          <p14:tracePt t="45875" x="2614613" y="5657850"/>
          <p14:tracePt t="45892" x="2606675" y="5649913"/>
          <p14:tracePt t="45908" x="2606675" y="5640388"/>
          <p14:tracePt t="45943" x="2606675" y="5632450"/>
          <p14:tracePt t="45975" x="2606675" y="5622925"/>
          <p14:tracePt t="45999" x="2606675" y="5614988"/>
          <p14:tracePt t="46007" x="2606675" y="5607050"/>
          <p14:tracePt t="46018" x="2606675" y="5597525"/>
          <p14:tracePt t="46025" x="2614613" y="5597525"/>
          <p14:tracePt t="46042" x="2614613" y="5589588"/>
          <p14:tracePt t="46151" x="2606675" y="5589588"/>
          <p14:tracePt t="46175" x="2606675" y="5597525"/>
          <p14:tracePt t="46255" x="2597150" y="5597525"/>
          <p14:tracePt t="47423" x="2606675" y="5597525"/>
          <p14:tracePt t="47424" x="2614613" y="5597525"/>
          <p14:tracePt t="47433" x="2622550" y="5597525"/>
          <p14:tracePt t="47450" x="2632075" y="5597525"/>
          <p14:tracePt t="47467" x="2640013" y="5597525"/>
          <p14:tracePt t="47484" x="2649538" y="5597525"/>
          <p14:tracePt t="47501" x="2682875" y="5597525"/>
          <p14:tracePt t="47517" x="2717800" y="5597525"/>
          <p14:tracePt t="47534" x="2760663" y="5589588"/>
          <p14:tracePt t="47534" x="2778125" y="5580063"/>
          <p14:tracePt t="47551" x="2811463" y="5572125"/>
          <p14:tracePt t="47567" x="2854325" y="5554663"/>
          <p14:tracePt t="47584" x="2889250" y="5546725"/>
          <p14:tracePt t="47601" x="2932113" y="5537200"/>
          <p14:tracePt t="47618" x="2965450" y="5537200"/>
          <p14:tracePt t="47634" x="3000375" y="5537200"/>
          <p14:tracePt t="47651" x="3025775" y="5546725"/>
          <p14:tracePt t="47668" x="3043238" y="5564188"/>
          <p14:tracePt t="47685" x="3078163" y="5564188"/>
          <p14:tracePt t="47701" x="3111500" y="5572125"/>
          <p14:tracePt t="47701" x="3136900" y="5572125"/>
          <p14:tracePt t="47719" x="3179763" y="5572125"/>
          <p14:tracePt t="47735" x="3214688" y="5572125"/>
          <p14:tracePt t="47752" x="3249613" y="5572125"/>
          <p14:tracePt t="47768" x="3275013" y="5572125"/>
          <p14:tracePt t="47785" x="3292475" y="5564188"/>
          <p14:tracePt t="47802" x="3308350" y="5554663"/>
          <p14:tracePt t="47819" x="3335338" y="5554663"/>
          <p14:tracePt t="47835" x="3351213" y="5554663"/>
          <p14:tracePt t="47852" x="3378200" y="5546725"/>
          <p14:tracePt t="47869" x="3394075" y="5537200"/>
          <p14:tracePt t="47886" x="3411538" y="5529263"/>
          <p14:tracePt t="47903" x="3429000" y="5529263"/>
          <p14:tracePt t="47919" x="3471863" y="5529263"/>
          <p14:tracePt t="47936" x="3522663" y="5529263"/>
          <p14:tracePt t="47953" x="3582988" y="5529263"/>
          <p14:tracePt t="47970" x="3625850" y="5537200"/>
          <p14:tracePt t="47986" x="3635375" y="5546725"/>
          <p14:tracePt t="48134" x="3643313" y="5546725"/>
          <p14:tracePt t="48166" x="3651250" y="5546725"/>
          <p14:tracePt t="48188" x="3651250" y="5537200"/>
          <p14:tracePt t="48189" x="3660775" y="5529263"/>
          <p14:tracePt t="48230" x="3668713" y="5521325"/>
          <p14:tracePt t="48327" x="3660775" y="5521325"/>
          <p14:tracePt t="48383" x="3660775" y="5529263"/>
          <p14:tracePt t="48391" x="3651250" y="5529263"/>
          <p14:tracePt t="48406" x="3643313" y="5537200"/>
          <p14:tracePt t="48422" x="3625850" y="5546725"/>
          <p14:tracePt t="48423" x="3592513" y="5572125"/>
          <p14:tracePt t="48439" x="3514725" y="5614988"/>
          <p14:tracePt t="48456" x="3394075" y="5675313"/>
          <p14:tracePt t="48472" x="3249613" y="5726113"/>
          <p14:tracePt t="48489" x="3094038" y="5761038"/>
          <p14:tracePt t="48505" x="2982913" y="5778500"/>
          <p14:tracePt t="48523" x="2906713" y="5786438"/>
          <p14:tracePt t="48539" x="2889250" y="5786438"/>
          <p14:tracePt t="48556" x="2879725" y="5786438"/>
          <p14:tracePt t="48590" x="2863850" y="5778500"/>
          <p14:tracePt t="48607" x="2836863" y="5778500"/>
          <p14:tracePt t="48623" x="2828925" y="5768975"/>
          <p14:tracePt t="48670" x="2828925" y="5761038"/>
          <p14:tracePt t="48690" x="2828925" y="5751513"/>
          <p14:tracePt t="48691" x="2828925" y="5735638"/>
          <p14:tracePt t="48707" x="2828925" y="5726113"/>
          <p14:tracePt t="48750" x="2820988" y="5726113"/>
          <p14:tracePt t="48758" x="2820988" y="5718175"/>
          <p14:tracePt t="48790" x="2811463" y="5718175"/>
          <p14:tracePt t="48794" x="2811463" y="5726113"/>
          <p14:tracePt t="48991" x="2803525" y="5726113"/>
          <p14:tracePt t="49015" x="2803525" y="5718175"/>
          <p14:tracePt t="49415" x="2803525" y="5708650"/>
          <p14:tracePt t="49430" x="2803525" y="5700713"/>
          <p14:tracePt t="49445" x="2803525" y="5683250"/>
          <p14:tracePt t="49461" x="2803525" y="5649913"/>
          <p14:tracePt t="49461" x="2803525" y="5640388"/>
          <p14:tracePt t="49479" x="2803525" y="5607050"/>
          <p14:tracePt t="49495" x="2803525" y="5564188"/>
          <p14:tracePt t="49512" x="2811463" y="5521325"/>
          <p14:tracePt t="49529" x="2811463" y="5468938"/>
          <p14:tracePt t="49545" x="2836863" y="5408613"/>
          <p14:tracePt t="49562" x="2863850" y="5340350"/>
          <p14:tracePt t="49578" x="2897188" y="5246688"/>
          <p14:tracePt t="49595" x="2949575" y="5118100"/>
          <p14:tracePt t="49611" x="3008313" y="4997450"/>
          <p14:tracePt t="49629" x="3051175" y="4878388"/>
          <p14:tracePt t="49645" x="3078163" y="4808538"/>
          <p14:tracePt t="49645" x="3094038" y="4765675"/>
          <p14:tracePt t="49663" x="3111500" y="4732338"/>
          <p14:tracePt t="49679" x="3121025" y="4689475"/>
          <p14:tracePt t="49696" x="3163888" y="4629150"/>
          <p14:tracePt t="49712" x="3214688" y="4560888"/>
          <p14:tracePt t="49729" x="3275013" y="4475163"/>
          <p14:tracePt t="49746" x="3351213" y="4389438"/>
          <p14:tracePt t="49763" x="3436938" y="4303713"/>
          <p14:tracePt t="49779" x="3506788" y="4225925"/>
          <p14:tracePt t="49796" x="3540125" y="4175125"/>
          <p14:tracePt t="49813" x="3557588" y="4157663"/>
          <p14:tracePt t="49934" x="3565525" y="4157663"/>
          <p14:tracePt t="49950" x="3575050" y="4157663"/>
          <p14:tracePt t="49951" x="3575050" y="4149725"/>
          <p14:tracePt t="50022" x="3565525" y="4149725"/>
          <p14:tracePt t="50030" x="3522663" y="4192588"/>
          <p14:tracePt t="50048" x="3454400" y="4217988"/>
          <p14:tracePt t="50064" x="3394075" y="4243388"/>
          <p14:tracePt t="50081" x="3378200" y="4243388"/>
          <p14:tracePt t="50134" x="3378200" y="4235450"/>
          <p14:tracePt t="50135" x="3378200" y="4225925"/>
          <p14:tracePt t="50148" x="3378200" y="4217988"/>
          <p14:tracePt t="50206" x="3368675" y="4217988"/>
          <p14:tracePt t="50286" x="3368675" y="4208463"/>
          <p14:tracePt t="50293" x="3368675" y="4200525"/>
          <p14:tracePt t="50299" x="3368675" y="4192588"/>
          <p14:tracePt t="50316" x="3368675" y="4175125"/>
          <p14:tracePt t="50462" x="3378200" y="4165600"/>
          <p14:tracePt t="50487" x="3378200" y="4157663"/>
          <p14:tracePt t="50614" x="3386138" y="4149725"/>
          <p14:tracePt t="50638" x="3394075" y="4149725"/>
          <p14:tracePt t="50655" x="3403600" y="4149725"/>
          <p14:tracePt t="50670" x="3411538" y="4149725"/>
          <p14:tracePt t="50684" x="3411538" y="4140200"/>
          <p14:tracePt t="50685" x="3429000" y="4140200"/>
          <p14:tracePt t="50701" x="3463925" y="4140200"/>
          <p14:tracePt t="50718" x="3522663" y="4140200"/>
          <p14:tracePt t="50735" x="3575050" y="4140200"/>
          <p14:tracePt t="50751" x="3625850" y="4140200"/>
          <p14:tracePt t="50768" x="3651250" y="4140200"/>
          <p14:tracePt t="50785" x="3668713" y="4114800"/>
          <p14:tracePt t="50935" x="3678238" y="4114800"/>
          <p14:tracePt t="50935" x="3678238" y="4106863"/>
          <p14:tracePt t="50952" x="3694113" y="4089400"/>
          <p14:tracePt t="50970" x="3694113" y="4079875"/>
          <p14:tracePt t="51351" x="3686175" y="4079875"/>
          <p14:tracePt t="51367" x="3686175" y="4089400"/>
          <p14:tracePt t="51392" x="3678238" y="4097338"/>
          <p14:tracePt t="51503" x="3668713" y="4097338"/>
          <p14:tracePt t="51528" x="3660775" y="4106863"/>
          <p14:tracePt t="51535" x="3651250" y="4106863"/>
          <p14:tracePt t="51540" x="3643313" y="4114800"/>
          <p14:tracePt t="51556" x="3625850" y="4122738"/>
          <p14:tracePt t="51574" x="3592513" y="4132263"/>
          <p14:tracePt t="51574" x="3582988" y="4132263"/>
          <p14:tracePt t="51607" x="3565525" y="4132263"/>
          <p14:tracePt t="51624" x="3522663" y="4140200"/>
          <p14:tracePt t="51640" x="3463925" y="4149725"/>
          <p14:tracePt t="51657" x="3368675" y="4157663"/>
          <p14:tracePt t="51674" x="3265488" y="4175125"/>
          <p14:tracePt t="51690" x="3171825" y="4183063"/>
          <p14:tracePt t="51708" x="3121025" y="4192588"/>
          <p14:tracePt t="51724" x="3068638" y="4192588"/>
          <p14:tracePt t="51741" x="3043238" y="4192588"/>
          <p14:tracePt t="51757" x="3008313" y="4200525"/>
          <p14:tracePt t="51775" x="2965450" y="4200525"/>
          <p14:tracePt t="51791" x="2879725" y="4200525"/>
          <p14:tracePt t="51808" x="2828925" y="4200525"/>
          <p14:tracePt t="51824" x="2786063" y="4200525"/>
          <p14:tracePt t="51841" x="2778125" y="4200525"/>
          <p14:tracePt t="51895" x="2768600" y="4200525"/>
          <p14:tracePt t="51943" x="2760663" y="4200525"/>
          <p14:tracePt t="51951" x="2735263" y="4200525"/>
          <p14:tracePt t="51951" x="2692400" y="4200525"/>
          <p14:tracePt t="51959" x="2589213" y="4200525"/>
          <p14:tracePt t="51976" x="2468563" y="4200525"/>
          <p14:tracePt t="51993" x="2425700" y="4200525"/>
          <p14:tracePt t="52009" x="2408238" y="4192588"/>
          <p14:tracePt t="52026" x="2408238" y="4175125"/>
          <p14:tracePt t="52042" x="2408238" y="4149725"/>
          <p14:tracePt t="52060" x="2425700" y="4106863"/>
          <p14:tracePt t="52076" x="2443163" y="4071938"/>
          <p14:tracePt t="52093" x="2451100" y="4046538"/>
          <p14:tracePt t="52109" x="2451100" y="4037013"/>
          <p14:tracePt t="52151" x="2451100" y="4046538"/>
          <p14:tracePt t="52159" x="2451100" y="4071938"/>
          <p14:tracePt t="52177" x="2451100" y="4089400"/>
          <p14:tracePt t="52239" x="2451100" y="4079875"/>
          <p14:tracePt t="52255" x="2451100" y="4071938"/>
          <p14:tracePt t="52279" x="2451100" y="4064000"/>
          <p14:tracePt t="52343" x="2451100" y="4071938"/>
          <p14:tracePt t="52351" x="2451100" y="4089400"/>
          <p14:tracePt t="52367" x="2468563" y="4122738"/>
          <p14:tracePt t="52378" x="2503488" y="4165600"/>
          <p14:tracePt t="52394" x="2563813" y="4217988"/>
          <p14:tracePt t="52411" x="2649538" y="4286250"/>
          <p14:tracePt t="52428" x="2760663" y="4346575"/>
          <p14:tracePt t="52445" x="2854325" y="4389438"/>
          <p14:tracePt t="52461" x="2940050" y="4432300"/>
          <p14:tracePt t="52478" x="3000375" y="4440238"/>
          <p14:tracePt t="52495" x="3060700" y="4457700"/>
          <p14:tracePt t="52512" x="3068638" y="4457700"/>
          <p14:tracePt t="52529" x="3078163" y="4457700"/>
          <p14:tracePt t="52545" x="3086100" y="4457700"/>
          <p14:tracePt t="52562" x="3103563" y="4465638"/>
          <p14:tracePt t="52579" x="3121025" y="4475163"/>
          <p14:tracePt t="52596" x="3146425" y="4475163"/>
          <p14:tracePt t="52612" x="3154363" y="4475163"/>
          <p14:tracePt t="52629" x="3189288" y="4492625"/>
          <p14:tracePt t="52646" x="3214688" y="4492625"/>
          <p14:tracePt t="52663" x="3232150" y="4508500"/>
          <p14:tracePt t="52679" x="3249613" y="4508500"/>
          <p14:tracePt t="52696" x="3265488" y="4508500"/>
          <p14:tracePt t="52713" x="3282950" y="4508500"/>
          <p14:tracePt t="52730" x="3292475" y="4508500"/>
          <p14:tracePt t="52746" x="3300413" y="4508500"/>
          <p14:tracePt t="52791" x="3308350" y="4508500"/>
          <p14:tracePt t="52798" x="3317875" y="4518025"/>
          <p14:tracePt t="52814" x="3335338" y="4535488"/>
          <p14:tracePt t="52830" x="3351213" y="4560888"/>
          <p14:tracePt t="52830" x="3360738" y="4568825"/>
          <p14:tracePt t="52847" x="3394075" y="4594225"/>
          <p14:tracePt t="52863" x="3403600" y="4603750"/>
          <p14:tracePt t="52880" x="3411538" y="4603750"/>
          <p14:tracePt t="52999" x="3411538" y="4611688"/>
          <p14:tracePt t="53023" x="3403600" y="4621213"/>
          <p14:tracePt t="53030" x="3394075" y="4621213"/>
          <p14:tracePt t="53048" x="3394075" y="4629150"/>
          <p14:tracePt t="53087" x="3386138" y="4629150"/>
          <p14:tracePt t="53098" x="3386138" y="4637088"/>
          <p14:tracePt t="53102" x="3378200" y="4637088"/>
          <p14:tracePt t="53115" x="3360738" y="4654550"/>
          <p14:tracePt t="53132" x="3317875" y="4679950"/>
          <p14:tracePt t="53149" x="3249613" y="4722813"/>
          <p14:tracePt t="53166" x="3146425" y="4765675"/>
          <p14:tracePt t="53182" x="3078163" y="4783138"/>
          <p14:tracePt t="53182" x="3043238" y="4783138"/>
          <p14:tracePt t="53199" x="3008313" y="4783138"/>
          <p14:tracePt t="53216" x="2992438" y="4783138"/>
          <p14:tracePt t="53233" x="2982913" y="4783138"/>
          <p14:tracePt t="53249" x="2940050" y="4765675"/>
          <p14:tracePt t="53267" x="2803525" y="4740275"/>
          <p14:tracePt t="53282" x="2597150" y="4697413"/>
          <p14:tracePt t="53299" x="2392363" y="4689475"/>
          <p14:tracePt t="53316" x="2289175" y="4689475"/>
          <p14:tracePt t="53333" x="2279650" y="4689475"/>
          <p14:tracePt t="53349" x="2279650" y="4679950"/>
          <p14:tracePt t="53366" x="2314575" y="4646613"/>
          <p14:tracePt t="53383" x="2357438" y="4568825"/>
          <p14:tracePt t="53400" x="2392363" y="4518025"/>
          <p14:tracePt t="53416" x="2408238" y="4483100"/>
          <p14:tracePt t="53433" x="2417763" y="4475163"/>
          <p14:tracePt t="53495" x="2417763" y="4492625"/>
          <p14:tracePt t="53500" x="2408238" y="4518025"/>
          <p14:tracePt t="53500" x="2408238" y="4525963"/>
          <p14:tracePt t="53575" x="2408238" y="4508500"/>
          <p14:tracePt t="53584" x="2408238" y="4492625"/>
          <p14:tracePt t="53584" x="2417763" y="4465638"/>
          <p14:tracePt t="53601" x="2425700" y="4440238"/>
          <p14:tracePt t="53618" x="2435225" y="4422775"/>
          <p14:tracePt t="53634" x="2443163" y="4414838"/>
          <p14:tracePt t="53671" x="2451100" y="4414838"/>
          <p14:tracePt t="53688" x="2468563" y="4414838"/>
          <p14:tracePt t="53689" x="2493963" y="4422775"/>
          <p14:tracePt t="53701" x="2589213" y="4457700"/>
          <p14:tracePt t="53718" x="2700338" y="4483100"/>
          <p14:tracePt t="53735" x="2803525" y="4492625"/>
          <p14:tracePt t="53752" x="2836863" y="4492625"/>
          <p14:tracePt t="53815" x="2836863" y="4500563"/>
          <p14:tracePt t="53823" x="2836863" y="4535488"/>
          <p14:tracePt t="53836" x="2846388" y="4586288"/>
          <p14:tracePt t="53852" x="2854325" y="4654550"/>
          <p14:tracePt t="53869" x="2863850" y="4749800"/>
          <p14:tracePt t="53886" x="2871788" y="4826000"/>
          <p14:tracePt t="53903" x="2871788" y="4878388"/>
          <p14:tracePt t="53919" x="2871788" y="4886325"/>
          <p14:tracePt t="53936" x="2863850" y="4894263"/>
          <p14:tracePt t="53953" x="2854325" y="4903788"/>
          <p14:tracePt t="53970" x="2820988" y="4921250"/>
          <p14:tracePt t="53986" x="2786063" y="4946650"/>
          <p14:tracePt t="54003" x="2743200" y="4946650"/>
          <p14:tracePt t="54020" x="2717800" y="4954588"/>
          <p14:tracePt t="54037" x="2692400" y="4954588"/>
          <p14:tracePt t="54053" x="2682875" y="4937125"/>
          <p14:tracePt t="54070" x="2674938" y="4911725"/>
          <p14:tracePt t="54087" x="2657475" y="4835525"/>
          <p14:tracePt t="54104" x="2649538" y="4792663"/>
          <p14:tracePt t="54120" x="2640013" y="4757738"/>
          <p14:tracePt t="54137" x="2632075" y="4732338"/>
          <p14:tracePt t="54154" x="2622550" y="4714875"/>
          <p14:tracePt t="54207" x="2622550" y="4706938"/>
          <p14:tracePt t="54223" x="2622550" y="4697413"/>
          <p14:tracePt t="54239" x="2622550" y="4679950"/>
          <p14:tracePt t="54247" x="2622550" y="4672013"/>
          <p14:tracePt t="54254" x="2622550" y="4637088"/>
          <p14:tracePt t="54272" x="2632075" y="4603750"/>
          <p14:tracePt t="54288" x="2632075" y="4586288"/>
          <p14:tracePt t="54304" x="2640013" y="4586288"/>
          <p14:tracePt t="54322" x="2649538" y="4578350"/>
          <p14:tracePt t="54338" x="2665413" y="4578350"/>
          <p14:tracePt t="54355" x="2700338" y="4621213"/>
          <p14:tracePt t="54372" x="2811463" y="4732338"/>
          <p14:tracePt t="54389" x="2922588" y="4851400"/>
          <p14:tracePt t="54405" x="3000375" y="4954588"/>
          <p14:tracePt t="54422" x="3068638" y="5049838"/>
          <p14:tracePt t="54439" x="3094038" y="5143500"/>
          <p14:tracePt t="54456" x="3103563" y="5186363"/>
          <p14:tracePt t="54472" x="3094038" y="5254625"/>
          <p14:tracePt t="54489" x="3060700" y="5322888"/>
          <p14:tracePt t="54506" x="3000375" y="5418138"/>
          <p14:tracePt t="54522" x="2949575" y="5503863"/>
          <p14:tracePt t="54539" x="2914650" y="5572125"/>
          <p14:tracePt t="54556" x="2889250" y="5597525"/>
          <p14:tracePt t="54573" x="2889250" y="5607050"/>
          <p14:tracePt t="54615" x="2879725" y="5607050"/>
          <p14:tracePt t="54626" x="2871788" y="5607050"/>
          <p14:tracePt t="54640" x="2820988" y="5607050"/>
          <p14:tracePt t="54656" x="2760663" y="5607050"/>
          <p14:tracePt t="54674" x="2682875" y="5607050"/>
          <p14:tracePt t="54690" x="2657475" y="5607050"/>
          <p14:tracePt t="54707" x="2649538" y="5607050"/>
          <p14:tracePt t="54723" x="2649538" y="5597525"/>
          <p14:tracePt t="54740" x="2657475" y="5580063"/>
          <p14:tracePt t="54757" x="2674938" y="5554663"/>
          <p14:tracePt t="54774" x="2674938" y="5521325"/>
          <p14:tracePt t="54791" x="2692400" y="5494338"/>
          <p14:tracePt t="54871" x="2692400" y="5503863"/>
          <p14:tracePt t="54879" x="2692400" y="5511800"/>
          <p14:tracePt t="54891" x="2692400" y="5521325"/>
          <p14:tracePt t="55496" x="2700338" y="5521325"/>
          <p14:tracePt t="55497" x="2743200" y="5521325"/>
          <p14:tracePt t="55512" x="2828925" y="5521325"/>
          <p14:tracePt t="55529" x="2982913" y="5521325"/>
          <p14:tracePt t="55545" x="3206750" y="5521325"/>
          <p14:tracePt t="55562" x="3421063" y="5521325"/>
          <p14:tracePt t="55578" x="3660775" y="5529263"/>
          <p14:tracePt t="55595" x="3849688" y="5564188"/>
          <p14:tracePt t="55612" x="4037013" y="5597525"/>
          <p14:tracePt t="55629" x="4183063" y="5632450"/>
          <p14:tracePt t="55645" x="4379913" y="5665788"/>
          <p14:tracePt t="55662" x="4578350" y="5683250"/>
          <p14:tracePt t="55679" x="4979988" y="5692775"/>
          <p14:tracePt t="55696" x="5211763" y="5692775"/>
          <p14:tracePt t="55712" x="5435600" y="5700713"/>
          <p14:tracePt t="55729" x="5546725" y="5718175"/>
          <p14:tracePt t="55746" x="5597525" y="5718175"/>
          <p14:tracePt t="55763" x="5622925" y="5726113"/>
          <p14:tracePt t="55779" x="5640388" y="5735638"/>
          <p14:tracePt t="55796" x="5657850" y="5735638"/>
          <p14:tracePt t="55813" x="5683250" y="5735638"/>
          <p14:tracePt t="55830" x="5692775" y="5735638"/>
          <p14:tracePt t="55903" x="5692775" y="5743575"/>
          <p14:tracePt t="55919" x="5692775" y="5751513"/>
          <p14:tracePt t="55927" x="5675313" y="5761038"/>
          <p14:tracePt t="55935" x="5622925" y="5761038"/>
          <p14:tracePt t="55947" x="5511800" y="5768975"/>
          <p14:tracePt t="55964" x="5400675" y="5768975"/>
          <p14:tracePt t="55981" x="5280025" y="5751513"/>
          <p14:tracePt t="55997" x="5221288" y="5735638"/>
          <p14:tracePt t="56014" x="5211763" y="5726113"/>
          <p14:tracePt t="56199" x="5221288" y="5718175"/>
          <p14:tracePt t="56200" x="5221288" y="5708650"/>
          <p14:tracePt t="56216" x="5237163" y="5692775"/>
          <p14:tracePt t="56233" x="5246688" y="5683250"/>
          <p14:tracePt t="56248" x="5264150" y="5683250"/>
          <p14:tracePt t="56265" x="5297488" y="5683250"/>
          <p14:tracePt t="56282" x="5392738" y="5683250"/>
          <p14:tracePt t="56300" x="5632450" y="5726113"/>
          <p14:tracePt t="56315" x="5854700" y="5761038"/>
          <p14:tracePt t="56333" x="6078538" y="5768975"/>
          <p14:tracePt t="56349" x="6275388" y="5768975"/>
          <p14:tracePt t="56366" x="6378575" y="5768975"/>
          <p14:tracePt t="56382" x="6386513" y="5768975"/>
          <p14:tracePt t="56423" x="6369050" y="5768975"/>
          <p14:tracePt t="56431" x="6232525" y="5811838"/>
          <p14:tracePt t="56452" x="6103938" y="5837238"/>
          <p14:tracePt t="56466" x="5932488" y="5864225"/>
          <p14:tracePt t="56483" x="5778500" y="5872163"/>
          <p14:tracePt t="56500" x="5572125" y="5880100"/>
          <p14:tracePt t="56534" x="5521325" y="5880100"/>
          <p14:tracePt t="56550" x="5435600" y="5872163"/>
          <p14:tracePt t="56567" x="5357813" y="5854700"/>
          <p14:tracePt t="56584" x="5297488" y="5846763"/>
          <p14:tracePt t="56647" x="5297488" y="5837238"/>
          <p14:tracePt t="56655" x="5314950" y="5829300"/>
          <p14:tracePt t="56671" x="5340350" y="5811838"/>
          <p14:tracePt t="56684" x="5349875" y="5794375"/>
          <p14:tracePt t="56701" x="5357813" y="5778500"/>
          <p14:tracePt t="56718" x="5365750" y="5768975"/>
          <p14:tracePt t="56767" x="5375275" y="5768975"/>
          <p14:tracePt t="56770" x="5383213" y="5768975"/>
          <p14:tracePt t="56785" x="5383213" y="5786438"/>
          <p14:tracePt t="56839" x="5392738" y="5786438"/>
          <p14:tracePt t="56967" x="5392738" y="5794375"/>
          <p14:tracePt t="56975" x="5392738" y="5811838"/>
          <p14:tracePt t="57783" x="5383213" y="5811838"/>
          <p14:tracePt t="57791" x="5375275" y="5811838"/>
          <p14:tracePt t="57793" x="5365750" y="5821363"/>
          <p14:tracePt t="57807" x="5340350" y="5821363"/>
          <p14:tracePt t="57825" x="5289550" y="5829300"/>
          <p14:tracePt t="57840" x="5246688" y="5837238"/>
          <p14:tracePt t="57857" x="5203825" y="5846763"/>
          <p14:tracePt t="57874" x="5151438" y="5854700"/>
          <p14:tracePt t="57891" x="5118100" y="5864225"/>
          <p14:tracePt t="57907" x="5075238" y="5872163"/>
          <p14:tracePt t="57924" x="4997450" y="5880100"/>
          <p14:tracePt t="57941" x="4911725" y="5880100"/>
          <p14:tracePt t="57958" x="4749800" y="5880100"/>
          <p14:tracePt t="57974" x="4518025" y="5880100"/>
          <p14:tracePt t="57992" x="4371975" y="5872163"/>
          <p14:tracePt t="58008" x="4294188" y="5854700"/>
          <p14:tracePt t="58025" x="4260850" y="5846763"/>
          <p14:tracePt t="58041" x="4243388" y="5846763"/>
          <p14:tracePt t="58077" x="4235450" y="5846763"/>
          <p14:tracePt t="58095" x="4217988" y="5846763"/>
          <p14:tracePt t="58103" x="4200525" y="5837238"/>
          <p14:tracePt t="58110" x="4097338" y="5837238"/>
          <p14:tracePt t="58125" x="3857625" y="5829300"/>
          <p14:tracePt t="58142" x="3222625" y="5761038"/>
          <p14:tracePt t="58159" x="2794000" y="5700713"/>
          <p14:tracePt t="58176" x="2622550" y="5649913"/>
          <p14:tracePt t="58192" x="2563813" y="5614988"/>
          <p14:tracePt t="58209" x="2563813" y="5572125"/>
          <p14:tracePt t="58226" x="2579688" y="5521325"/>
          <p14:tracePt t="58243" x="2622550" y="5443538"/>
          <p14:tracePt t="58259" x="2640013" y="5375275"/>
          <p14:tracePt t="58276" x="2649538" y="5322888"/>
          <p14:tracePt t="58293" x="2649538" y="5297488"/>
          <p14:tracePt t="58310" x="2649538" y="5289550"/>
          <p14:tracePt t="58310" x="2649538" y="5280025"/>
          <p14:tracePt t="58327" x="2640013" y="5280025"/>
          <p14:tracePt t="58343" x="2640013" y="5272088"/>
          <p14:tracePt t="58360" x="2640013" y="5254625"/>
          <p14:tracePt t="58377" x="2640013" y="5211763"/>
          <p14:tracePt t="58393" x="2649538" y="5168900"/>
          <p14:tracePt t="58410" x="2657475" y="5108575"/>
          <p14:tracePt t="58427" x="2665413" y="5065713"/>
          <p14:tracePt t="58444" x="2665413" y="5022850"/>
          <p14:tracePt t="58460" x="2657475" y="4972050"/>
          <p14:tracePt t="58477" x="2649538" y="4929188"/>
          <p14:tracePt t="58494" x="2649538" y="4903788"/>
          <p14:tracePt t="58511" x="2649538" y="4878388"/>
          <p14:tracePt t="58551" x="2649538" y="4868863"/>
          <p14:tracePt t="58567" x="2649538" y="4860925"/>
          <p14:tracePt t="58575" x="2657475" y="4860925"/>
          <p14:tracePt t="58583" x="2665413" y="4835525"/>
          <p14:tracePt t="58595" x="2665413" y="4826000"/>
          <p14:tracePt t="58611" x="2665413" y="4818063"/>
          <p14:tracePt t="58628" x="2665413" y="4808538"/>
          <p14:tracePt t="58879" x="2674938" y="4808538"/>
          <p14:tracePt t="58880" x="2700338" y="4800600"/>
          <p14:tracePt t="58896" x="2735263" y="4783138"/>
          <p14:tracePt t="58913" x="2803525" y="4757738"/>
          <p14:tracePt t="58930" x="2854325" y="4740275"/>
          <p14:tracePt t="58947" x="2922588" y="4714875"/>
          <p14:tracePt t="58963" x="2982913" y="4706938"/>
          <p14:tracePt t="58980" x="3017838" y="4697413"/>
          <p14:tracePt t="58996" x="3078163" y="4689475"/>
          <p14:tracePt t="59014" x="3128963" y="4679950"/>
          <p14:tracePt t="59030" x="3197225" y="4679950"/>
          <p14:tracePt t="59047" x="3232150" y="4679950"/>
          <p14:tracePt t="59064" x="3257550" y="4679950"/>
          <p14:tracePt t="59081" x="3257550" y="4672013"/>
          <p14:tracePt t="59519" x="3257550" y="4679950"/>
          <p14:tracePt t="59535" x="3275013" y="4689475"/>
          <p14:tracePt t="59543" x="3292475" y="4706938"/>
          <p14:tracePt t="59550" x="3351213" y="4722813"/>
          <p14:tracePt t="59566" x="3446463" y="4740275"/>
          <p14:tracePt t="59584" x="3489325" y="4740275"/>
          <p14:tracePt t="59600" x="3506788" y="4740275"/>
          <p14:tracePt t="59639" x="3514725" y="4740275"/>
          <p14:tracePt t="59671" x="3522663" y="4740275"/>
          <p14:tracePt t="59687" x="3532188" y="4740275"/>
          <p14:tracePt t="59695" x="3549650" y="4740275"/>
          <p14:tracePt t="59703" x="3582988" y="4749800"/>
          <p14:tracePt t="59717" x="3625850" y="4749800"/>
          <p14:tracePt t="59734" x="3686175" y="4757738"/>
          <p14:tracePt t="59751" x="3721100" y="4757738"/>
          <p14:tracePt t="59767" x="3746500" y="4757738"/>
          <p14:tracePt t="59784" x="3754438" y="4757738"/>
          <p14:tracePt t="59801" x="3771900" y="4757738"/>
          <p14:tracePt t="59818" x="3797300" y="4757738"/>
          <p14:tracePt t="59835" x="3822700" y="4757738"/>
          <p14:tracePt t="59851" x="3865563" y="4757738"/>
          <p14:tracePt t="59868" x="3943350" y="4757738"/>
          <p14:tracePt t="59885" x="4021138" y="4775200"/>
          <p14:tracePt t="59902" x="4114800" y="4775200"/>
          <p14:tracePt t="59918" x="4217988" y="4775200"/>
          <p14:tracePt t="59935" x="4243388" y="4775200"/>
          <p14:tracePt t="59952" x="4260850" y="4775200"/>
          <p14:tracePt t="59969" x="4268788" y="4775200"/>
          <p14:tracePt t="60007" x="4278313" y="4775200"/>
          <p14:tracePt t="60015" x="4286250" y="4775200"/>
          <p14:tracePt t="60025" x="4303713" y="4783138"/>
          <p14:tracePt t="60035" x="4337050" y="4800600"/>
          <p14:tracePt t="60052" x="4371975" y="4800600"/>
          <p14:tracePt t="60069" x="4422775" y="4800600"/>
          <p14:tracePt t="60086" x="4465638" y="4800600"/>
          <p14:tracePt t="60086" x="4475163" y="4800600"/>
          <p14:tracePt t="60103" x="4500563" y="4800600"/>
          <p14:tracePt t="60119" x="4518025" y="4800600"/>
          <p14:tracePt t="60136" x="4543425" y="4800600"/>
          <p14:tracePt t="60153" x="4568825" y="4800600"/>
          <p14:tracePt t="60170" x="4621213" y="4808538"/>
          <p14:tracePt t="60187" x="4714875" y="4826000"/>
          <p14:tracePt t="60203" x="4835525" y="4835525"/>
          <p14:tracePt t="60220" x="4972050" y="4843463"/>
          <p14:tracePt t="60236" x="5049838" y="4843463"/>
          <p14:tracePt t="60253" x="5126038" y="4826000"/>
          <p14:tracePt t="60270" x="5178425" y="4808538"/>
          <p14:tracePt t="60287" x="5194300" y="4808538"/>
          <p14:tracePt t="60399" x="5194300" y="4800600"/>
          <p14:tracePt t="60423" x="5203825" y="4792663"/>
          <p14:tracePt t="60424" x="5203825" y="4783138"/>
          <p14:tracePt t="60527" x="5194300" y="4792663"/>
          <p14:tracePt t="60527" x="5186363" y="4792663"/>
          <p14:tracePt t="60543" x="5168900" y="4800600"/>
          <p14:tracePt t="60551" x="5160963" y="4808538"/>
          <p14:tracePt t="60559" x="5118100" y="4808538"/>
          <p14:tracePt t="60572" x="5075238" y="4818063"/>
          <p14:tracePt t="60589" x="5032375" y="4826000"/>
          <p14:tracePt t="60606" x="4964113" y="4835525"/>
          <p14:tracePt t="60622" x="4783138" y="4894263"/>
          <p14:tracePt t="60639" x="4629150" y="4921250"/>
          <p14:tracePt t="60655" x="4414838" y="4946650"/>
          <p14:tracePt t="60673" x="4235450" y="4954588"/>
          <p14:tracePt t="60689" x="4037013" y="4954588"/>
          <p14:tracePt t="60706" x="3943350" y="4954588"/>
          <p14:tracePt t="60722" x="3900488" y="4954588"/>
          <p14:tracePt t="60739" x="3865563" y="4954588"/>
          <p14:tracePt t="60756" x="3797300" y="4954588"/>
          <p14:tracePt t="60773" x="3721100" y="4946650"/>
          <p14:tracePt t="60789" x="3549650" y="4946650"/>
          <p14:tracePt t="60807" x="3463925" y="4946650"/>
          <p14:tracePt t="60823" x="3429000" y="4946650"/>
          <p14:tracePt t="60840" x="3421063" y="4946650"/>
          <p14:tracePt t="60951" x="3411538" y="4946650"/>
          <p14:tracePt t="61079" x="3411538" y="4937125"/>
          <p14:tracePt t="61091" x="3421063" y="4937125"/>
          <p14:tracePt t="61111" x="3421063" y="4929188"/>
          <p14:tracePt t="61127" x="3429000" y="4929188"/>
          <p14:tracePt t="61127" x="3429000" y="4921250"/>
          <p14:tracePt t="61142" x="3436938" y="4921250"/>
          <p14:tracePt t="61158" x="3506788" y="4921250"/>
          <p14:tracePt t="61176" x="3582988" y="4911725"/>
          <p14:tracePt t="61192" x="3703638" y="4911725"/>
          <p14:tracePt t="61209" x="3789363" y="4911725"/>
          <p14:tracePt t="61225" x="3865563" y="4894263"/>
          <p14:tracePt t="61243" x="3908425" y="4878388"/>
          <p14:tracePt t="61259" x="3960813" y="4878388"/>
          <p14:tracePt t="61276" x="4011613" y="4878388"/>
          <p14:tracePt t="61292" x="4079875" y="4878388"/>
          <p14:tracePt t="61309" x="4200525" y="4878388"/>
          <p14:tracePt t="61326" x="4406900" y="4894263"/>
          <p14:tracePt t="61343" x="4568825" y="4903788"/>
          <p14:tracePt t="61359" x="4706938" y="4903788"/>
          <p14:tracePt t="61377" x="4826000" y="4886325"/>
          <p14:tracePt t="61393" x="4911725" y="4860925"/>
          <p14:tracePt t="61410" x="4937125" y="4851400"/>
          <p14:tracePt t="61426" x="4946650" y="4843463"/>
          <p14:tracePt t="61487" x="4954588" y="4843463"/>
          <p14:tracePt t="61492" x="4972050" y="4843463"/>
          <p14:tracePt t="61510" x="5049838" y="4851400"/>
          <p14:tracePt t="61527" x="5092700" y="4851400"/>
          <p14:tracePt t="61544" x="5135563" y="4843463"/>
          <p14:tracePt t="61561" x="5160963" y="4826000"/>
          <p14:tracePt t="61577" x="5168900" y="4808538"/>
          <p14:tracePt t="61594" x="5178425" y="4800600"/>
          <p14:tracePt t="61671" x="5178425" y="4808538"/>
          <p14:tracePt t="61679" x="5178425" y="4826000"/>
          <p14:tracePt t="61807" x="5168900" y="4826000"/>
          <p14:tracePt t="61811" x="5160963" y="4826000"/>
          <p14:tracePt t="61829" x="5151438" y="4835525"/>
          <p14:tracePt t="61846" x="5118100" y="4860925"/>
          <p14:tracePt t="61862" x="5014913" y="4903788"/>
          <p14:tracePt t="61880" x="4911725" y="4911725"/>
          <p14:tracePt t="61896" x="4835525" y="4911725"/>
          <p14:tracePt t="61913" x="4775200" y="4911725"/>
          <p14:tracePt t="61929" x="4706938" y="4903788"/>
          <p14:tracePt t="61946" x="4629150" y="4894263"/>
          <p14:tracePt t="61963" x="4465638" y="4894263"/>
          <p14:tracePt t="61980" x="4251325" y="4894263"/>
          <p14:tracePt t="61996" x="3935413" y="4894263"/>
          <p14:tracePt t="62013" x="3635375" y="4894263"/>
          <p14:tracePt t="62030" x="3411538" y="4894263"/>
          <p14:tracePt t="62030" x="3308350" y="4894263"/>
          <p14:tracePt t="62047" x="3257550" y="4886325"/>
          <p14:tracePt t="62063" x="3249613" y="4886325"/>
          <p14:tracePt t="62127" x="3240088" y="4886325"/>
          <p14:tracePt t="62131" x="3232150" y="4886325"/>
          <p14:tracePt t="62147" x="3197225" y="4886325"/>
          <p14:tracePt t="62164" x="3163888" y="4894263"/>
          <p14:tracePt t="62180" x="3146425" y="4903788"/>
          <p14:tracePt t="62247" x="3146425" y="4894263"/>
          <p14:tracePt t="62255" x="3163888" y="4886325"/>
          <p14:tracePt t="62264" x="3163888" y="4868863"/>
          <p14:tracePt t="62343" x="3171825" y="4868863"/>
          <p14:tracePt t="62354" x="3189288" y="4868863"/>
          <p14:tracePt t="62365" x="3214688" y="4868863"/>
          <p14:tracePt t="62382" x="3317875" y="4886325"/>
          <p14:tracePt t="62399" x="3394075" y="4886325"/>
          <p14:tracePt t="62415" x="3463925" y="4886325"/>
          <p14:tracePt t="62432" x="3514725" y="4886325"/>
          <p14:tracePt t="62448" x="3557588" y="4878388"/>
          <p14:tracePt t="62465" x="3575050" y="4878388"/>
          <p14:tracePt t="62482" x="3608388" y="4868863"/>
          <p14:tracePt t="62499" x="3643313" y="4868863"/>
          <p14:tracePt t="62517" x="3711575" y="4868863"/>
          <p14:tracePt t="62532" x="3849688" y="4868863"/>
          <p14:tracePt t="62549" x="4021138" y="4868863"/>
          <p14:tracePt t="62566" x="4337050" y="4851400"/>
          <p14:tracePt t="62583" x="4500563" y="4818063"/>
          <p14:tracePt t="62599" x="4611688" y="4783138"/>
          <p14:tracePt t="62617" x="4646613" y="4775200"/>
          <p14:tracePt t="62633" x="4654550" y="4765675"/>
          <p14:tracePt t="62650" x="4672013" y="4765675"/>
          <p14:tracePt t="62666" x="4706938" y="4765675"/>
          <p14:tracePt t="62683" x="4757738" y="4765675"/>
          <p14:tracePt t="62700" x="4843463" y="4800600"/>
          <p14:tracePt t="62717" x="4921250" y="4826000"/>
          <p14:tracePt t="62733" x="4989513" y="4826000"/>
          <p14:tracePt t="62733" x="5014913" y="4826000"/>
          <p14:tracePt t="62751" x="5049838" y="4826000"/>
          <p14:tracePt t="62767" x="5065713" y="4818063"/>
          <p14:tracePt t="62855" x="5057775" y="4818063"/>
          <p14:tracePt t="62870" x="5049838" y="4835525"/>
          <p14:tracePt t="63495" x="5049838" y="4843463"/>
          <p14:tracePt t="63495" x="5040313" y="4843463"/>
          <p14:tracePt t="63727" x="5032375" y="4843463"/>
          <p14:tracePt t="63751" x="5014913" y="4851400"/>
          <p14:tracePt t="63758" x="4997450" y="4851400"/>
          <p14:tracePt t="63772" x="4954588" y="4860925"/>
          <p14:tracePt t="63790" x="4894263" y="4878388"/>
          <p14:tracePt t="63806" x="4740275" y="4903788"/>
          <p14:tracePt t="63824" x="4629150" y="4911725"/>
          <p14:tracePt t="63839" x="4457700" y="4921250"/>
          <p14:tracePt t="63857" x="4286250" y="4921250"/>
          <p14:tracePt t="63873" x="4157663" y="4921250"/>
          <p14:tracePt t="63890" x="4037013" y="4921250"/>
          <p14:tracePt t="63907" x="3960813" y="4929188"/>
          <p14:tracePt t="63923" x="3865563" y="4937125"/>
          <p14:tracePt t="63940" x="3746500" y="4937125"/>
          <p14:tracePt t="63957" x="3565525" y="4937125"/>
          <p14:tracePt t="63973" x="3378200" y="4937125"/>
          <p14:tracePt t="63973" x="3292475" y="4937125"/>
          <p14:tracePt t="63991" x="3128963" y="4921250"/>
          <p14:tracePt t="64007" x="3043238" y="4911725"/>
          <p14:tracePt t="64024" x="2992438" y="4903788"/>
          <p14:tracePt t="64040" x="2957513" y="4903788"/>
          <p14:tracePt t="64057" x="2940050" y="4886325"/>
          <p14:tracePt t="64074" x="2914650" y="4843463"/>
          <p14:tracePt t="64091" x="2871788" y="4765675"/>
          <p14:tracePt t="64107" x="2846388" y="4672013"/>
          <p14:tracePt t="64124" x="2778125" y="4543425"/>
          <p14:tracePt t="64141" x="2717800" y="4440238"/>
          <p14:tracePt t="64158" x="2632075" y="4321175"/>
          <p14:tracePt t="64175" x="2614613" y="4278313"/>
          <p14:tracePt t="64191" x="2614613" y="4260850"/>
          <p14:tracePt t="64208" x="2614613" y="4235450"/>
          <p14:tracePt t="64225" x="2614613" y="4192588"/>
          <p14:tracePt t="64242" x="2640013" y="4122738"/>
          <p14:tracePt t="64258" x="2657475" y="4071938"/>
          <p14:tracePt t="64275" x="2674938" y="4037013"/>
          <p14:tracePt t="64292" x="2692400" y="4003675"/>
          <p14:tracePt t="64309" x="2700338" y="3978275"/>
          <p14:tracePt t="64325" x="2717800" y="3968750"/>
          <p14:tracePt t="64325" x="2725738" y="3960813"/>
          <p14:tracePt t="64343" x="2778125" y="3960813"/>
          <p14:tracePt t="64359" x="2863850" y="3960813"/>
          <p14:tracePt t="64376" x="3035300" y="3960813"/>
          <p14:tracePt t="64392" x="3240088" y="3960813"/>
          <p14:tracePt t="64410" x="3497263" y="3960813"/>
          <p14:tracePt t="64426" x="3660775" y="3951288"/>
          <p14:tracePt t="64443" x="3763963" y="3935413"/>
          <p14:tracePt t="64460" x="3797300" y="3925888"/>
          <p14:tracePt t="64518" x="3806825" y="3943350"/>
          <p14:tracePt t="64527" x="3814763" y="3968750"/>
          <p14:tracePt t="64527" x="3832225" y="4054475"/>
          <p14:tracePt t="64543" x="3849688" y="4165600"/>
          <p14:tracePt t="64560" x="3875088" y="4303713"/>
          <p14:tracePt t="64577" x="3883025" y="4364038"/>
          <p14:tracePt t="64594" x="3883025" y="4379913"/>
          <p14:tracePt t="64610" x="3883025" y="4397375"/>
          <p14:tracePt t="64627" x="3883025" y="4406900"/>
          <p14:tracePt t="64663" x="3875088" y="4422775"/>
          <p14:tracePt t="64678" x="3875088" y="4440238"/>
          <p14:tracePt t="64681" x="3857625" y="4457700"/>
          <p14:tracePt t="64694" x="3806825" y="4551363"/>
          <p14:tracePt t="64711" x="3729038" y="4637088"/>
          <p14:tracePt t="64729" x="3660775" y="4706938"/>
          <p14:tracePt t="64744" x="3540125" y="4792663"/>
          <p14:tracePt t="64761" x="3403600" y="4878388"/>
          <p14:tracePt t="64778" x="3275013" y="4929188"/>
          <p14:tracePt t="64795" x="3197225" y="4964113"/>
          <p14:tracePt t="64811" x="3136900" y="4979988"/>
          <p14:tracePt t="64828" x="3060700" y="4989513"/>
          <p14:tracePt t="64845" x="2974975" y="4989513"/>
          <p14:tracePt t="64861" x="2760663" y="4946650"/>
          <p14:tracePt t="64879" x="2649538" y="4860925"/>
          <p14:tracePt t="64895" x="2528888" y="4740275"/>
          <p14:tracePt t="64912" x="2478088" y="4664075"/>
          <p14:tracePt t="64929" x="2451100" y="4560888"/>
          <p14:tracePt t="64946" x="2443163" y="4483100"/>
          <p14:tracePt t="64962" x="2443163" y="4414838"/>
          <p14:tracePt t="64979" x="2460625" y="4354513"/>
          <p14:tracePt t="64996" x="2478088" y="4303713"/>
          <p14:tracePt t="65013" x="2493963" y="4268788"/>
          <p14:tracePt t="65029" x="2511425" y="4225925"/>
          <p14:tracePt t="65029" x="2520950" y="4208463"/>
          <p14:tracePt t="65046" x="2546350" y="4175125"/>
          <p14:tracePt t="65063" x="2571750" y="4132263"/>
          <p14:tracePt t="65080" x="2597150" y="4106863"/>
          <p14:tracePt t="65096" x="2640013" y="4064000"/>
          <p14:tracePt t="65113" x="2708275" y="4029075"/>
          <p14:tracePt t="65130" x="2794000" y="4003675"/>
          <p14:tracePt t="65146" x="2922588" y="4003675"/>
          <p14:tracePt t="65163" x="3035300" y="4003675"/>
          <p14:tracePt t="65180" x="3136900" y="4003675"/>
          <p14:tracePt t="65197" x="3240088" y="4021138"/>
          <p14:tracePt t="65213" x="3317875" y="4029075"/>
          <p14:tracePt t="65213" x="3343275" y="4029075"/>
          <p14:tracePt t="65231" x="3360738" y="4037013"/>
          <p14:tracePt t="65278" x="3368675" y="4046538"/>
          <p14:tracePt t="65297" x="3378200" y="4046538"/>
          <p14:tracePt t="65298" x="3378200" y="4054475"/>
          <p14:tracePt t="65314" x="3386138" y="4079875"/>
          <p14:tracePt t="65331" x="3411538" y="4114800"/>
          <p14:tracePt t="65347" x="3436938" y="4149725"/>
          <p14:tracePt t="65365" x="3506788" y="4235450"/>
          <p14:tracePt t="65381" x="3575050" y="4294188"/>
          <p14:tracePt t="65398" x="3635375" y="4337050"/>
          <p14:tracePt t="65462" x="3635375" y="4346575"/>
          <p14:tracePt t="65478" x="3635375" y="4354513"/>
          <p14:tracePt t="65482" x="3635375" y="4379913"/>
          <p14:tracePt t="65499" x="3625850" y="4406900"/>
          <p14:tracePt t="65517" x="3617913" y="4465638"/>
          <p14:tracePt t="65532" x="3600450" y="4525963"/>
          <p14:tracePt t="65549" x="3592513" y="4594225"/>
          <p14:tracePt t="65565" x="3592513" y="4637088"/>
          <p14:tracePt t="65565" x="3592513" y="4646613"/>
          <p14:tracePt t="65582" x="3592513" y="4654550"/>
          <p14:tracePt t="65599" x="3582988" y="4664075"/>
          <p14:tracePt t="65616" x="3582988" y="4672013"/>
          <p14:tracePt t="65632" x="3557588" y="4706938"/>
          <p14:tracePt t="65649" x="3514725" y="4757738"/>
          <p14:tracePt t="65666" x="3454400" y="4818063"/>
          <p14:tracePt t="65683" x="3335338" y="4929188"/>
          <p14:tracePt t="65699" x="3214688" y="5032375"/>
          <p14:tracePt t="65717" x="3103563" y="5108575"/>
          <p14:tracePt t="65733" x="2992438" y="5168900"/>
          <p14:tracePt t="65750" x="2949575" y="5178425"/>
          <p14:tracePt t="65767" x="2940050" y="5178425"/>
          <p14:tracePt t="65806" x="2940050" y="5168900"/>
          <p14:tracePt t="65814" x="2922588" y="5160963"/>
          <p14:tracePt t="65822" x="2854325" y="5108575"/>
          <p14:tracePt t="65833" x="2778125" y="5040313"/>
          <p14:tracePt t="65850" x="2682875" y="4921250"/>
          <p14:tracePt t="65867" x="2622550" y="4808538"/>
          <p14:tracePt t="65884" x="2589213" y="4679950"/>
          <p14:tracePt t="65901" x="2579688" y="4594225"/>
          <p14:tracePt t="65917" x="2571750" y="4508500"/>
          <p14:tracePt t="65917" x="2571750" y="4492625"/>
          <p14:tracePt t="65935" x="2597150" y="4422775"/>
          <p14:tracePt t="65951" x="2622550" y="4389438"/>
          <p14:tracePt t="65968" x="2649538" y="4346575"/>
          <p14:tracePt t="65984" x="2682875" y="4321175"/>
          <p14:tracePt t="66001" x="2735263" y="4286250"/>
          <p14:tracePt t="66018" x="2794000" y="4243388"/>
          <p14:tracePt t="66035" x="2906713" y="4192588"/>
          <p14:tracePt t="66051" x="3008313" y="4140200"/>
          <p14:tracePt t="66068" x="3128963" y="4079875"/>
          <p14:tracePt t="66085" x="3249613" y="4029075"/>
          <p14:tracePt t="66102" x="3394075" y="3978275"/>
          <p14:tracePt t="66119" x="3446463" y="3978275"/>
          <p14:tracePt t="66135" x="3489325" y="3978275"/>
          <p14:tracePt t="66152" x="3575050" y="3994150"/>
          <p14:tracePt t="66168" x="3711575" y="4046538"/>
          <p14:tracePt t="66186" x="3917950" y="4122738"/>
          <p14:tracePt t="66202" x="4097338" y="4200525"/>
          <p14:tracePt t="66219" x="4268788" y="4278313"/>
          <p14:tracePt t="66236" x="4337050" y="4329113"/>
          <p14:tracePt t="66253" x="4346575" y="4346575"/>
          <p14:tracePt t="66269" x="4346575" y="4364038"/>
          <p14:tracePt t="66286" x="4346575" y="4389438"/>
          <p14:tracePt t="66303" x="4346575" y="4422775"/>
          <p14:tracePt t="66320" x="4329113" y="4492625"/>
          <p14:tracePt t="66336" x="4303713" y="4578350"/>
          <p14:tracePt t="66353" x="4278313" y="4689475"/>
          <p14:tracePt t="66370" x="4235450" y="4800600"/>
          <p14:tracePt t="66387" x="4200525" y="4903788"/>
          <p14:tracePt t="66403" x="4157663" y="4972050"/>
          <p14:tracePt t="66420" x="4132263" y="5014913"/>
          <p14:tracePt t="66438" x="4097338" y="5057775"/>
          <p14:tracePt t="66453" x="4037013" y="5118100"/>
          <p14:tracePt t="66471" x="3978275" y="5151438"/>
          <p14:tracePt t="66487" x="3917950" y="5194300"/>
          <p14:tracePt t="66504" x="3883025" y="5203825"/>
          <p14:tracePt t="66521" x="3875088" y="5211763"/>
          <p14:tracePt t="66599" x="3875088" y="5203825"/>
          <p14:tracePt t="67662" x="3875088" y="5194300"/>
          <p14:tracePt t="67670" x="3883025" y="5194300"/>
          <p14:tracePt t="67678" x="3883025" y="5178425"/>
          <p14:tracePt t="67694" x="3892550" y="5160963"/>
          <p14:tracePt t="67710" x="3892550" y="5143500"/>
          <p14:tracePt t="67727" x="3892550" y="5126038"/>
          <p14:tracePt t="67744" x="3892550" y="5118100"/>
          <p14:tracePt t="67902" x="3900488" y="5118100"/>
          <p14:tracePt t="67918" x="3908425" y="5118100"/>
          <p14:tracePt t="67926" x="3978275" y="5083175"/>
          <p14:tracePt t="67947" x="4089400" y="5032375"/>
          <p14:tracePt t="67962" x="4208463" y="4946650"/>
          <p14:tracePt t="67979" x="4346575" y="4843463"/>
          <p14:tracePt t="67995" x="4449763" y="4765675"/>
          <p14:tracePt t="68012" x="4560888" y="4672013"/>
          <p14:tracePt t="68029" x="4654550" y="4594225"/>
          <p14:tracePt t="68029" x="4697413" y="4568825"/>
          <p14:tracePt t="68046" x="4765675" y="4535488"/>
          <p14:tracePt t="68063" x="4868863" y="4465638"/>
          <p14:tracePt t="68079" x="4972050" y="4389438"/>
          <p14:tracePt t="68096" x="5100638" y="4321175"/>
          <p14:tracePt t="68113" x="5203825" y="4268788"/>
          <p14:tracePt t="68129" x="5289550" y="4217988"/>
          <p14:tracePt t="68146" x="5322888" y="4192588"/>
          <p14:tracePt t="68163" x="5349875" y="4175125"/>
          <p14:tracePt t="68179" x="5365750" y="4157663"/>
          <p14:tracePt t="68197" x="5375275" y="4140200"/>
          <p14:tracePt t="68213" x="5392738" y="4114800"/>
          <p14:tracePt t="68230" x="5408613" y="4071938"/>
          <p14:tracePt t="68247" x="5418138" y="4046538"/>
          <p14:tracePt t="68264" x="5418138" y="4037013"/>
          <p14:tracePt t="68310" x="5400675" y="4037013"/>
          <p14:tracePt t="68318" x="5383213" y="4046538"/>
          <p14:tracePt t="68331" x="5340350" y="4071938"/>
          <p14:tracePt t="68347" x="5289550" y="4097338"/>
          <p14:tracePt t="68364" x="5203825" y="4122738"/>
          <p14:tracePt t="68380" x="5143500" y="4122738"/>
          <p14:tracePt t="68398" x="5126038" y="4122738"/>
          <p14:tracePt t="68566" x="5126038" y="4132263"/>
          <p14:tracePt t="68582" x="5083175" y="4157663"/>
          <p14:tracePt t="68583" x="5040313" y="4175125"/>
          <p14:tracePt t="68599" x="4954588" y="4183063"/>
          <p14:tracePt t="68616" x="4894263" y="4183063"/>
          <p14:tracePt t="68632" x="4860925" y="4183063"/>
          <p14:tracePt t="68678" x="4851400" y="4183063"/>
          <p14:tracePt t="68696" x="4843463" y="4183063"/>
          <p14:tracePt t="68703" x="4783138" y="4157663"/>
          <p14:tracePt t="68717" x="4697413" y="4132263"/>
          <p14:tracePt t="68733" x="4603750" y="4106863"/>
          <p14:tracePt t="68750" x="4465638" y="4079875"/>
          <p14:tracePt t="68750" x="4397375" y="4071938"/>
          <p14:tracePt t="68768" x="4260850" y="4037013"/>
          <p14:tracePt t="68784" x="4183063" y="4011613"/>
          <p14:tracePt t="68801" x="4140200" y="4003675"/>
          <p14:tracePt t="68817" x="4122738" y="4003675"/>
          <p14:tracePt t="68834" x="4114800" y="4003675"/>
          <p14:tracePt t="68851" x="4064000" y="4003675"/>
          <p14:tracePt t="68868" x="3875088" y="3994150"/>
          <p14:tracePt t="68884" x="3643313" y="3960813"/>
          <p14:tracePt t="68901" x="3335338" y="3943350"/>
          <p14:tracePt t="68918" x="3086100" y="3935413"/>
          <p14:tracePt t="68935" x="2811463" y="3935413"/>
          <p14:tracePt t="68951" x="2794000" y="3935413"/>
          <p14:tracePt t="69031" x="2786063" y="3935413"/>
          <p14:tracePt t="69036" x="2700338" y="3935413"/>
          <p14:tracePt t="69054" x="2392363" y="3935413"/>
          <p14:tracePt t="69069" x="2032000" y="3935413"/>
          <p14:tracePt t="69086" x="1611313" y="3917950"/>
          <p14:tracePt t="69086" x="0" y="0"/>
        </p14:tracePtLst>
        <p14:tracePtLst>
          <p14:tracePt t="69135" x="1457325" y="3892550"/>
          <p14:tracePt t="69144" x="1474788" y="3892550"/>
          <p14:tracePt t="69153" x="1508125" y="3875088"/>
          <p14:tracePt t="69169" x="1560513" y="3840163"/>
          <p14:tracePt t="69186" x="1636713" y="3797300"/>
          <p14:tracePt t="69203" x="1706563" y="3763963"/>
          <p14:tracePt t="69220" x="1739900" y="3746500"/>
          <p14:tracePt t="69236" x="1749425" y="3746500"/>
          <p14:tracePt t="69272" x="1749425" y="3754438"/>
          <p14:tracePt t="69272" x="1749425" y="3771900"/>
          <p14:tracePt t="69287" x="1749425" y="3806825"/>
          <p14:tracePt t="69303" x="1749425" y="3814763"/>
          <p14:tracePt t="69408" x="1749425" y="3832225"/>
          <p14:tracePt t="69421" x="1749425" y="3857625"/>
          <p14:tracePt t="69421" x="1808163" y="3951288"/>
          <p14:tracePt t="69438" x="1878013" y="4046538"/>
          <p14:tracePt t="69454" x="1971675" y="4140200"/>
          <p14:tracePt t="69454" x="1997075" y="4165600"/>
          <p14:tracePt t="69471" x="2049463" y="4183063"/>
          <p14:tracePt t="69488" x="2074863" y="4192588"/>
          <p14:tracePt t="69505" x="2108200" y="4192588"/>
          <p14:tracePt t="69521" x="2160588" y="4175125"/>
          <p14:tracePt t="69538" x="2228850" y="4140200"/>
          <p14:tracePt t="69554" x="2297113" y="4106863"/>
          <p14:tracePt t="69572" x="2365375" y="4064000"/>
          <p14:tracePt t="69588" x="2400300" y="4064000"/>
          <p14:tracePt t="69605" x="2435225" y="4054475"/>
          <p14:tracePt t="69621" x="2451100" y="4054475"/>
          <p14:tracePt t="69679" x="2451100" y="4046538"/>
          <p14:tracePt t="69687" x="2486025" y="4029075"/>
          <p14:tracePt t="69706" x="2536825" y="4021138"/>
          <p14:tracePt t="69722" x="2606675" y="3994150"/>
          <p14:tracePt t="69739" x="2665413" y="3986213"/>
          <p14:tracePt t="69756" x="2725738" y="3986213"/>
          <p14:tracePt t="69773" x="2760663" y="3978275"/>
          <p14:tracePt t="69903" x="2768600" y="3978275"/>
          <p14:tracePt t="69908" x="2778125" y="3978275"/>
          <p14:tracePt t="69924" x="2811463" y="3994150"/>
          <p14:tracePt t="69940" x="2863850" y="4011613"/>
          <p14:tracePt t="69957" x="2974975" y="4011613"/>
          <p14:tracePt t="69973" x="3078163" y="4011613"/>
          <p14:tracePt t="69973" x="3136900" y="4011613"/>
          <p14:tracePt t="69991" x="3265488" y="4011613"/>
          <p14:tracePt t="70007" x="3386138" y="4003675"/>
          <p14:tracePt t="70024" x="3506788" y="4003675"/>
          <p14:tracePt t="70040" x="3565525" y="4003675"/>
          <p14:tracePt t="70057" x="3651250" y="4003675"/>
          <p14:tracePt t="70074" x="3779838" y="4037013"/>
          <p14:tracePt t="70091" x="3960813" y="4079875"/>
          <p14:tracePt t="70108" x="4235450" y="4165600"/>
          <p14:tracePt t="70124" x="4457700" y="4217988"/>
          <p14:tracePt t="70141" x="4611688" y="4243388"/>
          <p14:tracePt t="70158" x="4679950" y="4251325"/>
          <p14:tracePt t="70175" x="4689475" y="4251325"/>
          <p14:tracePt t="70231" x="4697413" y="4251325"/>
          <p14:tracePt t="70235" x="4706938" y="4251325"/>
          <p14:tracePt t="70241" x="4775200" y="4268788"/>
          <p14:tracePt t="70258" x="4903788" y="4286250"/>
          <p14:tracePt t="70275" x="5022850" y="4294188"/>
          <p14:tracePt t="70292" x="5126038" y="4294188"/>
          <p14:tracePt t="70309" x="5178425" y="4294188"/>
          <p14:tracePt t="70325" x="5186363" y="4294188"/>
          <p14:tracePt t="70342" x="5203825" y="4294188"/>
          <p14:tracePt t="70359" x="5229225" y="4294188"/>
          <p14:tracePt t="70376" x="5246688" y="4286250"/>
          <p14:tracePt t="70392" x="5280025" y="4286250"/>
          <p14:tracePt t="70409" x="5357813" y="4286250"/>
          <p14:tracePt t="70426" x="5503863" y="4286250"/>
          <p14:tracePt t="70443" x="5718175" y="4286250"/>
          <p14:tracePt t="70460" x="5907088" y="4286250"/>
          <p14:tracePt t="70476" x="6094413" y="4286250"/>
          <p14:tracePt t="70494" x="6257925" y="4286250"/>
          <p14:tracePt t="70510" x="6335713" y="4286250"/>
          <p14:tracePt t="70527" x="6361113" y="4278313"/>
          <p14:tracePt t="70583" x="6369050" y="4278313"/>
          <p14:tracePt t="70593" x="6378575" y="4278313"/>
          <p14:tracePt t="70594" x="6421438" y="4278313"/>
          <p14:tracePt t="70610" x="6497638" y="4278313"/>
          <p14:tracePt t="70627" x="6618288" y="4278313"/>
          <p14:tracePt t="70644" x="6772275" y="4251325"/>
          <p14:tracePt t="70661" x="6908800" y="4225925"/>
          <p14:tracePt t="70677" x="7064375" y="4175125"/>
          <p14:tracePt t="70694" x="7175500" y="4140200"/>
          <p14:tracePt t="70711" x="7312025" y="4097338"/>
          <p14:tracePt t="70728" x="7354888" y="4079875"/>
          <p14:tracePt t="70744" x="7380288" y="4071938"/>
          <p14:tracePt t="70761" x="7407275" y="4071938"/>
          <p14:tracePt t="70778" x="7458075" y="4054475"/>
          <p14:tracePt t="70794" x="7526338" y="4029075"/>
          <p14:tracePt t="70812" x="7586663" y="4011613"/>
          <p14:tracePt t="70828" x="7629525" y="3994150"/>
          <p14:tracePt t="70845" x="7689850" y="3978275"/>
          <p14:tracePt t="70861" x="7723188" y="3968750"/>
          <p14:tracePt t="70879" x="7793038" y="3960813"/>
          <p14:tracePt t="70895" x="7851775" y="3960813"/>
          <p14:tracePt t="70912" x="7912100" y="3968750"/>
          <p14:tracePt t="70928" x="7980363" y="3986213"/>
          <p14:tracePt t="70946" x="8040688" y="3986213"/>
          <p14:tracePt t="70962" x="8066088" y="3986213"/>
          <p14:tracePt t="70979" x="8075613" y="3986213"/>
          <p14:tracePt t="71039" x="8066088" y="3986213"/>
          <p14:tracePt t="71047" x="8023225" y="4003675"/>
          <p14:tracePt t="71063" x="7912100" y="4046538"/>
          <p14:tracePt t="71080" x="7818438" y="4071938"/>
          <p14:tracePt t="71096" x="7707313" y="4089400"/>
          <p14:tracePt t="71113" x="7594600" y="4097338"/>
          <p14:tracePt t="71130" x="7466013" y="4097338"/>
          <p14:tracePt t="71146" x="7269163" y="4097338"/>
          <p14:tracePt t="71163" x="7011988" y="4106863"/>
          <p14:tracePt t="71180" x="6678613" y="4106863"/>
          <p14:tracePt t="71197" x="6394450" y="4132263"/>
          <p14:tracePt t="71213" x="6146800" y="4157663"/>
          <p14:tracePt t="71230" x="6035675" y="4175125"/>
          <p14:tracePt t="71285" x="6043613" y="4175125"/>
          <p14:tracePt t="71287" x="6051550" y="4175125"/>
          <p14:tracePt t="71297" x="6069013" y="4149725"/>
          <p14:tracePt t="71314" x="6086475" y="4114800"/>
          <p14:tracePt t="71331" x="6086475" y="4097338"/>
          <p14:tracePt t="71405" x="6086475" y="4106863"/>
          <p14:tracePt t="71415" x="6094413" y="4106863"/>
          <p14:tracePt t="71432" x="6103938" y="4106863"/>
          <p14:tracePt t="71449" x="6121400" y="4106863"/>
          <p14:tracePt t="71465" x="6154738" y="4106863"/>
          <p14:tracePt t="71482" x="6197600" y="4079875"/>
          <p14:tracePt t="71499" x="6240463" y="4064000"/>
          <p14:tracePt t="71517" x="6308725" y="4046538"/>
          <p14:tracePt t="71532" x="6429375" y="4046538"/>
          <p14:tracePt t="71549" x="6626225" y="4054475"/>
          <p14:tracePt t="71565" x="6918325" y="4114800"/>
          <p14:tracePt t="71582" x="7440613" y="4243388"/>
          <p14:tracePt t="71599" x="8135938" y="4379913"/>
          <p14:tracePt t="71616" x="8494713" y="4414838"/>
          <p14:tracePt t="71632" x="8615363" y="4414838"/>
          <p14:tracePt t="71649" x="8640763" y="4389438"/>
          <p14:tracePt t="71666" x="8640763" y="4379913"/>
          <p14:tracePt t="71735" x="8632825" y="4379913"/>
          <p14:tracePt t="71759" x="8632825" y="4397375"/>
          <p14:tracePt t="71766" x="8632825" y="4406900"/>
          <p14:tracePt t="71879" x="8623300" y="4406900"/>
          <p14:tracePt t="71892" x="8615363" y="4406900"/>
          <p14:tracePt t="71901" x="8572500" y="4432300"/>
          <p14:tracePt t="71917" x="8486775" y="4475163"/>
          <p14:tracePt t="71935" x="8408988" y="4492625"/>
          <p14:tracePt t="71951" x="8366125" y="4508500"/>
          <p14:tracePt t="72087" x="8358188" y="4508500"/>
          <p14:tracePt t="72103" x="8340725" y="4508500"/>
          <p14:tracePt t="72104" x="8332788" y="4525963"/>
          <p14:tracePt t="72104" x="8307388" y="4535488"/>
          <p14:tracePt t="72119" x="8255000" y="4551363"/>
          <p14:tracePt t="72135" x="8221663" y="4560888"/>
          <p14:tracePt t="72153" x="8194675" y="4568825"/>
          <p14:tracePt t="72223" x="8186738" y="4568825"/>
          <p14:tracePt t="72236" x="8161338" y="4568825"/>
          <p14:tracePt t="72253" x="8083550" y="4586288"/>
          <p14:tracePt t="72269" x="7989888" y="4603750"/>
          <p14:tracePt t="72286" x="7818438" y="4637088"/>
          <p14:tracePt t="72303" x="7578725" y="4689475"/>
          <p14:tracePt t="72320" x="7423150" y="4714875"/>
          <p14:tracePt t="72336" x="7312025" y="4740275"/>
          <p14:tracePt t="72353" x="7218363" y="4757738"/>
          <p14:tracePt t="72370" x="7150100" y="4775200"/>
          <p14:tracePt t="72387" x="7046913" y="4792663"/>
          <p14:tracePt t="72403" x="6892925" y="4818063"/>
          <p14:tracePt t="72420" x="6694488" y="4851400"/>
          <p14:tracePt t="72437" x="6386513" y="4860925"/>
          <p14:tracePt t="72453" x="6146800" y="4860925"/>
          <p14:tracePt t="72470" x="5864225" y="4860925"/>
          <p14:tracePt t="72487" x="5778500" y="4860925"/>
          <p14:tracePt t="72504" x="5726113" y="4860925"/>
          <p14:tracePt t="72521" x="5692775" y="4851400"/>
          <p14:tracePt t="72538" x="5640388" y="4835525"/>
          <p14:tracePt t="72554" x="5511800" y="4800600"/>
          <p14:tracePt t="72571" x="5392738" y="4757738"/>
          <p14:tracePt t="72587" x="5254625" y="4689475"/>
          <p14:tracePt t="72605" x="5178425" y="4637088"/>
          <p14:tracePt t="72621" x="5143500" y="4586288"/>
          <p14:tracePt t="72638" x="5135563" y="4535488"/>
          <p14:tracePt t="72654" x="5135563" y="4432300"/>
          <p14:tracePt t="72672" x="5135563" y="4329113"/>
          <p14:tracePt t="72688" x="5151438" y="4217988"/>
          <p14:tracePt t="72705" x="5194300" y="4089400"/>
          <p14:tracePt t="72721" x="5246688" y="3986213"/>
          <p14:tracePt t="72739" x="5314950" y="3883025"/>
          <p14:tracePt t="72755" x="5383213" y="3789363"/>
          <p14:tracePt t="72772" x="5486400" y="3678238"/>
          <p14:tracePt t="72789" x="5607050" y="3582988"/>
          <p14:tracePt t="72805" x="5718175" y="3497263"/>
          <p14:tracePt t="72822" x="5889625" y="3429000"/>
          <p14:tracePt t="72839" x="5975350" y="3403600"/>
          <p14:tracePt t="72856" x="6051550" y="3394075"/>
          <p14:tracePt t="72872" x="6129338" y="3394075"/>
          <p14:tracePt t="72889" x="6240463" y="3463925"/>
          <p14:tracePt t="72906" x="6386513" y="3557588"/>
          <p14:tracePt t="72923" x="6643688" y="3763963"/>
          <p14:tracePt t="72939" x="6935788" y="3986213"/>
          <p14:tracePt t="72957" x="7364413" y="4337050"/>
          <p14:tracePt t="72973" x="7551738" y="4483100"/>
          <p14:tracePt t="72990" x="7672388" y="4586288"/>
          <p14:tracePt t="73007" x="7707313" y="4664075"/>
          <p14:tracePt t="73024" x="7707313" y="4706938"/>
          <p14:tracePt t="73040" x="7654925" y="4775200"/>
          <p14:tracePt t="73057" x="7569200" y="4860925"/>
          <p14:tracePt t="73073" x="7423150" y="4972050"/>
          <p14:tracePt t="73090" x="7278688" y="5100638"/>
          <p14:tracePt t="73107" x="7097713" y="5237163"/>
          <p14:tracePt t="73124" x="6969125" y="5322888"/>
          <p14:tracePt t="73141" x="6883400" y="5383213"/>
          <p14:tracePt t="73157" x="6850063" y="5408613"/>
          <p14:tracePt t="73174" x="6823075" y="5418138"/>
          <p14:tracePt t="73191" x="6746875" y="5418138"/>
          <p14:tracePt t="73208" x="6626225" y="5392738"/>
          <p14:tracePt t="73224" x="6472238" y="5322888"/>
          <p14:tracePt t="73241" x="6351588" y="5264150"/>
          <p14:tracePt t="73258" x="6292850" y="5194300"/>
          <p14:tracePt t="73275" x="6275388" y="5135563"/>
          <p14:tracePt t="73291" x="6275388" y="5065713"/>
          <p14:tracePt t="73308" x="6283325" y="5022850"/>
          <p14:tracePt t="73325" x="6292850" y="4972050"/>
          <p14:tracePt t="73342" x="6308725" y="4946650"/>
          <p14:tracePt t="73358" x="6318250" y="4911725"/>
          <p14:tracePt t="73463" x="6326188" y="4911725"/>
          <p14:tracePt t="74120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8991600" cy="59436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2800" smtClean="0">
                <a:latin typeface="宋体" charset="-122"/>
              </a:rPr>
              <a:t>(2) </a:t>
            </a:r>
            <a:r>
              <a:rPr lang="en-US" altLang="zh-CN" sz="3000" b="1" smtClean="0">
                <a:solidFill>
                  <a:srgbClr val="CC00CC"/>
                </a:solidFill>
                <a:latin typeface="宋体" charset="-122"/>
              </a:rPr>
              <a:t>PO</a:t>
            </a:r>
            <a:r>
              <a:rPr lang="zh-CN" altLang="en-US" sz="3000" b="1" smtClean="0">
                <a:solidFill>
                  <a:srgbClr val="CC00CC"/>
                </a:solidFill>
                <a:latin typeface="宋体" charset="-122"/>
              </a:rPr>
              <a:t>口作地址</a:t>
            </a:r>
            <a:r>
              <a:rPr lang="en-US" altLang="zh-CN" sz="3000" b="1" smtClean="0">
                <a:solidFill>
                  <a:srgbClr val="CC00CC"/>
                </a:solidFill>
                <a:latin typeface="宋体" charset="-122"/>
              </a:rPr>
              <a:t>/</a:t>
            </a:r>
            <a:r>
              <a:rPr lang="zh-CN" altLang="en-US" sz="3000" b="1" smtClean="0">
                <a:solidFill>
                  <a:srgbClr val="CC00CC"/>
                </a:solidFill>
                <a:latin typeface="宋体" charset="-122"/>
              </a:rPr>
              <a:t>数据线使用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宋体" charset="-122"/>
              </a:rPr>
              <a:t>     </a:t>
            </a:r>
            <a:r>
              <a:rPr lang="en-US" altLang="zh-CN" b="1" smtClean="0">
                <a:latin typeface="宋体" charset="-122"/>
              </a:rPr>
              <a:t>CPU</a:t>
            </a:r>
            <a:r>
              <a:rPr lang="zh-CN" altLang="en-US" b="1" smtClean="0">
                <a:latin typeface="宋体" charset="-122"/>
              </a:rPr>
              <a:t>发</a:t>
            </a:r>
            <a:r>
              <a:rPr lang="zh-CN" altLang="en-US" sz="3000" b="1" smtClean="0">
                <a:solidFill>
                  <a:srgbClr val="CC00CC"/>
                </a:solidFill>
                <a:latin typeface="宋体" charset="-122"/>
              </a:rPr>
              <a:t>控制电平“</a:t>
            </a:r>
            <a:r>
              <a:rPr lang="en-US" altLang="zh-CN" sz="3000" b="1" smtClean="0">
                <a:solidFill>
                  <a:srgbClr val="CC00CC"/>
                </a:solidFill>
                <a:latin typeface="宋体" charset="-122"/>
              </a:rPr>
              <a:t>1”</a:t>
            </a:r>
            <a:r>
              <a:rPr lang="zh-CN" altLang="en-US" b="1" smtClean="0">
                <a:latin typeface="宋体" charset="-122"/>
              </a:rPr>
              <a:t>，转换开关</a:t>
            </a:r>
            <a:r>
              <a:rPr lang="en-US" altLang="zh-CN" b="1" smtClean="0">
                <a:latin typeface="宋体" charset="-122"/>
              </a:rPr>
              <a:t>MUX</a:t>
            </a:r>
            <a:r>
              <a:rPr lang="zh-CN" altLang="en-US" b="1" smtClean="0">
                <a:latin typeface="宋体" charset="-122"/>
              </a:rPr>
              <a:t>打向上面的触点， 使反相器的输出端和</a:t>
            </a:r>
            <a:r>
              <a:rPr lang="en-US" altLang="zh-CN" b="1" smtClean="0">
                <a:latin typeface="宋体" charset="-122"/>
              </a:rPr>
              <a:t>T2</a:t>
            </a:r>
            <a:r>
              <a:rPr lang="zh-CN" altLang="en-US" b="1" smtClean="0">
                <a:latin typeface="宋体" charset="-122"/>
              </a:rPr>
              <a:t>管栅极接通，输出的地址或数据信号通过与门驱动</a:t>
            </a:r>
            <a:r>
              <a:rPr lang="en-US" altLang="zh-CN" b="1" smtClean="0">
                <a:latin typeface="宋体" charset="-122"/>
              </a:rPr>
              <a:t>T1</a:t>
            </a:r>
            <a:r>
              <a:rPr lang="zh-CN" altLang="en-US" b="1" smtClean="0">
                <a:latin typeface="宋体" charset="-122"/>
              </a:rPr>
              <a:t>管，同时通过反相器驱动</a:t>
            </a:r>
            <a:r>
              <a:rPr lang="en-US" altLang="zh-CN" b="1" smtClean="0">
                <a:latin typeface="宋体" charset="-122"/>
              </a:rPr>
              <a:t>T2</a:t>
            </a:r>
            <a:r>
              <a:rPr lang="zh-CN" altLang="en-US" b="1" smtClean="0">
                <a:latin typeface="宋体" charset="-122"/>
              </a:rPr>
              <a:t>管完成信息传送，数据输入时，通过缓冲器进入内部总线。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351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410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-152400" y="5334000"/>
            <a:ext cx="9296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800" b="1">
                <a:solidFill>
                  <a:schemeClr val="bg2"/>
                </a:solidFill>
                <a:latin typeface="黑体" pitchFamily="2" charset="-122"/>
                <a:ea typeface="黑体" pitchFamily="2" charset="-122"/>
              </a:rPr>
              <a:t>      </a:t>
            </a:r>
            <a:r>
              <a:rPr kumimoji="1" lang="en-US" altLang="zh-CN" sz="2800" b="1">
                <a:latin typeface="宋体" charset="-122"/>
              </a:rPr>
              <a:t>P1</a:t>
            </a:r>
            <a:r>
              <a:rPr kumimoji="1" lang="zh-CN" altLang="en-US" sz="2800" b="1">
                <a:latin typeface="宋体" charset="-122"/>
              </a:rPr>
              <a:t>口作通用</a:t>
            </a:r>
            <a:r>
              <a:rPr kumimoji="1" lang="en-US" altLang="zh-CN" sz="2800" b="1">
                <a:latin typeface="宋体" charset="-122"/>
              </a:rPr>
              <a:t>I/O</a:t>
            </a:r>
            <a:r>
              <a:rPr kumimoji="1" lang="zh-CN" altLang="en-US" sz="2800" b="1">
                <a:latin typeface="宋体" charset="-122"/>
              </a:rPr>
              <a:t>口使用，电路结构上输出驱动部分接有内部上拉电阻。当作输入时，同</a:t>
            </a:r>
            <a:r>
              <a:rPr kumimoji="1" lang="en-US" altLang="zh-CN" sz="2800" b="1">
                <a:latin typeface="宋体" charset="-122"/>
              </a:rPr>
              <a:t>PO</a:t>
            </a:r>
            <a:r>
              <a:rPr kumimoji="1" lang="zh-CN" altLang="en-US" sz="2800" b="1">
                <a:latin typeface="宋体" charset="-122"/>
              </a:rPr>
              <a:t>一样， 要先对该口写</a:t>
            </a:r>
            <a:r>
              <a:rPr kumimoji="1" lang="zh-CN" altLang="en-US" sz="2800" b="1">
                <a:latin typeface="Times New Roman" pitchFamily="18" charset="0"/>
              </a:rPr>
              <a:t>“</a:t>
            </a:r>
            <a:r>
              <a:rPr kumimoji="1" lang="en-US" altLang="zh-CN" sz="2800" b="1">
                <a:latin typeface="宋体" charset="-122"/>
              </a:rPr>
              <a:t>1</a:t>
            </a:r>
            <a:r>
              <a:rPr kumimoji="1" lang="en-US" altLang="zh-CN" sz="2800" b="1">
                <a:latin typeface="Times New Roman" pitchFamily="18" charset="0"/>
              </a:rPr>
              <a:t>”</a:t>
            </a:r>
            <a:r>
              <a:rPr kumimoji="1" lang="zh-CN" altLang="en-US" sz="2800" b="1">
                <a:latin typeface="宋体" charset="-122"/>
              </a:rPr>
              <a:t>。</a:t>
            </a:r>
            <a:r>
              <a:rPr kumimoji="1" lang="zh-CN" altLang="en-US" sz="2800">
                <a:solidFill>
                  <a:schemeClr val="bg2"/>
                </a:solidFill>
                <a:latin typeface="宋体" charset="-122"/>
              </a:rPr>
              <a:t>                                           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620713"/>
            <a:ext cx="8839200" cy="4724400"/>
            <a:chOff x="192" y="391"/>
            <a:chExt cx="5568" cy="2976"/>
          </a:xfrm>
        </p:grpSpPr>
        <p:graphicFrame>
          <p:nvGraphicFramePr>
            <p:cNvPr id="15365" name="Object 4"/>
            <p:cNvGraphicFramePr>
              <a:graphicFrameLocks noChangeAspect="1"/>
            </p:cNvGraphicFramePr>
            <p:nvPr/>
          </p:nvGraphicFramePr>
          <p:xfrm>
            <a:off x="192" y="391"/>
            <a:ext cx="5568" cy="2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0" name="Flash Movie" r:id="rId6" imgW="4971960" imgH="3330720" progId="Flash.Movie">
                    <p:embed/>
                  </p:oleObj>
                </mc:Choice>
                <mc:Fallback>
                  <p:oleObj name="Flash Movie" r:id="rId6" imgW="4971960" imgH="3330720" progId="Flash.Movi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391"/>
                          <a:ext cx="5568" cy="2976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2553" y="1997"/>
              <a:ext cx="182" cy="25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chemeClr val="bg2"/>
                  </a:solidFill>
                  <a:latin typeface="Times New Roman" pitchFamily="18" charset="0"/>
                </a:rPr>
                <a:t>Q</a:t>
              </a:r>
            </a:p>
          </p:txBody>
        </p:sp>
        <p:sp>
          <p:nvSpPr>
            <p:cNvPr id="15367" name="Line 6"/>
            <p:cNvSpPr>
              <a:spLocks noChangeShapeType="1"/>
            </p:cNvSpPr>
            <p:nvPr/>
          </p:nvSpPr>
          <p:spPr bwMode="auto">
            <a:xfrm>
              <a:off x="2600" y="2050"/>
              <a:ext cx="13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04807" name="Text Box 7"/>
          <p:cNvSpPr txBox="1">
            <a:spLocks noChangeArrowheads="1"/>
          </p:cNvSpPr>
          <p:nvPr/>
        </p:nvSpPr>
        <p:spPr bwMode="auto">
          <a:xfrm>
            <a:off x="304800" y="76200"/>
            <a:ext cx="723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2.P1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口</a:t>
            </a:r>
            <a:endParaRPr kumimoji="1" lang="zh-CN" altLang="en-US" sz="3200" b="1">
              <a:latin typeface="宋体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5355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4802" grpId="0" build="p" autoUpdateAnimBg="0"/>
      <p:bldP spid="204807" grpId="0"/>
    </p:bldLst>
  </p:timing>
  <p:extLst>
    <p:ext uri="{3A86A75C-4F4B-4683-9AE1-C65F6400EC91}">
      <p14:laserTraceLst xmlns:p14="http://schemas.microsoft.com/office/powerpoint/2010/main">
        <p14:tracePtLst>
          <p14:tracePt t="6655" x="3608388" y="3721100"/>
          <p14:tracePt t="6941" x="3617913" y="3721100"/>
          <p14:tracePt t="6965" x="3625850" y="3721100"/>
          <p14:tracePt t="6989" x="3635375" y="3721100"/>
          <p14:tracePt t="7012" x="3643313" y="3721100"/>
          <p14:tracePt t="7022" x="3651250" y="3721100"/>
          <p14:tracePt t="7032" x="3660775" y="3721100"/>
          <p14:tracePt t="7049" x="3668713" y="3721100"/>
          <p14:tracePt t="7066" x="3686175" y="3711575"/>
          <p14:tracePt t="7082" x="3703638" y="3703638"/>
          <p14:tracePt t="7100" x="3711575" y="3694113"/>
          <p14:tracePt t="7116" x="3746500" y="3694113"/>
          <p14:tracePt t="7133" x="3754438" y="3694113"/>
          <p14:tracePt t="7150" x="3779838" y="3694113"/>
          <p14:tracePt t="7166" x="3797300" y="3694113"/>
          <p14:tracePt t="7183" x="3814763" y="3694113"/>
          <p14:tracePt t="7200" x="3857625" y="3694113"/>
          <p14:tracePt t="7217" x="3900488" y="3694113"/>
          <p14:tracePt t="7233" x="3968750" y="3694113"/>
          <p14:tracePt t="7251" x="4064000" y="3694113"/>
          <p14:tracePt t="7267" x="4157663" y="3694113"/>
          <p14:tracePt t="7284" x="4243388" y="3686175"/>
          <p14:tracePt t="7300" x="4311650" y="3660775"/>
          <p14:tracePt t="7317" x="4346575" y="3651250"/>
          <p14:tracePt t="7334" x="4371975" y="3643313"/>
          <p14:tracePt t="7351" x="4389438" y="3643313"/>
          <p14:tracePt t="7367" x="4397375" y="3643313"/>
          <p14:tracePt t="7384" x="4406900" y="3643313"/>
          <p14:tracePt t="7401" x="4432300" y="3635375"/>
          <p14:tracePt t="7418" x="4465638" y="3635375"/>
          <p14:tracePt t="7434" x="4500563" y="3635375"/>
          <p14:tracePt t="7452" x="4543425" y="3635375"/>
          <p14:tracePt t="7468" x="4603750" y="3635375"/>
          <p14:tracePt t="7485" x="4637088" y="3625850"/>
          <p14:tracePt t="7502" x="4664075" y="3625850"/>
          <p14:tracePt t="7518" x="4679950" y="3617913"/>
          <p14:tracePt t="7535" x="4706938" y="3617913"/>
          <p14:tracePt t="7552" x="4722813" y="3617913"/>
          <p14:tracePt t="7569" x="4740275" y="3617913"/>
          <p14:tracePt t="7585" x="4757738" y="3617913"/>
          <p14:tracePt t="7602" x="4792663" y="3617913"/>
          <p14:tracePt t="7619" x="4851400" y="3600450"/>
          <p14:tracePt t="7636" x="4911725" y="3582988"/>
          <p14:tracePt t="7652" x="5022850" y="3549650"/>
          <p14:tracePt t="7669" x="5100638" y="3522663"/>
          <p14:tracePt t="7686" x="5160963" y="3506788"/>
          <p14:tracePt t="7703" x="5194300" y="3497263"/>
          <p14:tracePt t="7719" x="5211763" y="3489325"/>
          <p14:tracePt t="7736" x="5229225" y="3471863"/>
          <p14:tracePt t="7753" x="5254625" y="3463925"/>
          <p14:tracePt t="7770" x="5280025" y="3454400"/>
          <p14:tracePt t="7786" x="5297488" y="3446463"/>
          <p14:tracePt t="7803" x="5340350" y="3436938"/>
          <p14:tracePt t="7803" x="5357813" y="3429000"/>
          <p14:tracePt t="7821" x="5418138" y="3429000"/>
          <p14:tracePt t="7837" x="5468938" y="3429000"/>
          <p14:tracePt t="7854" x="5521325" y="3429000"/>
          <p14:tracePt t="7870" x="5546725" y="3429000"/>
          <p14:tracePt t="7887" x="5572125" y="3421063"/>
          <p14:tracePt t="7904" x="5597525" y="3411538"/>
          <p14:tracePt t="7921" x="5614988" y="3403600"/>
          <p14:tracePt t="7937" x="5632450" y="3394075"/>
          <p14:tracePt t="7954" x="5640388" y="3378200"/>
          <p14:tracePt t="7971" x="5640388" y="3368675"/>
          <p14:tracePt t="8060" x="5657850" y="3386138"/>
          <p14:tracePt t="8068" x="5665788" y="3386138"/>
          <p14:tracePt t="8088" x="5700713" y="3403600"/>
          <p14:tracePt t="8105" x="5726113" y="3421063"/>
          <p14:tracePt t="8105" x="5735638" y="3429000"/>
          <p14:tracePt t="8122" x="5735638" y="3436938"/>
          <p14:tracePt t="8138" x="5735638" y="3463925"/>
          <p14:tracePt t="8155" x="5683250" y="3565525"/>
          <p14:tracePt t="8172" x="5511800" y="3840163"/>
          <p14:tracePt t="8189" x="5408613" y="3994150"/>
          <p14:tracePt t="8206" x="5375275" y="4079875"/>
          <p14:tracePt t="8222" x="5375275" y="4097338"/>
          <p14:tracePt t="8260" x="5365750" y="4097338"/>
          <p14:tracePt t="8284" x="5365750" y="4089400"/>
          <p14:tracePt t="8292" x="5332413" y="4054475"/>
          <p14:tracePt t="8306" x="5307013" y="3968750"/>
          <p14:tracePt t="8322" x="5264150" y="3865563"/>
          <p14:tracePt t="8340" x="5237163" y="3806825"/>
          <p14:tracePt t="8340" x="5237163" y="3779838"/>
          <p14:tracePt t="8356" x="5237163" y="3711575"/>
          <p14:tracePt t="8373" x="5246688" y="3651250"/>
          <p14:tracePt t="8389" x="5264150" y="3575050"/>
          <p14:tracePt t="8406" x="5289550" y="3463925"/>
          <p14:tracePt t="8423" x="5332413" y="3351213"/>
          <p14:tracePt t="8440" x="5340350" y="3257550"/>
          <p14:tracePt t="8456" x="5365750" y="3094038"/>
          <p14:tracePt t="8474" x="5375275" y="2940050"/>
          <p14:tracePt t="8491" x="5400675" y="2786063"/>
          <p14:tracePt t="8507" x="5408613" y="2708275"/>
          <p14:tracePt t="8524" x="5418138" y="2649538"/>
          <p14:tracePt t="8540" x="5426075" y="2579688"/>
          <p14:tracePt t="8557" x="5461000" y="2528888"/>
          <p14:tracePt t="8574" x="5494338" y="2451100"/>
          <p14:tracePt t="8591" x="5589588" y="2322513"/>
          <p14:tracePt t="8608" x="5649913" y="2220913"/>
          <p14:tracePt t="8624" x="5700713" y="2125663"/>
          <p14:tracePt t="8641" x="5726113" y="2065338"/>
          <p14:tracePt t="8658" x="5735638" y="2039938"/>
          <p14:tracePt t="8674" x="5743575" y="2032000"/>
          <p14:tracePt t="8709" x="5761038" y="2022475"/>
          <p14:tracePt t="8709" x="5778500" y="2006600"/>
          <p14:tracePt t="8725" x="5829300" y="1971675"/>
          <p14:tracePt t="8741" x="5915025" y="1936750"/>
          <p14:tracePt t="8758" x="5965825" y="1903413"/>
          <p14:tracePt t="8775" x="6018213" y="1885950"/>
          <p14:tracePt t="8792" x="6043613" y="1885950"/>
          <p14:tracePt t="8808" x="6051550" y="1885950"/>
          <p14:tracePt t="8825" x="6086475" y="1911350"/>
          <p14:tracePt t="8842" x="6207125" y="2032000"/>
          <p14:tracePt t="8859" x="6378575" y="2168525"/>
          <p14:tracePt t="8876" x="6711950" y="2408238"/>
          <p14:tracePt t="8893" x="6892925" y="2478088"/>
          <p14:tracePt t="8909" x="7097713" y="2511425"/>
          <p14:tracePt t="8926" x="7226300" y="2563813"/>
          <p14:tracePt t="8943" x="7304088" y="2597150"/>
          <p14:tracePt t="8959" x="7312025" y="2614613"/>
          <p14:tracePt t="8976" x="7321550" y="2692400"/>
          <p14:tracePt t="8993" x="7321550" y="2794000"/>
          <p14:tracePt t="9010" x="7321550" y="2992438"/>
          <p14:tracePt t="9026" x="7321550" y="3214688"/>
          <p14:tracePt t="9043" x="7321550" y="3489325"/>
          <p14:tracePt t="9060" x="7321550" y="3711575"/>
          <p14:tracePt t="9077" x="7329488" y="3779838"/>
          <p14:tracePt t="9093" x="7337425" y="3822700"/>
          <p14:tracePt t="9110" x="7337425" y="3883025"/>
          <p14:tracePt t="9127" x="7337425" y="3935413"/>
          <p14:tracePt t="9144" x="7329488" y="4021138"/>
          <p14:tracePt t="9161" x="7312025" y="4071938"/>
          <p14:tracePt t="9177" x="7269163" y="4165600"/>
          <p14:tracePt t="9194" x="7192963" y="4286250"/>
          <p14:tracePt t="9211" x="7080250" y="4422775"/>
          <p14:tracePt t="9228" x="6994525" y="4500563"/>
          <p14:tracePt t="9244" x="6935788" y="4551363"/>
          <p14:tracePt t="9261" x="6926263" y="4560888"/>
          <p14:tracePt t="9278" x="6918325" y="4568825"/>
          <p14:tracePt t="9295" x="6900863" y="4578350"/>
          <p14:tracePt t="9311" x="6797675" y="4603750"/>
          <p14:tracePt t="9328" x="6651625" y="4621213"/>
          <p14:tracePt t="9345" x="6480175" y="4646613"/>
          <p14:tracePt t="9362" x="6265863" y="4664075"/>
          <p14:tracePt t="9378" x="6078538" y="4672013"/>
          <p14:tracePt t="9395" x="5915025" y="4672013"/>
          <p14:tracePt t="9412" x="5837238" y="4672013"/>
          <p14:tracePt t="9476" x="5829300" y="4672013"/>
          <p14:tracePt t="9479" x="5821363" y="4672013"/>
          <p14:tracePt t="9495" x="5811838" y="4672013"/>
          <p14:tracePt t="9512" x="5803900" y="4672013"/>
          <p14:tracePt t="9603" x="5794375" y="4672013"/>
          <p14:tracePt t="9627" x="5786438" y="4672013"/>
          <p14:tracePt t="9645" x="5778500" y="4664075"/>
          <p14:tracePt t="9646" x="5768975" y="4654550"/>
          <p14:tracePt t="9662" x="5761038" y="4629150"/>
          <p14:tracePt t="9679" x="5751513" y="4603750"/>
          <p14:tracePt t="9696" x="5735638" y="4535488"/>
          <p14:tracePt t="9713" x="5718175" y="4457700"/>
          <p14:tracePt t="9729" x="5683250" y="4346575"/>
          <p14:tracePt t="9746" x="5640388" y="4225925"/>
          <p14:tracePt t="9763" x="5589588" y="4003675"/>
          <p14:tracePt t="9780" x="5564188" y="3865563"/>
          <p14:tracePt t="9796" x="5546725" y="3721100"/>
          <p14:tracePt t="9813" x="5546725" y="3625850"/>
          <p14:tracePt t="9830" x="5554663" y="3471863"/>
          <p14:tracePt t="9846" x="5589588" y="3325813"/>
          <p14:tracePt t="9863" x="5632450" y="3179763"/>
          <p14:tracePt t="9880" x="5675313" y="3051175"/>
          <p14:tracePt t="9897" x="5726113" y="2906713"/>
          <p14:tracePt t="9913" x="5786438" y="2768600"/>
          <p14:tracePt t="9930" x="5846763" y="2632075"/>
          <p14:tracePt t="9947" x="5949950" y="2417763"/>
          <p14:tracePt t="9964" x="6035675" y="2246313"/>
          <p14:tracePt t="9980" x="6094413" y="2125663"/>
          <p14:tracePt t="9998" x="6121400" y="2049463"/>
          <p14:tracePt t="10014" x="6129338" y="2014538"/>
          <p14:tracePt t="10031" x="6137275" y="1989138"/>
          <p14:tracePt t="10047" x="6154738" y="1954213"/>
          <p14:tracePt t="10065" x="6172200" y="1920875"/>
          <p14:tracePt t="10081" x="6180138" y="1885950"/>
          <p14:tracePt t="10098" x="6180138" y="1868488"/>
          <p14:tracePt t="10114" x="6189663" y="1835150"/>
          <p14:tracePt t="10114" x="6197600" y="1825625"/>
          <p14:tracePt t="10132" x="6215063" y="1792288"/>
          <p14:tracePt t="10148" x="6240463" y="1739900"/>
          <p14:tracePt t="10165" x="6265863" y="1706563"/>
          <p14:tracePt t="10182" x="6283325" y="1679575"/>
          <p14:tracePt t="10198" x="6300788" y="1663700"/>
          <p14:tracePt t="10215" x="6300788" y="1646238"/>
          <p14:tracePt t="10232" x="6318250" y="1628775"/>
          <p14:tracePt t="10249" x="6318250" y="1620838"/>
          <p14:tracePt t="10284" x="6326188" y="1620838"/>
          <p14:tracePt t="10305" x="6326188" y="1611313"/>
          <p14:tracePt t="10316" x="6335713" y="1611313"/>
          <p14:tracePt t="10316" x="6343650" y="1611313"/>
          <p14:tracePt t="10332" x="6351588" y="1611313"/>
          <p14:tracePt t="10349" x="6351588" y="1603375"/>
          <p14:tracePt t="10366" x="6361113" y="1603375"/>
          <p14:tracePt t="10383" x="6378575" y="1593850"/>
          <p14:tracePt t="10399" x="6411913" y="1585913"/>
          <p14:tracePt t="10416" x="6437313" y="1585913"/>
          <p14:tracePt t="10433" x="6480175" y="1593850"/>
          <p14:tracePt t="10450" x="6515100" y="1628775"/>
          <p14:tracePt t="10466" x="6592888" y="1679575"/>
          <p14:tracePt t="10484" x="6618288" y="1706563"/>
          <p14:tracePt t="10500" x="6626225" y="1706563"/>
          <p14:tracePt t="10579" x="6626225" y="1714500"/>
          <p14:tracePt t="10587" x="6635750" y="1722438"/>
          <p14:tracePt t="10601" x="6651625" y="1757363"/>
          <p14:tracePt t="10617" x="6694488" y="1825625"/>
          <p14:tracePt t="10634" x="6737350" y="1893888"/>
          <p14:tracePt t="10651" x="6789738" y="2006600"/>
          <p14:tracePt t="10668" x="6807200" y="2022475"/>
          <p14:tracePt t="10755" x="6797675" y="2032000"/>
          <p14:tracePt t="10770" x="6797675" y="2039938"/>
          <p14:tracePt t="10785" x="6789738" y="2057400"/>
          <p14:tracePt t="10801" x="6737350" y="2135188"/>
          <p14:tracePt t="10802" x="6643688" y="2271713"/>
          <p14:tracePt t="10802" x="6550025" y="2382838"/>
          <p14:tracePt t="10819" x="6480175" y="2468563"/>
          <p14:tracePt t="10835" x="6232525" y="2674938"/>
          <p14:tracePt t="10852" x="6137275" y="2717800"/>
          <p14:tracePt t="10869" x="6121400" y="2725738"/>
          <p14:tracePt t="10947" x="6111875" y="2725738"/>
          <p14:tracePt t="10963" x="6094413" y="2725738"/>
          <p14:tracePt t="10971" x="6051550" y="2725738"/>
          <p14:tracePt t="10986" x="6008688" y="2725738"/>
          <p14:tracePt t="11002" x="5949950" y="2692400"/>
          <p14:tracePt t="11020" x="5915025" y="2665413"/>
          <p14:tracePt t="11036" x="5889625" y="2649538"/>
          <p14:tracePt t="11053" x="5872163" y="2632075"/>
          <p14:tracePt t="11070" x="5872163" y="2622550"/>
          <p14:tracePt t="11115" x="5864225" y="2622550"/>
          <p14:tracePt t="11123" x="5864225" y="2614613"/>
          <p14:tracePt t="11137" x="5854700" y="2554288"/>
          <p14:tracePt t="11153" x="5854700" y="2478088"/>
          <p14:tracePt t="11170" x="5864225" y="2374900"/>
          <p14:tracePt t="11187" x="5872163" y="2220913"/>
          <p14:tracePt t="11204" x="5872163" y="2168525"/>
          <p14:tracePt t="11220" x="5872163" y="2125663"/>
          <p14:tracePt t="11238" x="5872163" y="2117725"/>
          <p14:tracePt t="11315" x="5880100" y="2117725"/>
          <p14:tracePt t="11323" x="5880100" y="2108200"/>
          <p14:tracePt t="11328" x="5880100" y="2100263"/>
          <p14:tracePt t="11338" x="5897563" y="2082800"/>
          <p14:tracePt t="11354" x="5932488" y="2014538"/>
          <p14:tracePt t="11372" x="5949950" y="1979613"/>
          <p14:tracePt t="11388" x="5957888" y="1963738"/>
          <p14:tracePt t="11460" x="5965825" y="1954213"/>
          <p14:tracePt t="11475" x="5975350" y="1946275"/>
          <p14:tracePt t="11483" x="5983288" y="1946275"/>
          <p14:tracePt t="11489" x="6035675" y="1911350"/>
          <p14:tracePt t="11505" x="6094413" y="1843088"/>
          <p14:tracePt t="11522" x="6172200" y="1765300"/>
          <p14:tracePt t="11539" x="6207125" y="1722438"/>
          <p14:tracePt t="11556" x="6215063" y="1706563"/>
          <p14:tracePt t="11572" x="6223000" y="1697038"/>
          <p14:tracePt t="11612" x="6232525" y="1697038"/>
          <p14:tracePt t="11624" x="6232525" y="1689100"/>
          <p14:tracePt t="11624" x="6283325" y="1689100"/>
          <p14:tracePt t="11640" x="6351588" y="1679575"/>
          <p14:tracePt t="11658" x="6429375" y="1663700"/>
          <p14:tracePt t="11674" x="6497638" y="1636713"/>
          <p14:tracePt t="11691" x="6565900" y="1611313"/>
          <p14:tracePt t="11707" x="6618288" y="1585913"/>
          <p14:tracePt t="11707" x="6661150" y="1577975"/>
          <p14:tracePt t="11725" x="6704013" y="1577975"/>
          <p14:tracePt t="11741" x="6764338" y="1577975"/>
          <p14:tracePt t="11758" x="6850063" y="1620838"/>
          <p14:tracePt t="11774" x="6961188" y="1679575"/>
          <p14:tracePt t="11791" x="7089775" y="1765300"/>
          <p14:tracePt t="11808" x="7261225" y="1835150"/>
          <p14:tracePt t="11825" x="7372350" y="1868488"/>
          <p14:tracePt t="11842" x="7450138" y="1878013"/>
          <p14:tracePt t="11858" x="7475538" y="1878013"/>
          <p14:tracePt t="11875" x="7483475" y="1878013"/>
          <p14:tracePt t="11892" x="7493000" y="1885950"/>
          <p14:tracePt t="11932" x="7493000" y="1893888"/>
          <p14:tracePt t="11935" x="7508875" y="1903413"/>
          <p14:tracePt t="11942" x="7526338" y="1928813"/>
          <p14:tracePt t="11959" x="7569200" y="1954213"/>
          <p14:tracePt t="11976" x="7621588" y="1979613"/>
          <p14:tracePt t="11992" x="7637463" y="1979613"/>
          <p14:tracePt t="12060" x="7637463" y="1989138"/>
          <p14:tracePt t="12077" x="7637463" y="1997075"/>
          <p14:tracePt t="12077" x="7637463" y="2022475"/>
          <p14:tracePt t="12093" x="7621588" y="2074863"/>
          <p14:tracePt t="12110" x="7535863" y="2160588"/>
          <p14:tracePt t="12126" x="7415213" y="2246313"/>
          <p14:tracePt t="12160" x="7192963" y="2349500"/>
          <p14:tracePt t="12161" x="6978650" y="2408238"/>
          <p14:tracePt t="12177" x="6858000" y="2425700"/>
          <p14:tracePt t="12194" x="6815138" y="2435225"/>
          <p14:tracePt t="12210" x="6807200" y="2435225"/>
          <p14:tracePt t="12227" x="6797675" y="2443163"/>
          <p14:tracePt t="12244" x="6721475" y="2468563"/>
          <p14:tracePt t="12261" x="6557963" y="2478088"/>
          <p14:tracePt t="12277" x="6378575" y="2486025"/>
          <p14:tracePt t="12294" x="6197600" y="2486025"/>
          <p14:tracePt t="12311" x="6069013" y="2486025"/>
          <p14:tracePt t="12328" x="6026150" y="2486025"/>
          <p14:tracePt t="12372" x="6026150" y="2468563"/>
          <p14:tracePt t="12380" x="6043613" y="2451100"/>
          <p14:tracePt t="12395" x="6051550" y="2435225"/>
          <p14:tracePt t="12411" x="6051550" y="2425700"/>
          <p14:tracePt t="12517" x="6051550" y="2417763"/>
          <p14:tracePt t="12518" x="6051550" y="2408238"/>
          <p14:tracePt t="12529" x="6051550" y="2400300"/>
          <p14:tracePt t="12546" x="6061075" y="2382838"/>
          <p14:tracePt t="12562" x="6069013" y="2365375"/>
          <p14:tracePt t="12652" x="6078538" y="2365375"/>
          <p14:tracePt t="12664" x="6094413" y="2365375"/>
          <p14:tracePt t="12681" x="6129338" y="2365375"/>
          <p14:tracePt t="12696" x="6164263" y="2357438"/>
          <p14:tracePt t="12714" x="6232525" y="2332038"/>
          <p14:tracePt t="12730" x="6283325" y="2314575"/>
          <p14:tracePt t="12747" x="6369050" y="2297113"/>
          <p14:tracePt t="12763" x="6437313" y="2289175"/>
          <p14:tracePt t="12763" x="6497638" y="2289175"/>
          <p14:tracePt t="12781" x="6600825" y="2289175"/>
          <p14:tracePt t="12798" x="6754813" y="2289175"/>
          <p14:tracePt t="12814" x="6892925" y="2289175"/>
          <p14:tracePt t="12831" x="7064375" y="2289175"/>
          <p14:tracePt t="12847" x="7243763" y="2289175"/>
          <p14:tracePt t="12864" x="7389813" y="2271713"/>
          <p14:tracePt t="12881" x="7526338" y="2228850"/>
          <p14:tracePt t="12898" x="7604125" y="2193925"/>
          <p14:tracePt t="12915" x="7654925" y="2168525"/>
          <p14:tracePt t="12931" x="7689850" y="2160588"/>
          <p14:tracePt t="12947" x="7707313" y="2151063"/>
          <p14:tracePt t="12965" x="7732713" y="2151063"/>
          <p14:tracePt t="12981" x="7783513" y="2151063"/>
          <p14:tracePt t="12998" x="7886700" y="2143125"/>
          <p14:tracePt t="13014" x="7980363" y="2125663"/>
          <p14:tracePt t="13031" x="8058150" y="2100263"/>
          <p14:tracePt t="13048" x="8101013" y="2082800"/>
          <p14:tracePt t="13065" x="8101013" y="2074863"/>
          <p14:tracePt t="13140" x="8101013" y="2082800"/>
          <p14:tracePt t="13147" x="8083550" y="2100263"/>
          <p14:tracePt t="13228" x="8083550" y="2108200"/>
          <p14:tracePt t="13236" x="8066088" y="2117725"/>
          <p14:tracePt t="13249" x="8015288" y="2135188"/>
          <p14:tracePt t="13266" x="7904163" y="2160588"/>
          <p14:tracePt t="13283" x="7766050" y="2185988"/>
          <p14:tracePt t="13299" x="7450138" y="2193925"/>
          <p14:tracePt t="13317" x="7294563" y="2185988"/>
          <p14:tracePt t="13333" x="7183438" y="2168525"/>
          <p14:tracePt t="13350" x="7132638" y="2168525"/>
          <p14:tracePt t="13366" x="7080250" y="2168525"/>
          <p14:tracePt t="13383" x="6994525" y="2168525"/>
          <p14:tracePt t="13400" x="6797675" y="2193925"/>
          <p14:tracePt t="13417" x="6515100" y="2220913"/>
          <p14:tracePt t="13434" x="5768975" y="2289175"/>
          <p14:tracePt t="13467" x="5546725" y="2289175"/>
          <p14:tracePt t="13484" x="5468938" y="2289175"/>
          <p14:tracePt t="13524" x="5486400" y="2279650"/>
          <p14:tracePt t="13531" x="5494338" y="2263775"/>
          <p14:tracePt t="13534" x="5511800" y="2254250"/>
          <p14:tracePt t="13551" x="5521325" y="2246313"/>
          <p14:tracePt t="13701" x="5529263" y="2246313"/>
          <p14:tracePt t="13719" x="5529263" y="2254250"/>
          <p14:tracePt t="13735" x="5537200" y="2254250"/>
          <p14:tracePt t="13737" x="5564188" y="2263775"/>
          <p14:tracePt t="13752" x="5597525" y="2263775"/>
          <p14:tracePt t="13769" x="5657850" y="2263775"/>
          <p14:tracePt t="13785" x="5735638" y="2263775"/>
          <p14:tracePt t="13802" x="5864225" y="2263775"/>
          <p14:tracePt t="13819" x="5992813" y="2246313"/>
          <p14:tracePt t="13836" x="6189663" y="2220913"/>
          <p14:tracePt t="13853" x="6249988" y="2220913"/>
          <p14:tracePt t="13869" x="6275388" y="2211388"/>
          <p14:tracePt t="13981" x="6275388" y="2203450"/>
          <p14:tracePt t="14004" x="6283325" y="2193925"/>
          <p14:tracePt t="14021" x="6283325" y="2185988"/>
          <p14:tracePt t="14021" x="6283325" y="2178050"/>
          <p14:tracePt t="14037" x="6283325" y="2168525"/>
          <p14:tracePt t="14054" x="6283325" y="2135188"/>
          <p14:tracePt t="14070" x="6283325" y="2092325"/>
          <p14:tracePt t="14087" x="6283325" y="2014538"/>
          <p14:tracePt t="14104" x="6283325" y="1903413"/>
          <p14:tracePt t="14121" x="6283325" y="1808163"/>
          <p14:tracePt t="14138" x="6283325" y="1706563"/>
          <p14:tracePt t="14154" x="6283325" y="1620838"/>
          <p14:tracePt t="14171" x="6283325" y="1560513"/>
          <p14:tracePt t="14187" x="6283325" y="1525588"/>
          <p14:tracePt t="14205" x="6283325" y="1517650"/>
          <p14:tracePt t="14221" x="6283325" y="1492250"/>
          <p14:tracePt t="14238" x="6283325" y="1457325"/>
          <p14:tracePt t="14254" x="6283325" y="1379538"/>
          <p14:tracePt t="14272" x="6292850" y="1320800"/>
          <p14:tracePt t="14288" x="6308725" y="1260475"/>
          <p14:tracePt t="14305" x="6308725" y="1243013"/>
          <p14:tracePt t="14429" x="6318250" y="1243013"/>
          <p14:tracePt t="14444" x="6318250" y="1235075"/>
          <p14:tracePt t="14548" x="6318250" y="1243013"/>
          <p14:tracePt t="14556" x="6318250" y="1250950"/>
          <p14:tracePt t="14557" x="6318250" y="1268413"/>
          <p14:tracePt t="14573" x="6318250" y="1277938"/>
          <p14:tracePt t="14724" x="6318250" y="1285875"/>
          <p14:tracePt t="14732" x="6318250" y="1303338"/>
          <p14:tracePt t="14892" x="6318250" y="1311275"/>
          <p14:tracePt t="14900" x="6318250" y="1320800"/>
          <p14:tracePt t="14910" x="6318250" y="1336675"/>
          <p14:tracePt t="14925" x="6318250" y="1346200"/>
          <p14:tracePt t="14942" x="6318250" y="1354138"/>
          <p14:tracePt t="15004" x="6318250" y="1363663"/>
          <p14:tracePt t="15020" x="6318250" y="1371600"/>
          <p14:tracePt t="15028" x="6318250" y="1379538"/>
          <p14:tracePt t="15030" x="6318250" y="1389063"/>
          <p14:tracePt t="15042" x="6318250" y="1406525"/>
          <p14:tracePt t="15059" x="6318250" y="1431925"/>
          <p14:tracePt t="15059" x="6318250" y="1457325"/>
          <p14:tracePt t="15076" x="6308725" y="1508125"/>
          <p14:tracePt t="15092" x="6275388" y="1593850"/>
          <p14:tracePt t="15110" x="6215063" y="1722438"/>
          <p14:tracePt t="15126" x="6121400" y="1885950"/>
          <p14:tracePt t="15143" x="6008688" y="2032000"/>
          <p14:tracePt t="15160" x="5880100" y="2211388"/>
          <p14:tracePt t="15176" x="5778500" y="2365375"/>
          <p14:tracePt t="15193" x="5692775" y="2503488"/>
          <p14:tracePt t="15210" x="5622925" y="2640013"/>
          <p14:tracePt t="15227" x="5580063" y="2751138"/>
          <p14:tracePt t="15243" x="5521325" y="2879725"/>
          <p14:tracePt t="15260" x="5511800" y="2940050"/>
          <p14:tracePt t="15277" x="5494338" y="2982913"/>
          <p14:tracePt t="15294" x="5494338" y="3008313"/>
          <p14:tracePt t="15310" x="5494338" y="3043238"/>
          <p14:tracePt t="15327" x="5494338" y="3068638"/>
          <p14:tracePt t="15344" x="5494338" y="3121025"/>
          <p14:tracePt t="15361" x="5494338" y="3163888"/>
          <p14:tracePt t="15377" x="5511800" y="3240088"/>
          <p14:tracePt t="15394" x="5537200" y="3351213"/>
          <p14:tracePt t="15411" x="5580063" y="3463925"/>
          <p14:tracePt t="15411" x="5607050" y="3514725"/>
          <p14:tracePt t="15428" x="5692775" y="3635375"/>
          <p14:tracePt t="15444" x="5786438" y="3729038"/>
          <p14:tracePt t="15461" x="5975350" y="3832225"/>
          <p14:tracePt t="15478" x="6121400" y="3892550"/>
          <p14:tracePt t="15494" x="6283325" y="3968750"/>
          <p14:tracePt t="15511" x="6351588" y="4011613"/>
          <p14:tracePt t="15528" x="6394450" y="4037013"/>
          <p14:tracePt t="15545" x="6411913" y="4046538"/>
          <p14:tracePt t="15580" x="6421438" y="4046538"/>
          <p14:tracePt t="15596" x="6437313" y="4046538"/>
          <p14:tracePt t="15597" x="6480175" y="4037013"/>
          <p14:tracePt t="15613" x="6583363" y="4003675"/>
          <p14:tracePt t="15629" x="6694488" y="3960813"/>
          <p14:tracePt t="15646" x="6832600" y="3908425"/>
          <p14:tracePt t="15662" x="6908800" y="3857625"/>
          <p14:tracePt t="15679" x="6969125" y="3806825"/>
          <p14:tracePt t="15696" x="6994525" y="3763963"/>
          <p14:tracePt t="15713" x="7004050" y="3703638"/>
          <p14:tracePt t="15729" x="7004050" y="3635375"/>
          <p14:tracePt t="15746" x="6978650" y="3557588"/>
          <p14:tracePt t="15763" x="6908800" y="3446463"/>
          <p14:tracePt t="15779" x="6780213" y="3300413"/>
          <p14:tracePt t="15797" x="6686550" y="3179763"/>
          <p14:tracePt t="15813" x="6618288" y="3094038"/>
          <p14:tracePt t="15830" x="6575425" y="3017838"/>
          <p14:tracePt t="15846" x="6557963" y="2982913"/>
          <p14:tracePt t="15864" x="6550025" y="2965450"/>
          <p14:tracePt t="15880" x="6532563" y="2957513"/>
          <p14:tracePt t="15897" x="6523038" y="2957513"/>
          <p14:tracePt t="15913" x="6515100" y="2957513"/>
          <p14:tracePt t="15930" x="6489700" y="2957513"/>
          <p14:tracePt t="15947" x="6446838" y="2965450"/>
          <p14:tracePt t="15947" x="6421438" y="2974975"/>
          <p14:tracePt t="15965" x="6335713" y="2982913"/>
          <p14:tracePt t="15980" x="6215063" y="2992438"/>
          <p14:tracePt t="15997" x="6154738" y="2992438"/>
          <p14:tracePt t="16516" x="6154738" y="3000375"/>
          <p14:tracePt t="17181" x="6137275" y="3000375"/>
          <p14:tracePt t="17186" x="6061075" y="2982913"/>
          <p14:tracePt t="17206" x="5957888" y="2957513"/>
          <p14:tracePt t="17222" x="5837238" y="2940050"/>
          <p14:tracePt t="17239" x="5700713" y="2906713"/>
          <p14:tracePt t="17255" x="5614988" y="2879725"/>
          <p14:tracePt t="17272" x="5564188" y="2863850"/>
          <p14:tracePt t="17289" x="5554663" y="2854325"/>
          <p14:tracePt t="17306" x="5554663" y="2846388"/>
          <p14:tracePt t="17322" x="5554663" y="2820988"/>
          <p14:tracePt t="17339" x="5521325" y="2786063"/>
          <p14:tracePt t="17356" x="5486400" y="2725738"/>
          <p14:tracePt t="17373" x="5383213" y="2563813"/>
          <p14:tracePt t="17389" x="5322888" y="2425700"/>
          <p14:tracePt t="17406" x="5272088" y="2279650"/>
          <p14:tracePt t="17423" x="5237163" y="2160588"/>
          <p14:tracePt t="17440" x="5186363" y="2057400"/>
          <p14:tracePt t="17457" x="5135563" y="1979613"/>
          <p14:tracePt t="17473" x="5065713" y="1920875"/>
          <p14:tracePt t="17490" x="4937125" y="1843088"/>
          <p14:tracePt t="17506" x="4835525" y="1792288"/>
          <p14:tracePt t="17523" x="4706938" y="1731963"/>
          <p14:tracePt t="17540" x="4621213" y="1671638"/>
          <p14:tracePt t="17540" x="4586288" y="1646238"/>
          <p14:tracePt t="17557" x="4535488" y="1603375"/>
          <p14:tracePt t="17573" x="4475163" y="1568450"/>
          <p14:tracePt t="17591" x="4440238" y="1535113"/>
          <p14:tracePt t="17607" x="4389438" y="1508125"/>
          <p14:tracePt t="17624" x="4294188" y="1492250"/>
          <p14:tracePt t="17640" x="4192588" y="1482725"/>
          <p14:tracePt t="17658" x="4064000" y="1482725"/>
          <p14:tracePt t="17674" x="3943350" y="1492250"/>
          <p14:tracePt t="17691" x="3806825" y="1508125"/>
          <p14:tracePt t="17707" x="3711575" y="1525588"/>
          <p14:tracePt t="17724" x="3635375" y="1525588"/>
          <p14:tracePt t="17741" x="3592513" y="1535113"/>
          <p14:tracePt t="17758" x="3575050" y="1550988"/>
          <p14:tracePt t="17774" x="3489325" y="1577975"/>
          <p14:tracePt t="17791" x="3335338" y="1636713"/>
          <p14:tracePt t="17808" x="3060700" y="1749425"/>
          <p14:tracePt t="17825" x="2828925" y="1835150"/>
          <p14:tracePt t="17842" x="2579688" y="1946275"/>
          <p14:tracePt t="17858" x="2374900" y="2032000"/>
          <p14:tracePt t="17875" x="2306638" y="2074863"/>
          <p14:tracePt t="17892" x="2289175" y="2092325"/>
          <p14:tracePt t="17989" x="2279650" y="2108200"/>
          <p14:tracePt t="17997" x="2263775" y="2168525"/>
          <p14:tracePt t="18009" x="2236788" y="2279650"/>
          <p14:tracePt t="18026" x="2193925" y="2392363"/>
          <p14:tracePt t="18043" x="2151063" y="2511425"/>
          <p14:tracePt t="18059" x="2125663" y="2589213"/>
          <p14:tracePt t="18077" x="2117725" y="2665413"/>
          <p14:tracePt t="18093" x="2092325" y="2786063"/>
          <p14:tracePt t="18110" x="2082800" y="2871788"/>
          <p14:tracePt t="18127" x="2074863" y="2940050"/>
          <p14:tracePt t="18143" x="2065338" y="3025775"/>
          <p14:tracePt t="18160" x="2065338" y="3103563"/>
          <p14:tracePt t="18177" x="2065338" y="3197225"/>
          <p14:tracePt t="18194" x="2065338" y="3249613"/>
          <p14:tracePt t="18210" x="2065338" y="3292475"/>
          <p14:tracePt t="18227" x="2074863" y="3351213"/>
          <p14:tracePt t="18244" x="2082800" y="3411538"/>
          <p14:tracePt t="18261" x="2092325" y="3497263"/>
          <p14:tracePt t="18277" x="2100263" y="3540125"/>
          <p14:tracePt t="18294" x="2108200" y="3582988"/>
          <p14:tracePt t="18311" x="2125663" y="3643313"/>
          <p14:tracePt t="18328" x="2160588" y="3721100"/>
          <p14:tracePt t="18344" x="2193925" y="3797300"/>
          <p14:tracePt t="18361" x="2246313" y="3883025"/>
          <p14:tracePt t="18378" x="2279650" y="3917950"/>
          <p14:tracePt t="18395" x="2322513" y="3960813"/>
          <p14:tracePt t="18411" x="2357438" y="3986213"/>
          <p14:tracePt t="18428" x="2417763" y="4037013"/>
          <p14:tracePt t="18445" x="2451100" y="4071938"/>
          <p14:tracePt t="18461" x="2503488" y="4114800"/>
          <p14:tracePt t="18479" x="2579688" y="4175125"/>
          <p14:tracePt t="18495" x="2657475" y="4217988"/>
          <p14:tracePt t="18512" x="2735263" y="4268788"/>
          <p14:tracePt t="18528" x="2811463" y="4311650"/>
          <p14:tracePt t="18546" x="2879725" y="4337050"/>
          <p14:tracePt t="18562" x="2957513" y="4364038"/>
          <p14:tracePt t="18579" x="3025775" y="4389438"/>
          <p14:tracePt t="18596" x="3128963" y="4406900"/>
          <p14:tracePt t="18613" x="3257550" y="4422775"/>
          <p14:tracePt t="18629" x="3403600" y="4422775"/>
          <p14:tracePt t="18646" x="3506788" y="4422775"/>
          <p14:tracePt t="18663" x="3617913" y="4414838"/>
          <p14:tracePt t="18680" x="3694113" y="4406900"/>
          <p14:tracePt t="18696" x="3754438" y="4371975"/>
          <p14:tracePt t="18713" x="3797300" y="4337050"/>
          <p14:tracePt t="18730" x="3840163" y="4294188"/>
          <p14:tracePt t="18747" x="3883025" y="4251325"/>
          <p14:tracePt t="18763" x="3917950" y="4200525"/>
          <p14:tracePt t="18780" x="3978275" y="4114800"/>
          <p14:tracePt t="18797" x="4046538" y="4037013"/>
          <p14:tracePt t="18813" x="4106863" y="3960813"/>
          <p14:tracePt t="18830" x="4157663" y="3875088"/>
          <p14:tracePt t="18847" x="4208463" y="3789363"/>
          <p14:tracePt t="18864" x="4260850" y="3660775"/>
          <p14:tracePt t="18880" x="4294188" y="3540125"/>
          <p14:tracePt t="18898" x="4321175" y="3429000"/>
          <p14:tracePt t="18914" x="4354513" y="3282950"/>
          <p14:tracePt t="18931" x="4354513" y="3163888"/>
          <p14:tracePt t="18947" x="4354513" y="3008313"/>
          <p14:tracePt t="18947" x="4364038" y="2949575"/>
          <p14:tracePt t="18965" x="4364038" y="2820988"/>
          <p14:tracePt t="18980" x="4371975" y="2692400"/>
          <p14:tracePt t="18999" x="4371975" y="2597150"/>
          <p14:tracePt t="19014" x="4379913" y="2486025"/>
          <p14:tracePt t="19031" x="4379913" y="2392363"/>
          <p14:tracePt t="19048" x="4379913" y="2297113"/>
          <p14:tracePt t="19064" x="4371975" y="2228850"/>
          <p14:tracePt t="19080" x="4354513" y="2151063"/>
          <p14:tracePt t="19097" x="4329113" y="2108200"/>
          <p14:tracePt t="19114" x="4321175" y="2100263"/>
          <p14:tracePt t="19131" x="4311650" y="2082800"/>
          <p14:tracePt t="19131" x="4303713" y="2082800"/>
          <p14:tracePt t="19148" x="4294188" y="2074863"/>
          <p14:tracePt t="19164" x="4268788" y="2039938"/>
          <p14:tracePt t="19181" x="4225925" y="1997075"/>
          <p14:tracePt t="19198" x="4157663" y="1954213"/>
          <p14:tracePt t="19215" x="4064000" y="1903413"/>
          <p14:tracePt t="19231" x="4003675" y="1860550"/>
          <p14:tracePt t="19248" x="3960813" y="1843088"/>
          <p14:tracePt t="19265" x="3925888" y="1825625"/>
          <p14:tracePt t="19282" x="3908425" y="1817688"/>
          <p14:tracePt t="19298" x="3900488" y="1808163"/>
          <p14:tracePt t="19315" x="3832225" y="1782763"/>
          <p14:tracePt t="19332" x="3686175" y="1765300"/>
          <p14:tracePt t="19349" x="3463925" y="1749425"/>
          <p14:tracePt t="19365" x="3240088" y="1749425"/>
          <p14:tracePt t="19382" x="2982913" y="1749425"/>
          <p14:tracePt t="19399" x="2811463" y="1757363"/>
          <p14:tracePt t="19416" x="2751138" y="1757363"/>
          <p14:tracePt t="19468" x="2760663" y="1757363"/>
          <p14:tracePt t="19469" x="2760663" y="1749425"/>
          <p14:tracePt t="19483" x="2778125" y="1731963"/>
          <p14:tracePt t="19483" x="2778125" y="1722438"/>
          <p14:tracePt t="19500" x="2778125" y="1714500"/>
          <p14:tracePt t="19548" x="2778125" y="1722438"/>
          <p14:tracePt t="19556" x="2760663" y="1765300"/>
          <p14:tracePt t="19567" x="2708275" y="1825625"/>
          <p14:tracePt t="19583" x="2665413" y="1878013"/>
          <p14:tracePt t="19600" x="2640013" y="1903413"/>
          <p14:tracePt t="19617" x="2632075" y="1903413"/>
          <p14:tracePt t="19724" x="2622550" y="1903413"/>
          <p14:tracePt t="19734" x="2622550" y="1911350"/>
          <p14:tracePt t="19736" x="2614613" y="1911350"/>
          <p14:tracePt t="19751" x="2597150" y="1936750"/>
          <p14:tracePt t="19768" x="2597150" y="1954213"/>
          <p14:tracePt t="20093" x="2589213" y="1954213"/>
          <p14:tracePt t="20293" x="2589213" y="1963738"/>
          <p14:tracePt t="20309" x="2589213" y="1971675"/>
          <p14:tracePt t="20325" x="2597150" y="1989138"/>
          <p14:tracePt t="20328" x="2606675" y="2006600"/>
          <p14:tracePt t="20338" x="2622550" y="2032000"/>
          <p14:tracePt t="20355" x="2640013" y="2065338"/>
          <p14:tracePt t="20372" x="2665413" y="2125663"/>
          <p14:tracePt t="20389" x="2692400" y="2178050"/>
          <p14:tracePt t="20406" x="2717800" y="2220913"/>
          <p14:tracePt t="20422" x="2768600" y="2306638"/>
          <p14:tracePt t="20439" x="2836863" y="2374900"/>
          <p14:tracePt t="20456" x="2932113" y="2478088"/>
          <p14:tracePt t="20472" x="3078163" y="2579688"/>
          <p14:tracePt t="20489" x="3292475" y="2700338"/>
          <p14:tracePt t="20506" x="3471863" y="2794000"/>
          <p14:tracePt t="20523" x="3678238" y="2854325"/>
          <p14:tracePt t="20539" x="3822700" y="2879725"/>
          <p14:tracePt t="20556" x="4054475" y="2897188"/>
          <p14:tracePt t="20573" x="4183063" y="2914650"/>
          <p14:tracePt t="20590" x="4303713" y="2940050"/>
          <p14:tracePt t="20606" x="4422775" y="2982913"/>
          <p14:tracePt t="20624" x="4594225" y="3051175"/>
          <p14:tracePt t="20640" x="4775200" y="3094038"/>
          <p14:tracePt t="20657" x="4964113" y="3146425"/>
          <p14:tracePt t="20673" x="5143500" y="3163888"/>
          <p14:tracePt t="20690" x="5375275" y="3189288"/>
          <p14:tracePt t="20707" x="5511800" y="3189288"/>
          <p14:tracePt t="20724" x="5589588" y="3189288"/>
          <p14:tracePt t="20740" x="5622925" y="3189288"/>
          <p14:tracePt t="20758" x="5665788" y="3189288"/>
          <p14:tracePt t="20774" x="5743575" y="3189288"/>
          <p14:tracePt t="20791" x="5907088" y="3197225"/>
          <p14:tracePt t="20808" x="6094413" y="3206750"/>
          <p14:tracePt t="20824" x="6292850" y="3206750"/>
          <p14:tracePt t="20841" x="6429375" y="3214688"/>
          <p14:tracePt t="20858" x="6497638" y="3222625"/>
          <p14:tracePt t="20875" x="6550025" y="3222625"/>
          <p14:tracePt t="20891" x="6600825" y="3222625"/>
          <p14:tracePt t="20908" x="6746875" y="3249613"/>
          <p14:tracePt t="20925" x="6935788" y="3275013"/>
          <p14:tracePt t="20942" x="7150100" y="3275013"/>
          <p14:tracePt t="20958" x="7312025" y="3275013"/>
          <p14:tracePt t="20975" x="7440613" y="3249613"/>
          <p14:tracePt t="20992" x="7569200" y="3206750"/>
          <p14:tracePt t="21009" x="7637463" y="3189288"/>
          <p14:tracePt t="21025" x="7689850" y="3171825"/>
          <p14:tracePt t="21043" x="7707313" y="3163888"/>
          <p14:tracePt t="21059" x="7740650" y="3163888"/>
          <p14:tracePt t="21076" x="7808913" y="3163888"/>
          <p14:tracePt t="21092" x="7972425" y="3222625"/>
          <p14:tracePt t="21110" x="8093075" y="3232150"/>
          <p14:tracePt t="21126" x="8194675" y="3232150"/>
          <p14:tracePt t="21143" x="8315325" y="3179763"/>
          <p14:tracePt t="21160" x="8401050" y="3128963"/>
          <p14:tracePt t="21176" x="8435975" y="3094038"/>
          <p14:tracePt t="21193" x="8443913" y="3078163"/>
          <p14:tracePt t="21210" x="8443913" y="3068638"/>
          <p14:tracePt t="21227" x="8435975" y="3051175"/>
          <p14:tracePt t="21243" x="8426450" y="3043238"/>
          <p14:tracePt t="21260" x="8435975" y="3025775"/>
          <p14:tracePt t="21277" x="8451850" y="3000375"/>
          <p14:tracePt t="21294" x="8504238" y="2940050"/>
          <p14:tracePt t="21310" x="8564563" y="2879725"/>
          <p14:tracePt t="21327" x="8580438" y="2846388"/>
          <p14:tracePt t="21344" x="8580438" y="2828925"/>
          <p14:tracePt t="21405" x="8572500" y="2828925"/>
          <p14:tracePt t="21453" x="8572500" y="2820988"/>
          <p14:tracePt t="21459" x="8537575" y="2760663"/>
          <p14:tracePt t="21478" x="8494713" y="2717800"/>
          <p14:tracePt t="21494" x="8435975" y="2674938"/>
          <p14:tracePt t="21512" x="8358188" y="2632075"/>
          <p14:tracePt t="21528" x="8186738" y="2597150"/>
          <p14:tracePt t="21545" x="8058150" y="2579688"/>
          <p14:tracePt t="21561" x="7929563" y="2571750"/>
          <p14:tracePt t="21579" x="7800975" y="2571750"/>
          <p14:tracePt t="21595" x="7740650" y="2571750"/>
          <p14:tracePt t="21612" x="7732713" y="2571750"/>
          <p14:tracePt t="21669" x="7723188" y="2571750"/>
          <p14:tracePt t="21685" x="7715250" y="2571750"/>
          <p14:tracePt t="21694" x="7654925" y="2579688"/>
          <p14:tracePt t="21713" x="7569200" y="2606675"/>
          <p14:tracePt t="21729" x="7432675" y="2665413"/>
          <p14:tracePt t="21746" x="7243763" y="2760663"/>
          <p14:tracePt t="21763" x="7097713" y="2828925"/>
          <p14:tracePt t="21780" x="7021513" y="2871788"/>
          <p14:tracePt t="21796" x="7004050" y="2889250"/>
          <p14:tracePt t="21869" x="6994525" y="2889250"/>
          <p14:tracePt t="21877" x="6994525" y="2897188"/>
          <p14:tracePt t="21885" x="6986588" y="2906713"/>
          <p14:tracePt t="21897" x="6978650" y="2940050"/>
          <p14:tracePt t="21913" x="6961188" y="3017838"/>
          <p14:tracePt t="21931" x="6943725" y="3094038"/>
          <p14:tracePt t="21947" x="6935788" y="3197225"/>
          <p14:tracePt t="21964" x="6926263" y="3265488"/>
          <p14:tracePt t="21980" x="6918325" y="3325813"/>
          <p14:tracePt t="21998" x="6918325" y="3351213"/>
          <p14:tracePt t="22014" x="6908800" y="3368675"/>
          <p14:tracePt t="22031" x="6908800" y="3394075"/>
          <p14:tracePt t="22048" x="6892925" y="3429000"/>
          <p14:tracePt t="22064" x="6883400" y="3471863"/>
          <p14:tracePt t="22081" x="6865938" y="3549650"/>
          <p14:tracePt t="22098" x="6840538" y="3635375"/>
          <p14:tracePt t="22115" x="6815138" y="3746500"/>
          <p14:tracePt t="22131" x="6797675" y="3806825"/>
          <p14:tracePt t="22131" x="6797675" y="3814763"/>
          <p14:tracePt t="22149" x="6789738" y="3840163"/>
          <p14:tracePt t="22165" x="6789738" y="3857625"/>
          <p14:tracePt t="22182" x="6780213" y="3883025"/>
          <p14:tracePt t="22198" x="6772275" y="3908425"/>
          <p14:tracePt t="22216" x="6754813" y="3935413"/>
          <p14:tracePt t="22232" x="6729413" y="3968750"/>
          <p14:tracePt t="22249" x="6694488" y="4011613"/>
          <p14:tracePt t="22265" x="6651625" y="4064000"/>
          <p14:tracePt t="22282" x="6618288" y="4097338"/>
          <p14:tracePt t="22299" x="6600825" y="4122738"/>
          <p14:tracePt t="22316" x="6592888" y="4132263"/>
          <p14:tracePt t="22332" x="6557963" y="4149725"/>
          <p14:tracePt t="22349" x="6480175" y="4175125"/>
          <p14:tracePt t="22366" x="6351588" y="4183063"/>
          <p14:tracePt t="22383" x="6129338" y="4183063"/>
          <p14:tracePt t="22399" x="5907088" y="4183063"/>
          <p14:tracePt t="22416" x="5649913" y="4183063"/>
          <p14:tracePt t="22433" x="5461000" y="4183063"/>
          <p14:tracePt t="22451" x="5307013" y="4183063"/>
          <p14:tracePt t="22467" x="5211763" y="4183063"/>
          <p14:tracePt t="22483" x="5118100" y="4183063"/>
          <p14:tracePt t="22500" x="4911725" y="4183063"/>
          <p14:tracePt t="22517" x="4714875" y="4183063"/>
          <p14:tracePt t="22534" x="4525963" y="4183063"/>
          <p14:tracePt t="22550" x="4346575" y="4183063"/>
          <p14:tracePt t="22568" x="4140200" y="4183063"/>
          <p14:tracePt t="22584" x="3994150" y="4183063"/>
          <p14:tracePt t="22601" x="3917950" y="4183063"/>
          <p14:tracePt t="22617" x="3908425" y="4183063"/>
          <p14:tracePt t="22634" x="3892550" y="4183063"/>
          <p14:tracePt t="22651" x="3865563" y="4183063"/>
          <p14:tracePt t="22668" x="3789363" y="4183063"/>
          <p14:tracePt t="22684" x="3532188" y="4183063"/>
          <p14:tracePt t="22701" x="3335338" y="4183063"/>
          <p14:tracePt t="22718" x="3154363" y="4183063"/>
          <p14:tracePt t="22735" x="3035300" y="4165600"/>
          <p14:tracePt t="22751" x="2992438" y="4149725"/>
          <p14:tracePt t="22805" x="2992438" y="4140200"/>
          <p14:tracePt t="22813" x="2982913" y="4140200"/>
          <p14:tracePt t="22837" x="2974975" y="4140200"/>
          <p14:tracePt t="22854" x="2965450" y="4140200"/>
          <p14:tracePt t="22855" x="2932113" y="4132263"/>
          <p14:tracePt t="22869" x="2897188" y="4132263"/>
          <p14:tracePt t="22886" x="2871788" y="4114800"/>
          <p14:tracePt t="22902" x="2836863" y="4097338"/>
          <p14:tracePt t="22919" x="2811463" y="4054475"/>
          <p14:tracePt t="22936" x="2786063" y="4029075"/>
          <p14:tracePt t="22953" x="2751138" y="3986213"/>
          <p14:tracePt t="22969" x="2708275" y="3935413"/>
          <p14:tracePt t="22986" x="2657475" y="3892550"/>
          <p14:tracePt t="23003" x="2614613" y="3840163"/>
          <p14:tracePt t="23020" x="2563813" y="3771900"/>
          <p14:tracePt t="23036" x="2503488" y="3635375"/>
          <p14:tracePt t="23054" x="2468563" y="3514725"/>
          <p14:tracePt t="23070" x="2451100" y="3411538"/>
          <p14:tracePt t="23087" x="2435225" y="3325813"/>
          <p14:tracePt t="23103" x="2417763" y="3275013"/>
          <p14:tracePt t="23120" x="2382838" y="3214688"/>
          <p14:tracePt t="23137" x="2357438" y="3171825"/>
          <p14:tracePt t="23153" x="2314575" y="3121025"/>
          <p14:tracePt t="23170" x="2289175" y="3086100"/>
          <p14:tracePt t="23187" x="2263775" y="3035300"/>
          <p14:tracePt t="23204" x="2236788" y="2982913"/>
          <p14:tracePt t="23220" x="2203450" y="2906713"/>
          <p14:tracePt t="23238" x="2193925" y="2871788"/>
          <p14:tracePt t="23254" x="2168525" y="2836863"/>
          <p14:tracePt t="23271" x="2117725" y="2811463"/>
          <p14:tracePt t="23287" x="2006600" y="2778125"/>
          <p14:tracePt t="23305" x="1868488" y="2768600"/>
          <p14:tracePt t="23321" x="1714500" y="2768600"/>
          <p14:tracePt t="23338" x="1620838" y="2768600"/>
          <p14:tracePt t="23355" x="1568450" y="2768600"/>
          <p14:tracePt t="23372" x="1550988" y="2768600"/>
          <p14:tracePt t="23461" x="1543050" y="2768600"/>
          <p14:tracePt t="23469" x="1535113" y="2768600"/>
          <p14:tracePt t="23477" x="1482725" y="2778125"/>
          <p14:tracePt t="23489" x="1431925" y="2794000"/>
          <p14:tracePt t="23505" x="1354138" y="2794000"/>
          <p14:tracePt t="23522" x="1336675" y="2794000"/>
          <p14:tracePt t="23565" x="1336675" y="2786063"/>
          <p14:tracePt t="23573" x="1346200" y="2778125"/>
          <p14:tracePt t="23581" x="1354138" y="2743200"/>
          <p14:tracePt t="23590" x="1371600" y="2717800"/>
          <p14:tracePt t="23606" x="1371600" y="2700338"/>
          <p14:tracePt t="23623" x="1371600" y="2692400"/>
          <p14:tracePt t="23781" x="1363663" y="2692400"/>
          <p14:tracePt t="23789" x="1363663" y="2700338"/>
          <p14:tracePt t="23808" x="1354138" y="2700338"/>
          <p14:tracePt t="23824" x="1346200" y="2700338"/>
          <p14:tracePt t="23841" x="1346200" y="2708275"/>
          <p14:tracePt t="24013" x="1346200" y="2700338"/>
          <p14:tracePt t="24023" x="1346200" y="2692400"/>
          <p14:tracePt t="24042" x="1346200" y="2682875"/>
          <p14:tracePt t="24085" x="1346200" y="2674938"/>
          <p14:tracePt t="24092" x="1346200" y="2657475"/>
          <p14:tracePt t="24109" x="1346200" y="2640013"/>
          <p14:tracePt t="24126" x="1328738" y="2622550"/>
          <p14:tracePt t="24142" x="1311275" y="2579688"/>
          <p14:tracePt t="24159" x="1285875" y="2528888"/>
          <p14:tracePt t="24176" x="1260475" y="2478088"/>
          <p14:tracePt t="24193" x="1200150" y="2408238"/>
          <p14:tracePt t="24209" x="1106488" y="2306638"/>
          <p14:tracePt t="24226" x="993775" y="2211388"/>
          <p14:tracePt t="24243" x="908050" y="2143125"/>
          <p14:tracePt t="24260" x="865188" y="2125663"/>
          <p14:tracePt t="24309" x="874713" y="2125663"/>
          <p14:tracePt t="24326" x="908050" y="2125663"/>
          <p14:tracePt t="24327" x="935038" y="2125663"/>
          <p14:tracePt t="24343" x="985838" y="2125663"/>
          <p14:tracePt t="24360" x="1036638" y="2125663"/>
          <p14:tracePt t="24377" x="1114425" y="2125663"/>
          <p14:tracePt t="24394" x="1225550" y="2151063"/>
          <p14:tracePt t="24410" x="1371600" y="2185988"/>
          <p14:tracePt t="24427" x="1525588" y="2246313"/>
          <p14:tracePt t="24444" x="1731963" y="2314575"/>
          <p14:tracePt t="24461" x="1835150" y="2357438"/>
          <p14:tracePt t="24478" x="1920875" y="2392363"/>
          <p14:tracePt t="24495" x="1989138" y="2408238"/>
          <p14:tracePt t="24511" x="2022475" y="2417763"/>
          <p14:tracePt t="24528" x="2074863" y="2417763"/>
          <p14:tracePt t="24545" x="2108200" y="2425700"/>
          <p14:tracePt t="24561" x="2160588" y="2435225"/>
          <p14:tracePt t="24578" x="2220913" y="2451100"/>
          <p14:tracePt t="24595" x="2297113" y="2460625"/>
          <p14:tracePt t="24612" x="2392363" y="2478088"/>
          <p14:tracePt t="24628" x="2486025" y="2493963"/>
          <p14:tracePt t="24645" x="2536825" y="2493963"/>
          <p14:tracePt t="24662" x="2589213" y="2493963"/>
          <p14:tracePt t="24679" x="2632075" y="2493963"/>
          <p14:tracePt t="24695" x="2674938" y="2493963"/>
          <p14:tracePt t="24712" x="2725738" y="2511425"/>
          <p14:tracePt t="24729" x="2794000" y="2528888"/>
          <p14:tracePt t="24746" x="2854325" y="2554288"/>
          <p14:tracePt t="24762" x="2914650" y="2563813"/>
          <p14:tracePt t="24779" x="3017838" y="2579688"/>
          <p14:tracePt t="24796" x="3094038" y="2597150"/>
          <p14:tracePt t="24812" x="3214688" y="2606675"/>
          <p14:tracePt t="24830" x="3275013" y="2614613"/>
          <p14:tracePt t="24846" x="3325813" y="2614613"/>
          <p14:tracePt t="24863" x="3368675" y="2614613"/>
          <p14:tracePt t="24879" x="3403600" y="2622550"/>
          <p14:tracePt t="24896" x="3436938" y="2622550"/>
          <p14:tracePt t="24913" x="3463925" y="2632075"/>
          <p14:tracePt t="24930" x="3497263" y="2632075"/>
          <p14:tracePt t="24946" x="3514725" y="2632075"/>
          <p14:tracePt t="24964" x="3522663" y="2632075"/>
          <p14:tracePt t="24980" x="3557588" y="2632075"/>
          <p14:tracePt t="24997" x="3582988" y="2640013"/>
          <p14:tracePt t="25013" x="3608388" y="2640013"/>
          <p14:tracePt t="25030" x="3625850" y="2640013"/>
          <p14:tracePt t="25047" x="3660775" y="2657475"/>
          <p14:tracePt t="25064" x="3686175" y="2657475"/>
          <p14:tracePt t="25080" x="3711575" y="2674938"/>
          <p14:tracePt t="25098" x="3736975" y="2682875"/>
          <p14:tracePt t="25114" x="3763963" y="2682875"/>
          <p14:tracePt t="25131" x="3789363" y="2682875"/>
          <p14:tracePt t="25148" x="3832225" y="2682875"/>
          <p14:tracePt t="25165" x="3857625" y="2682875"/>
          <p14:tracePt t="25181" x="3892550" y="2682875"/>
          <p14:tracePt t="25198" x="3935413" y="2682875"/>
          <p14:tracePt t="25215" x="3968750" y="2682875"/>
          <p14:tracePt t="25231" x="3994150" y="2682875"/>
          <p14:tracePt t="25248" x="4011613" y="2682875"/>
          <p14:tracePt t="25265" x="4037013" y="2682875"/>
          <p14:tracePt t="25282" x="4064000" y="2682875"/>
          <p14:tracePt t="25298" x="4097338" y="2682875"/>
          <p14:tracePt t="25316" x="4122738" y="2674938"/>
          <p14:tracePt t="25332" x="4183063" y="2665413"/>
          <p14:tracePt t="25349" x="4217988" y="2649538"/>
          <p14:tracePt t="25365" x="4235450" y="2640013"/>
          <p14:tracePt t="25382" x="4268788" y="2622550"/>
          <p14:tracePt t="25399" x="4286250" y="2597150"/>
          <p14:tracePt t="25416" x="4311650" y="2579688"/>
          <p14:tracePt t="25433" x="4329113" y="2554288"/>
          <p14:tracePt t="25449" x="4346575" y="2528888"/>
          <p14:tracePt t="25466" x="4364038" y="2503488"/>
          <p14:tracePt t="25483" x="4364038" y="2486025"/>
          <p14:tracePt t="25500" x="4364038" y="2468563"/>
          <p14:tracePt t="25516" x="4364038" y="2443163"/>
          <p14:tracePt t="25533" x="4364038" y="2435225"/>
          <p14:tracePt t="25550" x="4364038" y="2425700"/>
          <p14:tracePt t="25567" x="4364038" y="2408238"/>
          <p14:tracePt t="25583" x="4364038" y="2400300"/>
          <p14:tracePt t="25600" x="4364038" y="2365375"/>
          <p14:tracePt t="25617" x="4354513" y="2339975"/>
          <p14:tracePt t="25634" x="4337050" y="2314575"/>
          <p14:tracePt t="25650" x="4321175" y="2289175"/>
          <p14:tracePt t="25667" x="4303713" y="2254250"/>
          <p14:tracePt t="25684" x="4278313" y="2211388"/>
          <p14:tracePt t="25701" x="4260850" y="2178050"/>
          <p14:tracePt t="25717" x="4243388" y="2143125"/>
          <p14:tracePt t="25734" x="4217988" y="2125663"/>
          <p14:tracePt t="25751" x="4200525" y="2108200"/>
          <p14:tracePt t="25768" x="4157663" y="2100263"/>
          <p14:tracePt t="25785" x="4106863" y="2074863"/>
          <p14:tracePt t="25801" x="4064000" y="2057400"/>
          <p14:tracePt t="25818" x="4011613" y="2032000"/>
          <p14:tracePt t="25834" x="3960813" y="1997075"/>
          <p14:tracePt t="25852" x="3917950" y="1971675"/>
          <p14:tracePt t="25868" x="3857625" y="1928813"/>
          <p14:tracePt t="25885" x="3797300" y="1911350"/>
          <p14:tracePt t="25902" x="3660775" y="1885950"/>
          <p14:tracePt t="25919" x="3471863" y="1868488"/>
          <p14:tracePt t="25935" x="3171825" y="1868488"/>
          <p14:tracePt t="25952" x="2940050" y="1868488"/>
          <p14:tracePt t="25969" x="2682875" y="1868488"/>
          <p14:tracePt t="25986" x="2528888" y="1860550"/>
          <p14:tracePt t="26002" x="2451100" y="1843088"/>
          <p14:tracePt t="26019" x="2443163" y="1835150"/>
          <p14:tracePt t="26068" x="2435225" y="1835150"/>
          <p14:tracePt t="26070" x="2382838" y="1835150"/>
          <p14:tracePt t="26086" x="2160588" y="1835150"/>
          <p14:tracePt t="26104" x="1611313" y="1835150"/>
          <p14:tracePt t="26119" x="1063625" y="1835150"/>
          <p14:tracePt t="26137" x="463550" y="1835150"/>
          <p14:tracePt t="26153" x="206375" y="1825625"/>
          <p14:tracePt t="26170" x="111125" y="1817688"/>
          <p14:tracePt t="26186" x="93663" y="1808163"/>
          <p14:tracePt t="26301" x="85725" y="1825625"/>
          <p14:tracePt t="26303" x="77788" y="1868488"/>
          <p14:tracePt t="26321" x="77788" y="1911350"/>
          <p14:tracePt t="26338" x="68263" y="1936750"/>
          <p14:tracePt t="26354" x="50800" y="1963738"/>
          <p14:tracePt t="26372" x="34925" y="1979613"/>
          <p14:tracePt t="26388" x="34925" y="1997075"/>
          <p14:tracePt t="26406" x="34925" y="2039938"/>
          <p14:tracePt t="26422" x="34925" y="2092325"/>
          <p14:tracePt t="26438" x="34925" y="2178050"/>
          <p14:tracePt t="26455" x="50800" y="2228850"/>
          <p14:tracePt t="26471" x="85725" y="2289175"/>
          <p14:tracePt t="26489" x="128588" y="2322513"/>
          <p14:tracePt t="26505" x="163513" y="2332038"/>
          <p14:tracePt t="26522" x="214313" y="2339975"/>
          <p14:tracePt t="26538" x="292100" y="2339975"/>
          <p14:tracePt t="26555" x="385763" y="2332038"/>
          <p14:tracePt t="26572" x="549275" y="2279650"/>
          <p14:tracePt t="26589" x="650875" y="2228850"/>
          <p14:tracePt t="26605" x="736600" y="2168525"/>
          <p14:tracePt t="26623" x="779463" y="2135188"/>
          <p14:tracePt t="26639" x="806450" y="2100263"/>
          <p14:tracePt t="26656" x="814388" y="2074863"/>
          <p14:tracePt t="26672" x="822325" y="2065338"/>
          <p14:tracePt t="27581" x="822325" y="2074863"/>
          <p14:tracePt t="27593" x="831850" y="2082800"/>
          <p14:tracePt t="27612" x="839788" y="2135188"/>
          <p14:tracePt t="27612" x="857250" y="2151063"/>
          <p14:tracePt t="27629" x="908050" y="2236788"/>
          <p14:tracePt t="27645" x="1020763" y="2382838"/>
          <p14:tracePt t="27661" x="1165225" y="2536825"/>
          <p14:tracePt t="27678" x="1389063" y="2743200"/>
          <p14:tracePt t="27695" x="1593850" y="2897188"/>
          <p14:tracePt t="27712" x="1835150" y="3043238"/>
          <p14:tracePt t="27728" x="2022475" y="3121025"/>
          <p14:tracePt t="27745" x="2168525" y="3171825"/>
          <p14:tracePt t="27762" x="2211388" y="3189288"/>
          <p14:tracePt t="27778" x="2220913" y="3189288"/>
          <p14:tracePt t="27844" x="2220913" y="3197225"/>
          <p14:tracePt t="27852" x="2236788" y="3197225"/>
          <p14:tracePt t="27862" x="2246313" y="3206750"/>
          <p14:tracePt t="27879" x="2289175" y="3222625"/>
          <p14:tracePt t="27896" x="2382838" y="3240088"/>
          <p14:tracePt t="27912" x="2536825" y="3265488"/>
          <p14:tracePt t="27930" x="2682875" y="3265488"/>
          <p14:tracePt t="27946" x="2820988" y="3265488"/>
          <p14:tracePt t="27963" x="2879725" y="3240088"/>
          <p14:tracePt t="27979" x="2897188" y="3222625"/>
          <p14:tracePt t="28060" x="2906713" y="3222625"/>
          <p14:tracePt t="28068" x="2914650" y="3214688"/>
          <p14:tracePt t="28081" x="2922588" y="3214688"/>
          <p14:tracePt t="28117" x="2932113" y="3214688"/>
          <p14:tracePt t="28300" x="2940050" y="3214688"/>
          <p14:tracePt t="28580" x="2949575" y="3214688"/>
          <p14:tracePt t="28600" x="2957513" y="3214688"/>
          <p14:tracePt t="28601" x="2965450" y="3214688"/>
          <p14:tracePt t="28617" x="2982913" y="3214688"/>
          <p14:tracePt t="28634" x="3000375" y="3214688"/>
          <p14:tracePt t="28650" x="3035300" y="3214688"/>
          <p14:tracePt t="28667" x="3068638" y="3214688"/>
          <p14:tracePt t="28683" x="3086100" y="3214688"/>
          <p14:tracePt t="28683" x="3103563" y="3214688"/>
          <p14:tracePt t="28700" x="3136900" y="3222625"/>
          <p14:tracePt t="28717" x="3179763" y="3232150"/>
          <p14:tracePt t="28734" x="3257550" y="3232150"/>
          <p14:tracePt t="28750" x="3325813" y="3240088"/>
          <p14:tracePt t="28768" x="3436938" y="3249613"/>
          <p14:tracePt t="28784" x="3514725" y="3249613"/>
          <p14:tracePt t="28801" x="3582988" y="3257550"/>
          <p14:tracePt t="28818" x="3643313" y="3275013"/>
          <p14:tracePt t="28834" x="3678238" y="3275013"/>
          <p14:tracePt t="28851" x="3703638" y="3282950"/>
          <p14:tracePt t="28868" x="3797300" y="3300413"/>
          <p14:tracePt t="28885" x="3917950" y="3317875"/>
          <p14:tracePt t="28901" x="4054475" y="3335338"/>
          <p14:tracePt t="28918" x="4175125" y="3343275"/>
          <p14:tracePt t="28935" x="4321175" y="3343275"/>
          <p14:tracePt t="28952" x="4457700" y="3343275"/>
          <p14:tracePt t="28968" x="4629150" y="3343275"/>
          <p14:tracePt t="28985" x="4783138" y="3343275"/>
          <p14:tracePt t="29002" x="4997450" y="3325813"/>
          <p14:tracePt t="29019" x="5211763" y="3325813"/>
          <p14:tracePt t="29035" x="5503863" y="3325813"/>
          <p14:tracePt t="29035" x="5622925" y="3325813"/>
          <p14:tracePt t="29052" x="5880100" y="3325813"/>
          <p14:tracePt t="29070" x="6172200" y="3317875"/>
          <p14:tracePt t="29087" x="6437313" y="3317875"/>
          <p14:tracePt t="29103" x="6797675" y="3317875"/>
          <p14:tracePt t="29120" x="7107238" y="3282950"/>
          <p14:tracePt t="29137" x="7397750" y="3222625"/>
          <p14:tracePt t="29154" x="7604125" y="3179763"/>
          <p14:tracePt t="29170" x="7800975" y="3128963"/>
          <p14:tracePt t="29187" x="7954963" y="3086100"/>
          <p14:tracePt t="29204" x="8083550" y="3051175"/>
          <p14:tracePt t="29220" x="8247063" y="3008313"/>
          <p14:tracePt t="29238" x="8307388" y="2982913"/>
          <p14:tracePt t="29254" x="8315325" y="2974975"/>
          <p14:tracePt t="29341" x="8323263" y="2974975"/>
          <p14:tracePt t="29357" x="8323263" y="2965450"/>
          <p14:tracePt t="29710" x="8332788" y="2965450"/>
          <p14:tracePt t="29733" x="8340725" y="2965450"/>
          <p14:tracePt t="29741" x="8350250" y="2957513"/>
          <p14:tracePt t="29757" x="8358188" y="2957513"/>
          <p14:tracePt t="29774" x="8366125" y="2974975"/>
          <p14:tracePt t="29791" x="8375650" y="3025775"/>
          <p14:tracePt t="29808" x="8383588" y="3128963"/>
          <p14:tracePt t="29824" x="8383588" y="3197225"/>
          <p14:tracePt t="29841" x="8383588" y="3275013"/>
          <p14:tracePt t="29857" x="8366125" y="3360738"/>
          <p14:tracePt t="29875" x="8315325" y="3454400"/>
          <p14:tracePt t="29891" x="8229600" y="3540125"/>
          <p14:tracePt t="29908" x="8135938" y="3617913"/>
          <p14:tracePt t="29924" x="8083550" y="3678238"/>
          <p14:tracePt t="29924" x="8083550" y="3694113"/>
          <p14:tracePt t="29942" x="8066088" y="3763963"/>
          <p14:tracePt t="29958" x="8066088" y="3832225"/>
          <p14:tracePt t="29975" x="8066088" y="3857625"/>
          <p14:tracePt t="29991" x="8058150" y="3935413"/>
          <p14:tracePt t="30008" x="7989888" y="4037013"/>
          <p14:tracePt t="30025" x="7929563" y="4114800"/>
          <p14:tracePt t="30042" x="7912100" y="4175125"/>
          <p14:tracePt t="30058" x="7937500" y="4208463"/>
          <p14:tracePt t="30075" x="8040688" y="4260850"/>
          <p14:tracePt t="30092" x="8229600" y="4303713"/>
          <p14:tracePt t="30109" x="8812213" y="4260850"/>
          <p14:tracePt t="30126" x="9137650" y="4089400"/>
          <p14:tracePt t="30142" x="9137650" y="3960813"/>
          <p14:tracePt t="30160" x="9137650" y="3814763"/>
          <p14:tracePt t="30176" x="9137650" y="3678238"/>
          <p14:tracePt t="30193" x="9137650" y="3540125"/>
          <p14:tracePt t="30209" x="9137650" y="3429000"/>
          <p14:tracePt t="30226" x="9129713" y="3317875"/>
          <p14:tracePt t="30243" x="9078913" y="3249613"/>
          <p14:tracePt t="30260" x="9009063" y="3179763"/>
          <p14:tracePt t="30276" x="8975725" y="3154363"/>
          <p14:tracePt t="30276" x="8966200" y="3136900"/>
          <p14:tracePt t="30293" x="8966200" y="3128963"/>
          <p14:tracePt t="30310" x="8958263" y="3111500"/>
          <p14:tracePt t="30327" x="8950325" y="3078163"/>
          <p14:tracePt t="30343" x="8923338" y="3035300"/>
          <p14:tracePt t="30360" x="8890000" y="2974975"/>
          <p14:tracePt t="30377" x="8847138" y="2914650"/>
          <p14:tracePt t="30394" x="8794750" y="2871788"/>
          <p14:tracePt t="30411" x="8751888" y="2828925"/>
          <p14:tracePt t="30427" x="8718550" y="2811463"/>
          <p14:tracePt t="30444" x="8709025" y="2811463"/>
          <p14:tracePt t="30461" x="8709025" y="2803525"/>
          <p14:tracePt t="30509" x="8709025" y="2794000"/>
          <p14:tracePt t="30510" x="8701088" y="2794000"/>
          <p14:tracePt t="30528" x="8693150" y="2794000"/>
          <p14:tracePt t="30545" x="8683625" y="2794000"/>
          <p14:tracePt t="30561" x="8675688" y="2794000"/>
          <p14:tracePt t="30578" x="8675688" y="2786063"/>
          <p14:tracePt t="30629" x="8666163" y="2786063"/>
          <p14:tracePt t="30685" x="8658225" y="2786063"/>
          <p14:tracePt t="30698" x="8640763" y="2786063"/>
          <p14:tracePt t="30712" x="8632825" y="2786063"/>
          <p14:tracePt t="30729" x="8623300" y="2786063"/>
          <p14:tracePt t="30746" x="8615363" y="2786063"/>
          <p14:tracePt t="30821" x="8615363" y="2778125"/>
          <p14:tracePt t="30853" x="8607425" y="2778125"/>
          <p14:tracePt t="30877" x="8597900" y="2778125"/>
          <p14:tracePt t="30896" x="8572500" y="2778125"/>
          <p14:tracePt t="30897" x="8512175" y="2778125"/>
          <p14:tracePt t="30913" x="8443913" y="2794000"/>
          <p14:tracePt t="30930" x="8375650" y="2794000"/>
          <p14:tracePt t="30946" x="8280400" y="2794000"/>
          <p14:tracePt t="30964" x="8255000" y="2786063"/>
          <p14:tracePt t="30980" x="8237538" y="2768600"/>
          <p14:tracePt t="30980" x="8229600" y="2760663"/>
          <p14:tracePt t="30997" x="8221663" y="2743200"/>
          <p14:tracePt t="31014" x="8212138" y="2743200"/>
          <p14:tracePt t="31061" x="8204200" y="2743200"/>
          <p14:tracePt t="31069" x="8169275" y="2743200"/>
          <p14:tracePt t="31081" x="8118475" y="2768600"/>
          <p14:tracePt t="31098" x="8040688" y="2786063"/>
          <p14:tracePt t="31114" x="7954963" y="2794000"/>
          <p14:tracePt t="31131" x="7894638" y="2794000"/>
          <p14:tracePt t="31148" x="7851775" y="2794000"/>
          <p14:tracePt t="31164" x="7808913" y="2778125"/>
          <p14:tracePt t="31182" x="7793038" y="2778125"/>
          <p14:tracePt t="31229" x="7783513" y="2778125"/>
          <p14:tracePt t="31240" x="7766050" y="2778125"/>
          <p14:tracePt t="31248" x="7750175" y="2786063"/>
          <p14:tracePt t="31265" x="7750175" y="2794000"/>
          <p14:tracePt t="31282" x="7740650" y="2794000"/>
          <p14:tracePt t="31341" x="7750175" y="2794000"/>
          <p14:tracePt t="31349" x="7800975" y="2803525"/>
          <p14:tracePt t="31368" x="7894638" y="2846388"/>
          <p14:tracePt t="31382" x="8007350" y="2879725"/>
          <p14:tracePt t="31399" x="8161338" y="2889250"/>
          <p14:tracePt t="31416" x="8332788" y="2889250"/>
          <p14:tracePt t="31433" x="8486775" y="2879725"/>
          <p14:tracePt t="31449" x="8555038" y="2854325"/>
          <p14:tracePt t="31466" x="8572500" y="2828925"/>
          <p14:tracePt t="31483" x="8580438" y="2820988"/>
          <p14:tracePt t="31500" x="8589963" y="2820988"/>
          <p14:tracePt t="31629" x="8580438" y="2820988"/>
          <p14:tracePt t="31637" x="8564563" y="2820988"/>
          <p14:tracePt t="31645" x="8521700" y="2811463"/>
          <p14:tracePt t="31653" x="8408988" y="2811463"/>
          <p14:tracePt t="31667" x="8264525" y="2836863"/>
          <p14:tracePt t="31684" x="8066088" y="2897188"/>
          <p14:tracePt t="31701" x="7826375" y="3000375"/>
          <p14:tracePt t="31717" x="7680325" y="3086100"/>
          <p14:tracePt t="31734" x="7621588" y="3121025"/>
          <p14:tracePt t="31751" x="7612063" y="3121025"/>
          <p14:tracePt t="31805" x="7612063" y="3128963"/>
          <p14:tracePt t="31813" x="7604125" y="3128963"/>
          <p14:tracePt t="31818" x="7594600" y="3136900"/>
          <p14:tracePt t="31835" x="7594600" y="3146425"/>
          <p14:tracePt t="31852" x="7569200" y="3189288"/>
          <p14:tracePt t="31868" x="7518400" y="3265488"/>
          <p14:tracePt t="31885" x="7483475" y="3325813"/>
          <p14:tracePt t="31902" x="7415213" y="3394075"/>
          <p14:tracePt t="31919" x="7354888" y="3463925"/>
          <p14:tracePt t="31935" x="7278688" y="3540125"/>
          <p14:tracePt t="31952" x="7243763" y="3565525"/>
          <p14:tracePt t="31969" x="7226300" y="3592513"/>
          <p14:tracePt t="31986" x="7192963" y="3625850"/>
          <p14:tracePt t="32002" x="7165975" y="3660775"/>
          <p14:tracePt t="32019" x="7140575" y="3686175"/>
          <p14:tracePt t="32036" x="7107238" y="3721100"/>
          <p14:tracePt t="32053" x="7054850" y="3763963"/>
          <p14:tracePt t="32070" x="7021513" y="3779838"/>
          <p14:tracePt t="32086" x="6994525" y="3806825"/>
          <p14:tracePt t="32103" x="6969125" y="3822700"/>
          <p14:tracePt t="32119" x="6935788" y="3840163"/>
          <p14:tracePt t="32137" x="6883400" y="3857625"/>
          <p14:tracePt t="32153" x="6789738" y="3883025"/>
          <p14:tracePt t="32170" x="6678613" y="3908425"/>
          <p14:tracePt t="32187" x="6583363" y="3935413"/>
          <p14:tracePt t="32203" x="6472238" y="3960813"/>
          <p14:tracePt t="32220" x="6318250" y="4011613"/>
          <p14:tracePt t="32237" x="6215063" y="4037013"/>
          <p14:tracePt t="32254" x="6154738" y="4037013"/>
          <p14:tracePt t="32271" x="6043613" y="4046538"/>
          <p14:tracePt t="32287" x="5907088" y="4046538"/>
          <p14:tracePt t="32304" x="5718175" y="4046538"/>
          <p14:tracePt t="32320" x="5546725" y="4046538"/>
          <p14:tracePt t="32338" x="5392738" y="4046538"/>
          <p14:tracePt t="32354" x="5246688" y="4064000"/>
          <p14:tracePt t="32371" x="5118100" y="4089400"/>
          <p14:tracePt t="32388" x="5022850" y="4097338"/>
          <p14:tracePt t="32405" x="4911725" y="4114800"/>
          <p14:tracePt t="32422" x="4843463" y="4114800"/>
          <p14:tracePt t="32438" x="4714875" y="4122738"/>
          <p14:tracePt t="32455" x="4621213" y="4122738"/>
          <p14:tracePt t="32471" x="4500563" y="4122738"/>
          <p14:tracePt t="32490" x="4440238" y="4122738"/>
          <p14:tracePt t="32505" x="4379913" y="4122738"/>
          <p14:tracePt t="32522" x="4337050" y="4122738"/>
          <p14:tracePt t="32538" x="4286250" y="4122738"/>
          <p14:tracePt t="32556" x="4260850" y="4122738"/>
          <p14:tracePt t="32572" x="4200525" y="4122738"/>
          <p14:tracePt t="32572" x="4157663" y="4122738"/>
          <p14:tracePt t="32589" x="4054475" y="4122738"/>
          <p14:tracePt t="32605" x="3908425" y="4122738"/>
          <p14:tracePt t="32622" x="3703638" y="4097338"/>
          <p14:tracePt t="32639" x="3557588" y="4079875"/>
          <p14:tracePt t="32656" x="3436938" y="4064000"/>
          <p14:tracePt t="32672" x="3386138" y="4064000"/>
          <p14:tracePt t="32689" x="3325813" y="4054475"/>
          <p14:tracePt t="32706" x="3308350" y="4054475"/>
          <p14:tracePt t="32723" x="3275013" y="4054475"/>
          <p14:tracePt t="32739" x="3222625" y="4054475"/>
          <p14:tracePt t="32756" x="3103563" y="4054475"/>
          <p14:tracePt t="32756" x="3035300" y="4054475"/>
          <p14:tracePt t="32773" x="2879725" y="4054475"/>
          <p14:tracePt t="32790" x="2760663" y="4054475"/>
          <p14:tracePt t="32807" x="2708275" y="4054475"/>
          <p14:tracePt t="32823" x="2700338" y="4054475"/>
          <p14:tracePt t="32917" x="2692400" y="4054475"/>
          <p14:tracePt t="33094" x="2692400" y="4046538"/>
          <p14:tracePt t="33095" x="2708275" y="4046538"/>
          <p14:tracePt t="33109" x="2786063" y="4011613"/>
          <p14:tracePt t="33126" x="2957513" y="3978275"/>
          <p14:tracePt t="33142" x="3146425" y="3925888"/>
          <p14:tracePt t="33159" x="3429000" y="3849688"/>
          <p14:tracePt t="33175" x="3592513" y="3806825"/>
          <p14:tracePt t="33193" x="3822700" y="3736975"/>
          <p14:tracePt t="33209" x="4037013" y="3678238"/>
          <p14:tracePt t="33226" x="4140200" y="3635375"/>
          <p14:tracePt t="33242" x="4208463" y="3608388"/>
          <p14:tracePt t="33259" x="4251325" y="3582988"/>
          <p14:tracePt t="33276" x="4303713" y="3549650"/>
          <p14:tracePt t="33293" x="4432300" y="3497263"/>
          <p14:tracePt t="33309" x="4535488" y="3463925"/>
          <p14:tracePt t="33326" x="4621213" y="3429000"/>
          <p14:tracePt t="33343" x="4672013" y="3411538"/>
          <p14:tracePt t="33360" x="4722813" y="3386138"/>
          <p14:tracePt t="33376" x="4765675" y="3368675"/>
          <p14:tracePt t="33393" x="4835525" y="3335338"/>
          <p14:tracePt t="33410" x="4878388" y="3292475"/>
          <p14:tracePt t="33427" x="4921250" y="3265488"/>
          <p14:tracePt t="33444" x="4946650" y="3249613"/>
          <p14:tracePt t="33460" x="4972050" y="3232150"/>
          <p14:tracePt t="33477" x="5006975" y="3214688"/>
          <p14:tracePt t="33494" x="5108575" y="3179763"/>
          <p14:tracePt t="33511" x="5237163" y="3146425"/>
          <p14:tracePt t="33527" x="5418138" y="3094038"/>
          <p14:tracePt t="33544" x="5554663" y="3051175"/>
          <p14:tracePt t="33560" x="5622925" y="3035300"/>
          <p14:tracePt t="33578" x="5649913" y="3017838"/>
          <p14:tracePt t="33594" x="5649913" y="3008313"/>
          <p14:tracePt t="33611" x="5657850" y="3008313"/>
          <p14:tracePt t="33628" x="5675313" y="3008313"/>
          <p14:tracePt t="33662" x="5708650" y="3025775"/>
          <p14:tracePt t="33662" x="5803900" y="3094038"/>
          <p14:tracePt t="33678" x="6008688" y="3206750"/>
          <p14:tracePt t="33695" x="6189663" y="3275013"/>
          <p14:tracePt t="33712" x="6265863" y="3282950"/>
          <p14:tracePt t="33728" x="6275388" y="3282950"/>
          <p14:tracePt t="33781" x="6275388" y="3292475"/>
          <p14:tracePt t="33795" x="6265863" y="3292475"/>
          <p14:tracePt t="33796" x="6265863" y="3300413"/>
          <p14:tracePt t="33812" x="6232525" y="3360738"/>
          <p14:tracePt t="33829" x="6197600" y="3436938"/>
          <p14:tracePt t="33845" x="6146800" y="3540125"/>
          <p14:tracePt t="33863" x="6103938" y="3617913"/>
          <p14:tracePt t="33879" x="6078538" y="3660775"/>
          <p14:tracePt t="33896" x="6069013" y="3668713"/>
          <p14:tracePt t="33933" x="6061075" y="3668713"/>
          <p14:tracePt t="33934" x="6061075" y="3678238"/>
          <p14:tracePt t="33946" x="6051550" y="3686175"/>
          <p14:tracePt t="33963" x="6000750" y="3729038"/>
          <p14:tracePt t="33980" x="5915025" y="3779838"/>
          <p14:tracePt t="33997" x="5700713" y="3883025"/>
          <p14:tracePt t="34013" x="5580063" y="3917950"/>
          <p14:tracePt t="34030" x="5494338" y="3925888"/>
          <p14:tracePt t="34047" x="5478463" y="3925888"/>
          <p14:tracePt t="34085" x="5478463" y="3908425"/>
          <p14:tracePt t="34093" x="5478463" y="3892550"/>
          <p14:tracePt t="34101" x="5478463" y="3857625"/>
          <p14:tracePt t="34114" x="5468938" y="3806825"/>
          <p14:tracePt t="34130" x="5418138" y="3694113"/>
          <p14:tracePt t="34147" x="5340350" y="3582988"/>
          <p14:tracePt t="34164" x="5280025" y="3446463"/>
          <p14:tracePt t="34164" x="5272088" y="3421063"/>
          <p14:tracePt t="34181" x="5264150" y="3378200"/>
          <p14:tracePt t="34197" x="5272088" y="3335338"/>
          <p14:tracePt t="34215" x="5280025" y="3300413"/>
          <p14:tracePt t="34231" x="5307013" y="3249613"/>
          <p14:tracePt t="34248" x="5332413" y="3222625"/>
          <p14:tracePt t="34264" x="5357813" y="3197225"/>
          <p14:tracePt t="34281" x="5392738" y="3179763"/>
          <p14:tracePt t="34298" x="5451475" y="3171825"/>
          <p14:tracePt t="34315" x="5572125" y="3171825"/>
          <p14:tracePt t="34331" x="5726113" y="3171825"/>
          <p14:tracePt t="34349" x="5975350" y="3154363"/>
          <p14:tracePt t="34365" x="6051550" y="3136900"/>
          <p14:tracePt t="34382" x="6078538" y="3121025"/>
          <p14:tracePt t="34398" x="6086475" y="3121025"/>
          <p14:tracePt t="34415" x="6094413" y="3121025"/>
          <p14:tracePt t="34432" x="6121400" y="3121025"/>
          <p14:tracePt t="34449" x="6215063" y="3171825"/>
          <p14:tracePt t="34466" x="6343650" y="3257550"/>
          <p14:tracePt t="34482" x="6489700" y="3368675"/>
          <p14:tracePt t="34499" x="6575425" y="3454400"/>
          <p14:tracePt t="34516" x="6592888" y="3489325"/>
          <p14:tracePt t="34597" x="6592888" y="3497263"/>
          <p14:tracePt t="34613" x="6583363" y="3514725"/>
          <p14:tracePt t="34621" x="6565900" y="3549650"/>
          <p14:tracePt t="34633" x="6523038" y="3608388"/>
          <p14:tracePt t="34650" x="6480175" y="3686175"/>
          <p14:tracePt t="34667" x="6437313" y="3729038"/>
          <p14:tracePt t="34683" x="6403975" y="3763963"/>
          <p14:tracePt t="34683" x="6386513" y="3771900"/>
          <p14:tracePt t="34765" x="6378575" y="3779838"/>
          <p14:tracePt t="34773" x="6343650" y="3789363"/>
          <p14:tracePt t="34784" x="6180138" y="3832225"/>
          <p14:tracePt t="34801" x="5992813" y="3865563"/>
          <p14:tracePt t="34818" x="5768975" y="3908425"/>
          <p14:tracePt t="34834" x="5622925" y="3925888"/>
          <p14:tracePt t="34851" x="5564188" y="3925888"/>
          <p14:tracePt t="34899" x="5564188" y="3917950"/>
          <p14:tracePt t="34907" x="5564188" y="3883025"/>
          <p14:tracePt t="34916" x="5564188" y="3865563"/>
          <p14:tracePt t="34933" x="5564188" y="3840163"/>
          <p14:tracePt t="34950" x="5554663" y="3822700"/>
          <p14:tracePt t="34966" x="5546725" y="3814763"/>
          <p14:tracePt t="34983" x="5546725" y="3797300"/>
          <p14:tracePt t="35000" x="5537200" y="3789363"/>
          <p14:tracePt t="35017" x="5529263" y="3779838"/>
          <p14:tracePt t="35033" x="5521325" y="3754438"/>
          <p14:tracePt t="35050" x="5511800" y="3711575"/>
          <p14:tracePt t="35050" x="5511800" y="3678238"/>
          <p14:tracePt t="35067" x="5503863" y="3608388"/>
          <p14:tracePt t="35084" x="5494338" y="3557588"/>
          <p14:tracePt t="35101" x="5486400" y="3506788"/>
          <p14:tracePt t="35117" x="5486400" y="3489325"/>
          <p14:tracePt t="35134" x="5486400" y="3471863"/>
          <p14:tracePt t="35150" x="5486400" y="3446463"/>
          <p14:tracePt t="35168" x="5494338" y="3421063"/>
          <p14:tracePt t="35184" x="5521325" y="3378200"/>
          <p14:tracePt t="35201" x="5554663" y="3317875"/>
          <p14:tracePt t="35218" x="5572125" y="3257550"/>
          <p14:tracePt t="35218" x="5580063" y="3240088"/>
          <p14:tracePt t="35235" x="5597525" y="3214688"/>
          <p14:tracePt t="35251" x="5622925" y="3171825"/>
          <p14:tracePt t="35268" x="5632450" y="3163888"/>
          <p14:tracePt t="35285" x="5640388" y="3163888"/>
          <p14:tracePt t="35301" x="5649913" y="3163888"/>
          <p14:tracePt t="35318" x="5657850" y="3163888"/>
          <p14:tracePt t="35335" x="5700713" y="3163888"/>
          <p14:tracePt t="35351" x="5786438" y="3163888"/>
          <p14:tracePt t="35369" x="5897563" y="3163888"/>
          <p14:tracePt t="35385" x="5983288" y="3154363"/>
          <p14:tracePt t="35402" x="6043613" y="3136900"/>
          <p14:tracePt t="35402" x="6069013" y="3136900"/>
          <p14:tracePt t="35419" x="6086475" y="3128963"/>
          <p14:tracePt t="35435" x="6094413" y="3128963"/>
          <p14:tracePt t="35452" x="6103938" y="3128963"/>
          <p14:tracePt t="35469" x="6137275" y="3146425"/>
          <p14:tracePt t="35486" x="6180138" y="3171825"/>
          <p14:tracePt t="35502" x="6215063" y="3206750"/>
          <p14:tracePt t="35520" x="6265863" y="3232150"/>
          <p14:tracePt t="35536" x="6292850" y="3249613"/>
          <p14:tracePt t="35553" x="6292850" y="3257550"/>
          <p14:tracePt t="35587" x="6292850" y="3265488"/>
          <p14:tracePt t="35604" x="6292850" y="3275013"/>
          <p14:tracePt t="35604" x="6292850" y="3300413"/>
          <p14:tracePt t="35620" x="6292850" y="3343275"/>
          <p14:tracePt t="35636" x="6292850" y="3394075"/>
          <p14:tracePt t="35653" x="6292850" y="3446463"/>
          <p14:tracePt t="35670" x="6292850" y="3479800"/>
          <p14:tracePt t="35687" x="6283325" y="3514725"/>
          <p14:tracePt t="35703" x="6275388" y="3514725"/>
          <p14:tracePt t="35720" x="6275388" y="3522663"/>
          <p14:tracePt t="35771" x="6265863" y="3532188"/>
          <p14:tracePt t="35772" x="6223000" y="3549650"/>
          <p14:tracePt t="35787" x="6154738" y="3575050"/>
          <p14:tracePt t="35804" x="6078538" y="3617913"/>
          <p14:tracePt t="35821" x="6000750" y="3651250"/>
          <p14:tracePt t="35838" x="5949950" y="3660775"/>
          <p14:tracePt t="35987" x="5949950" y="3668713"/>
          <p14:tracePt t="36091" x="5940425" y="3668713"/>
          <p14:tracePt t="36107" x="5932488" y="3678238"/>
          <p14:tracePt t="36122" x="5907088" y="3686175"/>
          <p14:tracePt t="36124" x="5864225" y="3703638"/>
          <p14:tracePt t="36139" x="5821363" y="3721100"/>
          <p14:tracePt t="36157" x="5786438" y="3721100"/>
          <p14:tracePt t="36173" x="5751513" y="3721100"/>
          <p14:tracePt t="36243" x="5743575" y="3721100"/>
          <p14:tracePt t="36247" x="5735638" y="3721100"/>
          <p14:tracePt t="36257" x="5675313" y="3711575"/>
          <p14:tracePt t="36273" x="5589588" y="3694113"/>
          <p14:tracePt t="36291" x="5461000" y="3668713"/>
          <p14:tracePt t="36307" x="5426075" y="3643313"/>
          <p14:tracePt t="36324" x="5426075" y="3635375"/>
          <p14:tracePt t="36340" x="5426075" y="3600450"/>
          <p14:tracePt t="36357" x="5426075" y="3565525"/>
          <p14:tracePt t="36374" x="5426075" y="3522663"/>
          <p14:tracePt t="36391" x="5435600" y="3479800"/>
          <p14:tracePt t="36408" x="5443538" y="3436938"/>
          <p14:tracePt t="36424" x="5451475" y="3421063"/>
          <p14:tracePt t="36441" x="5461000" y="3403600"/>
          <p14:tracePt t="36458" x="5461000" y="3394075"/>
          <p14:tracePt t="36475" x="5468938" y="3378200"/>
          <p14:tracePt t="36491" x="5478463" y="3360738"/>
          <p14:tracePt t="36508" x="5494338" y="3335338"/>
          <p14:tracePt t="36525" x="5503863" y="3300413"/>
          <p14:tracePt t="36542" x="5521325" y="3275013"/>
          <p14:tracePt t="36558" x="5529263" y="3249613"/>
          <p14:tracePt t="36575" x="5529263" y="3240088"/>
          <p14:tracePt t="36592" x="5537200" y="3232150"/>
          <p14:tracePt t="36628" x="5546725" y="3232150"/>
          <p14:tracePt t="36629" x="5554663" y="3232150"/>
          <p14:tracePt t="36642" x="5657850" y="3232150"/>
          <p14:tracePt t="36659" x="5761038" y="3232150"/>
          <p14:tracePt t="36676" x="5880100" y="3232150"/>
          <p14:tracePt t="36692" x="5915025" y="3222625"/>
          <p14:tracePt t="36709" x="5922963" y="3222625"/>
          <p14:tracePt t="36771" x="5907088" y="3222625"/>
          <p14:tracePt t="36779" x="5846763" y="3257550"/>
          <p14:tracePt t="36793" x="5700713" y="3282950"/>
          <p14:tracePt t="36810" x="5511800" y="3282950"/>
          <p14:tracePt t="36826" x="5246688" y="3282950"/>
          <p14:tracePt t="36843" x="4868863" y="3232150"/>
          <p14:tracePt t="36860" x="4629150" y="3171825"/>
          <p14:tracePt t="36876" x="4492625" y="3121025"/>
          <p14:tracePt t="36894" x="4422775" y="3094038"/>
          <p14:tracePt t="36910" x="4371975" y="3078163"/>
          <p14:tracePt t="36927" x="4286250" y="3068638"/>
          <p14:tracePt t="36943" x="4251325" y="3068638"/>
          <p14:tracePt t="36961" x="4235450" y="3068638"/>
          <p14:tracePt t="37003" x="4243388" y="3051175"/>
          <p14:tracePt t="37011" x="4260850" y="3008313"/>
          <p14:tracePt t="37028" x="4268788" y="2982913"/>
          <p14:tracePt t="37044" x="4278313" y="2949575"/>
          <p14:tracePt t="37061" x="4278313" y="2932113"/>
          <p14:tracePt t="37107" x="4260850" y="2932113"/>
          <p14:tracePt t="37110" x="4149725" y="2906713"/>
          <p14:tracePt t="37128" x="4046538" y="2871788"/>
          <p14:tracePt t="37145" x="4011613" y="2846388"/>
          <p14:tracePt t="37161" x="4011613" y="2820988"/>
          <p14:tracePt t="37178" x="4011613" y="2725738"/>
          <p14:tracePt t="37195" x="4029075" y="2614613"/>
          <p14:tracePt t="37212" x="4037013" y="2528888"/>
          <p14:tracePt t="37228" x="4054475" y="2486025"/>
          <p14:tracePt t="37246" x="4054475" y="2478088"/>
          <p14:tracePt t="37291" x="4046538" y="2486025"/>
          <p14:tracePt t="37299" x="4021138" y="2511425"/>
          <p14:tracePt t="37300" x="4003675" y="2520950"/>
          <p14:tracePt t="37312" x="3986213" y="2520950"/>
          <p14:tracePt t="37329" x="3978275" y="2520950"/>
          <p14:tracePt t="37346" x="3978275" y="2511425"/>
          <p14:tracePt t="37362" x="3978275" y="2417763"/>
          <p14:tracePt t="37380" x="3986213" y="2365375"/>
          <p14:tracePt t="37396" x="3986213" y="2332038"/>
          <p14:tracePt t="37459" x="3986213" y="2349500"/>
          <p14:tracePt t="37467" x="3986213" y="2382838"/>
          <p14:tracePt t="37475" x="3978275" y="2425700"/>
          <p14:tracePt t="37483" x="3943350" y="2520950"/>
          <p14:tracePt t="37497" x="3935413" y="2554288"/>
          <p14:tracePt t="37603" x="3935413" y="2563813"/>
          <p14:tracePt t="37612" x="3917950" y="2614613"/>
          <p14:tracePt t="37631" x="3875088" y="2778125"/>
          <p14:tracePt t="37647" x="3806825" y="2965450"/>
          <p14:tracePt t="37665" x="3763963" y="3068638"/>
          <p14:tracePt t="37681" x="3754438" y="3103563"/>
          <p14:tracePt t="37731" x="3754438" y="3094038"/>
          <p14:tracePt t="37739" x="3779838" y="3060700"/>
          <p14:tracePt t="37748" x="3814763" y="3000375"/>
          <p14:tracePt t="37765" x="3840163" y="2957513"/>
          <p14:tracePt t="37782" x="3865563" y="2932113"/>
          <p14:tracePt t="37798" x="3865563" y="2914650"/>
          <p14:tracePt t="37815" x="3883025" y="2906713"/>
          <p14:tracePt t="37832" x="3892550" y="2897188"/>
          <p14:tracePt t="37849" x="3900488" y="2879725"/>
          <p14:tracePt t="37865" x="3951288" y="2828925"/>
          <p14:tracePt t="37883" x="4037013" y="2735263"/>
          <p14:tracePt t="37899" x="4089400" y="2700338"/>
          <p14:tracePt t="37916" x="4122738" y="2665413"/>
          <p14:tracePt t="37932" x="4132263" y="2657475"/>
          <p14:tracePt t="38083" x="4132263" y="2674938"/>
          <p14:tracePt t="38091" x="4132263" y="2692400"/>
          <p14:tracePt t="38100" x="4132263" y="2725738"/>
          <p14:tracePt t="38116" x="4132263" y="2735263"/>
          <p14:tracePt t="38219" x="4132263" y="2725738"/>
          <p14:tracePt t="38226" x="4140200" y="2717800"/>
          <p14:tracePt t="38234" x="4183063" y="2649538"/>
          <p14:tracePt t="38251" x="4200525" y="2614613"/>
          <p14:tracePt t="38269" x="4208463" y="2597150"/>
          <p14:tracePt t="38347" x="4217988" y="2597150"/>
          <p14:tracePt t="38563" x="4217988" y="2606675"/>
          <p14:tracePt t="38715" x="4217988" y="2614613"/>
          <p14:tracePt t="38739" x="4208463" y="2622550"/>
          <p14:tracePt t="38741" x="4208463" y="2632075"/>
          <p14:tracePt t="38753" x="4200525" y="2632075"/>
          <p14:tracePt t="38827" x="4200525" y="2640013"/>
          <p14:tracePt t="38851" x="4200525" y="2649538"/>
          <p14:tracePt t="38853" x="4192588" y="2674938"/>
          <p14:tracePt t="38871" x="4183063" y="2700338"/>
          <p14:tracePt t="38887" x="4183063" y="2725738"/>
          <p14:tracePt t="39075" x="4183063" y="2735263"/>
          <p14:tracePt t="39083" x="4183063" y="2743200"/>
          <p14:tracePt t="39089" x="4175125" y="2786063"/>
          <p14:tracePt t="39106" x="4157663" y="2828925"/>
          <p14:tracePt t="39106" x="4140200" y="2879725"/>
          <p14:tracePt t="39123" x="4122738" y="2957513"/>
          <p14:tracePt t="39139" x="4079875" y="3035300"/>
          <p14:tracePt t="39156" x="4029075" y="3136900"/>
          <p14:tracePt t="39172" x="3994150" y="3222625"/>
          <p14:tracePt t="39190" x="3968750" y="3300413"/>
          <p14:tracePt t="39206" x="3943350" y="3351213"/>
          <p14:tracePt t="39223" x="3943350" y="3368675"/>
          <p14:tracePt t="39530" x="3951288" y="3368675"/>
          <p14:tracePt t="39562" x="3960813" y="3360738"/>
          <p14:tracePt t="39626" x="3968750" y="3360738"/>
          <p14:tracePt t="39650" x="3978275" y="3360738"/>
          <p14:tracePt t="39661" x="4003675" y="3360738"/>
          <p14:tracePt t="39674" x="4037013" y="3351213"/>
          <p14:tracePt t="39691" x="4122738" y="3335338"/>
          <p14:tracePt t="39708" x="4208463" y="3308350"/>
          <p14:tracePt t="39725" x="4278313" y="3292475"/>
          <p14:tracePt t="39741" x="4303713" y="3275013"/>
          <p14:tracePt t="39882" x="4311650" y="3275013"/>
          <p14:tracePt t="39978" x="4311650" y="3282950"/>
          <p14:tracePt t="40002" x="4303713" y="3292475"/>
          <p14:tracePt t="40008" x="4294188" y="3308350"/>
          <p14:tracePt t="40027" x="4294188" y="3317875"/>
          <p14:tracePt t="40330" x="4303713" y="3317875"/>
          <p14:tracePt t="40331" x="4311650" y="3317875"/>
          <p14:tracePt t="40344" x="4397375" y="3317875"/>
          <p14:tracePt t="40361" x="4706938" y="3351213"/>
          <p14:tracePt t="40378" x="5108575" y="3351213"/>
          <p14:tracePt t="40395" x="5443538" y="3351213"/>
          <p14:tracePt t="40411" x="5683250" y="3308350"/>
          <p14:tracePt t="40428" x="5751513" y="3292475"/>
          <p14:tracePt t="40445" x="5761038" y="3282950"/>
          <p14:tracePt t="40522" x="5768975" y="3282950"/>
          <p14:tracePt t="40530" x="5786438" y="3300413"/>
          <p14:tracePt t="40531" x="5821363" y="3317875"/>
          <p14:tracePt t="40545" x="5932488" y="3360738"/>
          <p14:tracePt t="40563" x="6000750" y="3368675"/>
          <p14:tracePt t="40579" x="6051550" y="3368675"/>
          <p14:tracePt t="40596" x="6103938" y="3368675"/>
          <p14:tracePt t="40612" x="6164263" y="3368675"/>
          <p14:tracePt t="40629" x="6240463" y="3368675"/>
          <p14:tracePt t="40646" x="6292850" y="3360738"/>
          <p14:tracePt t="40663" x="6343650" y="3351213"/>
          <p14:tracePt t="40679" x="6361113" y="3335338"/>
          <p14:tracePt t="40697" x="6361113" y="3317875"/>
          <p14:tracePt t="40713" x="6369050" y="3257550"/>
          <p14:tracePt t="40730" x="6369050" y="3214688"/>
          <p14:tracePt t="40747" x="6369050" y="3171825"/>
          <p14:tracePt t="40763" x="6369050" y="3154363"/>
          <p14:tracePt t="40780" x="6369050" y="3146425"/>
          <p14:tracePt t="40797" x="6351588" y="3146425"/>
          <p14:tracePt t="40815" x="6318250" y="3136900"/>
          <p14:tracePt t="40830" x="6283325" y="3136900"/>
          <p14:tracePt t="40847" x="6240463" y="3136900"/>
          <p14:tracePt t="40864" x="6197600" y="3136900"/>
          <p14:tracePt t="40881" x="6172200" y="3136900"/>
          <p14:tracePt t="40897" x="6103938" y="3136900"/>
          <p14:tracePt t="40915" x="6035675" y="3136900"/>
          <p14:tracePt t="40931" x="5949950" y="3163888"/>
          <p14:tracePt t="40948" x="5821363" y="3214688"/>
          <p14:tracePt t="40964" x="5718175" y="3265488"/>
          <p14:tracePt t="40981" x="5675313" y="3317875"/>
          <p14:tracePt t="40998" x="5665788" y="3343275"/>
          <p14:tracePt t="41015" x="5665788" y="3360738"/>
          <p14:tracePt t="41032" x="5665788" y="3368675"/>
          <p14:tracePt t="41097" x="5665788" y="3386138"/>
          <p14:tracePt t="41098" x="5683250" y="3436938"/>
          <p14:tracePt t="41115" x="5726113" y="3532188"/>
          <p14:tracePt t="41132" x="5778500" y="3651250"/>
          <p14:tracePt t="41149" x="5854700" y="3763963"/>
          <p14:tracePt t="41166" x="5915025" y="3806825"/>
          <p14:tracePt t="41182" x="5965825" y="3822700"/>
          <p14:tracePt t="41199" x="6026150" y="3806825"/>
          <p14:tracePt t="41216" x="6103938" y="3736975"/>
          <p14:tracePt t="41233" x="6249988" y="3592513"/>
          <p14:tracePt t="41250" x="6326188" y="3522663"/>
          <p14:tracePt t="41266" x="6378575" y="3471863"/>
          <p14:tracePt t="41283" x="6378575" y="3463925"/>
          <p14:tracePt t="41299" x="6386513" y="3463925"/>
          <p14:tracePt t="41362" x="6394450" y="3454400"/>
          <p14:tracePt t="41366" x="6394450" y="3421063"/>
          <p14:tracePt t="41383" x="6403975" y="3378200"/>
          <p14:tracePt t="41400" x="6403975" y="3335338"/>
          <p14:tracePt t="41418" x="6386513" y="3308350"/>
          <p14:tracePt t="41434" x="6369050" y="3300413"/>
          <p14:tracePt t="41450" x="6361113" y="3300413"/>
          <p14:tracePt t="41467" x="6335713" y="3282950"/>
          <p14:tracePt t="41484" x="6292850" y="3265488"/>
          <p14:tracePt t="41500" x="6240463" y="3240088"/>
          <p14:tracePt t="41518" x="6164263" y="3189288"/>
          <p14:tracePt t="41534" x="6094413" y="3146425"/>
          <p14:tracePt t="41551" x="6000750" y="3103563"/>
          <p14:tracePt t="41567" x="5915025" y="3078163"/>
          <p14:tracePt t="41585" x="5846763" y="3078163"/>
          <p14:tracePt t="41601" x="5735638" y="3103563"/>
          <p14:tracePt t="41618" x="5692775" y="3128963"/>
          <p14:tracePt t="41634" x="5665788" y="3154363"/>
          <p14:tracePt t="41651" x="5657850" y="3171825"/>
          <p14:tracePt t="41668" x="5640388" y="3189288"/>
          <p14:tracePt t="41685" x="5640388" y="3206750"/>
          <p14:tracePt t="41701" x="5632450" y="3214688"/>
          <p14:tracePt t="41719" x="5632450" y="3240088"/>
          <p14:tracePt t="41735" x="5622925" y="3282950"/>
          <p14:tracePt t="41752" x="5614988" y="3351213"/>
          <p14:tracePt t="41769" x="5607050" y="3479800"/>
          <p14:tracePt t="41786" x="5632450" y="3549650"/>
          <p14:tracePt t="41802" x="5683250" y="3575050"/>
          <p14:tracePt t="41819" x="5708650" y="3575050"/>
          <p14:tracePt t="41836" x="5718175" y="3575050"/>
          <p14:tracePt t="41852" x="5718175" y="3565525"/>
          <p14:tracePt t="41870" x="5718175" y="3557588"/>
          <p14:tracePt t="41886" x="5726113" y="3557588"/>
          <p14:tracePt t="42026" x="5735638" y="3549650"/>
          <p14:tracePt t="43552" x="5735638" y="3557588"/>
          <p14:tracePt t="43570" x="5726113" y="3565525"/>
          <p14:tracePt t="43658" x="5726113" y="3575050"/>
          <p14:tracePt t="43659" x="5718175" y="3575050"/>
          <p14:tracePt t="43986" x="5718175" y="3582988"/>
          <p14:tracePt t="43994" x="5708650" y="3582988"/>
          <p14:tracePt t="44018" x="5700713" y="3582988"/>
          <p14:tracePt t="44019" x="5692775" y="3592513"/>
          <p14:tracePt t="44031" x="5683250" y="3592513"/>
          <p14:tracePt t="44048" x="5675313" y="3592513"/>
          <p14:tracePt t="44065" x="5665788" y="3592513"/>
          <p14:tracePt t="44081" x="5640388" y="3600450"/>
          <p14:tracePt t="44098" x="5589588" y="3608388"/>
          <p14:tracePt t="44115" x="5451475" y="3625850"/>
          <p14:tracePt t="44132" x="5297488" y="3635375"/>
          <p14:tracePt t="44148" x="5108575" y="3635375"/>
          <p14:tracePt t="44165" x="4929188" y="3592513"/>
          <p14:tracePt t="44181" x="4775200" y="3497263"/>
          <p14:tracePt t="44199" x="4646613" y="3386138"/>
          <p14:tracePt t="44215" x="4535488" y="3282950"/>
          <p14:tracePt t="44232" x="4346575" y="3171825"/>
          <p14:tracePt t="44249" x="3900488" y="3025775"/>
          <p14:tracePt t="44266" x="3489325" y="2957513"/>
          <p14:tracePt t="44282" x="3249613" y="2957513"/>
          <p14:tracePt t="44299" x="3051175" y="2949575"/>
          <p14:tracePt t="44316" x="3000375" y="2940050"/>
          <p14:tracePt t="44333" x="3000375" y="2922588"/>
          <p14:tracePt t="44349" x="3000375" y="2897188"/>
          <p14:tracePt t="44366" x="3017838" y="2836863"/>
          <p14:tracePt t="44383" x="3035300" y="2778125"/>
          <p14:tracePt t="44400" x="3035300" y="2735263"/>
          <p14:tracePt t="44416" x="3008313" y="2708275"/>
          <p14:tracePt t="44433" x="2657475" y="2632075"/>
          <p14:tracePt t="44467" x="2546350" y="2597150"/>
          <p14:tracePt t="44484" x="2520950" y="2571750"/>
          <p14:tracePt t="44500" x="2520950" y="2536825"/>
          <p14:tracePt t="44517" x="2520950" y="2460625"/>
          <p14:tracePt t="44533" x="2536825" y="2349500"/>
          <p14:tracePt t="44551" x="2536825" y="2254250"/>
          <p14:tracePt t="44567" x="2460625" y="2160588"/>
          <p14:tracePt t="44584" x="2220913" y="2065338"/>
          <p14:tracePt t="44600" x="1825625" y="1979613"/>
          <p14:tracePt t="44600" x="1568450" y="1920875"/>
          <p14:tracePt t="44618" x="1371600" y="1878013"/>
          <p14:tracePt t="44634" x="1250950" y="1825625"/>
          <p14:tracePt t="44651" x="1250950" y="1808163"/>
          <p14:tracePt t="44668" x="1285875" y="1749425"/>
          <p14:tracePt t="44685" x="1354138" y="1636713"/>
          <p14:tracePt t="44701" x="1457325" y="1508125"/>
          <p14:tracePt t="44718" x="1535113" y="1414463"/>
          <p14:tracePt t="44735" x="1585913" y="1363663"/>
          <p14:tracePt t="44751" x="1585913" y="1354138"/>
          <p14:tracePt t="44768" x="1577975" y="1346200"/>
          <p14:tracePt t="44785" x="1449388" y="1303338"/>
          <p14:tracePt t="44802" x="1371600" y="1277938"/>
          <p14:tracePt t="44818" x="1336675" y="1243013"/>
          <p14:tracePt t="44835" x="1328738" y="1200150"/>
          <p14:tracePt t="44852" x="1328738" y="1157288"/>
          <p14:tracePt t="44870" x="1336675" y="1089025"/>
          <p14:tracePt t="44885" x="1363663" y="1054100"/>
          <p14:tracePt t="44902" x="1363663" y="1036638"/>
          <p14:tracePt t="44945" x="1336675" y="1036638"/>
          <p14:tracePt t="44953" x="1114425" y="1036638"/>
          <p14:tracePt t="44953" x="1003300" y="1036638"/>
          <p14:tracePt t="44970" x="779463" y="1003300"/>
          <p14:tracePt t="44986" x="642938" y="960438"/>
          <p14:tracePt t="45003" x="635000" y="942975"/>
          <p14:tracePt t="45019" x="635000" y="892175"/>
          <p14:tracePt t="45036" x="660400" y="831850"/>
          <p14:tracePt t="45053" x="711200" y="754063"/>
          <p14:tracePt t="45070" x="763588" y="703263"/>
          <p14:tracePt t="45087" x="806450" y="668338"/>
          <p14:tracePt t="45103" x="806450" y="660400"/>
          <p14:tracePt t="45145" x="806450" y="668338"/>
          <p14:tracePt t="45153" x="806450" y="685800"/>
          <p14:tracePt t="45154" x="806450" y="728663"/>
          <p14:tracePt t="45170" x="806450" y="736600"/>
          <p14:tracePt t="45225" x="814388" y="736600"/>
          <p14:tracePt t="45257" x="822325" y="736600"/>
          <p14:tracePt t="45289" x="831850" y="736600"/>
          <p14:tracePt t="45305" x="839788" y="746125"/>
          <p14:tracePt t="45309" x="874713" y="788988"/>
          <p14:tracePt t="45321" x="1020763" y="925513"/>
          <p14:tracePt t="45338" x="1165225" y="1071563"/>
          <p14:tracePt t="45355" x="1303338" y="1174750"/>
          <p14:tracePt t="45371" x="1397000" y="1243013"/>
          <p14:tracePt t="45388" x="1431925" y="1285875"/>
          <p14:tracePt t="45405" x="1449388" y="1320800"/>
          <p14:tracePt t="45422" x="1457325" y="1346200"/>
          <p14:tracePt t="45439" x="1482725" y="1397000"/>
          <p14:tracePt t="45455" x="1543050" y="1474788"/>
          <p14:tracePt t="45472" x="1603375" y="1560513"/>
          <p14:tracePt t="45489" x="1731963" y="1739900"/>
          <p14:tracePt t="45506" x="1800225" y="1851025"/>
          <p14:tracePt t="45522" x="1851025" y="1920875"/>
          <p14:tracePt t="45539" x="1885950" y="1971675"/>
          <p14:tracePt t="45556" x="1920875" y="2032000"/>
          <p14:tracePt t="45573" x="1989138" y="2108200"/>
          <p14:tracePt t="45589" x="2057400" y="2203450"/>
          <p14:tracePt t="45606" x="2151063" y="2306638"/>
          <p14:tracePt t="45623" x="2322513" y="2435225"/>
          <p14:tracePt t="45640" x="2486025" y="2536825"/>
          <p14:tracePt t="45656" x="2743200" y="2657475"/>
          <p14:tracePt t="45656" x="2889250" y="2700338"/>
          <p14:tracePt t="45673" x="3154363" y="2768600"/>
          <p14:tracePt t="45690" x="3608388" y="2879725"/>
          <p14:tracePt t="45707" x="4011613" y="2982913"/>
          <p14:tracePt t="45724" x="4543425" y="3103563"/>
          <p14:tracePt t="45740" x="4997450" y="3206750"/>
          <p14:tracePt t="45757" x="5486400" y="3317875"/>
          <p14:tracePt t="45773" x="5854700" y="3394075"/>
          <p14:tracePt t="45790" x="6292850" y="3403600"/>
          <p14:tracePt t="45807" x="6635750" y="3403600"/>
          <p14:tracePt t="45824" x="6943725" y="3386138"/>
          <p14:tracePt t="45840" x="7243763" y="3308350"/>
          <p14:tracePt t="45858" x="7458075" y="3249613"/>
          <p14:tracePt t="45875" x="7612063" y="3206750"/>
          <p14:tracePt t="45891" x="7750175" y="3179763"/>
          <p14:tracePt t="45907" x="7800975" y="3171825"/>
          <p14:tracePt t="45925" x="7861300" y="3154363"/>
          <p14:tracePt t="45941" x="7886700" y="3154363"/>
          <p14:tracePt t="45958" x="7904163" y="3154363"/>
          <p14:tracePt t="46017" x="7894638" y="3154363"/>
          <p14:tracePt t="46033" x="7835900" y="3171825"/>
          <p14:tracePt t="46042" x="7680325" y="3206750"/>
          <p14:tracePt t="46059" x="7415213" y="3249613"/>
          <p14:tracePt t="46075" x="6823075" y="3292475"/>
          <p14:tracePt t="46092" x="6215063" y="3343275"/>
          <p14:tracePt t="46109" x="5375275" y="3368675"/>
          <p14:tracePt t="46125" x="4654550" y="3386138"/>
          <p14:tracePt t="46142" x="3806825" y="3386138"/>
          <p14:tracePt t="46159" x="3086100" y="3386138"/>
          <p14:tracePt t="46176" x="2271713" y="3360738"/>
          <p14:tracePt t="46192" x="1346200" y="3360738"/>
          <p14:tracePt t="46192" x="1063625" y="3360738"/>
          <p14:tracePt t="46210" x="693738" y="3351213"/>
          <p14:tracePt t="46226" x="642938" y="3351213"/>
          <p14:tracePt t="46243" x="660400" y="3351213"/>
          <p14:tracePt t="46259" x="831850" y="3282950"/>
          <p14:tracePt t="46277" x="1011238" y="3206750"/>
          <p14:tracePt t="46293" x="1174750" y="3094038"/>
          <p14:tracePt t="46310" x="1311275" y="2992438"/>
          <p14:tracePt t="46326" x="1431925" y="2914650"/>
          <p14:tracePt t="46343" x="1500188" y="2871788"/>
          <p14:tracePt t="46360" x="1550988" y="2863850"/>
          <p14:tracePt t="46360" x="1585913" y="2854325"/>
          <p14:tracePt t="46377" x="1706563" y="2854325"/>
          <p14:tracePt t="46394" x="1989138" y="2914650"/>
          <p14:tracePt t="46410" x="2735263" y="3051175"/>
          <p14:tracePt t="46427" x="3635375" y="3146425"/>
          <p14:tracePt t="46444" x="4722813" y="3146425"/>
          <p14:tracePt t="46461" x="5383213" y="3111500"/>
          <p14:tracePt t="46477" x="5700713" y="3060700"/>
          <p14:tracePt t="46494" x="5811838" y="3025775"/>
          <p14:tracePt t="46511" x="5821363" y="3008313"/>
          <p14:tracePt t="46562" x="5829300" y="3017838"/>
          <p14:tracePt t="46570" x="5837238" y="3043238"/>
          <p14:tracePt t="46586" x="5864225" y="3086100"/>
          <p14:tracePt t="46596" x="5872163" y="3103563"/>
          <p14:tracePt t="46612" x="5880100" y="3103563"/>
          <p14:tracePt t="46739" x="5880100" y="3111500"/>
          <p14:tracePt t="46746" x="5872163" y="3121025"/>
          <p14:tracePt t="46763" x="5864225" y="3128963"/>
          <p14:tracePt t="47266" x="5854700" y="3128963"/>
          <p14:tracePt t="47291" x="5854700" y="3136900"/>
          <p14:tracePt t="47874" x="5846763" y="3136900"/>
          <p14:tracePt t="47914" x="5837238" y="3146425"/>
          <p14:tracePt t="47919" x="5829300" y="3154363"/>
          <p14:tracePt t="47937" x="5821363" y="3163888"/>
          <p14:tracePt t="47953" x="5811838" y="3163888"/>
          <p14:tracePt t="48010" x="5811838" y="3171825"/>
          <p14:tracePt t="4818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>
            <p:ph type="body" idx="4294967295"/>
          </p:nvPr>
        </p:nvGraphicFramePr>
        <p:xfrm>
          <a:off x="0" y="1752600"/>
          <a:ext cx="9144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Flash Movie" r:id="rId6" imgW="5752440" imgH="3024000" progId="Flash.Movie">
                  <p:embed/>
                </p:oleObj>
              </mc:Choice>
              <mc:Fallback>
                <p:oleObj name="Flash Movie" r:id="rId6" imgW="5752440" imgH="3024000" progId="Flash.Movi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52600"/>
                        <a:ext cx="9144000" cy="51054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304800" y="381000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600" b="1">
                <a:latin typeface="宋体" charset="-122"/>
              </a:rPr>
              <a:t>P2</a:t>
            </a:r>
            <a:r>
              <a:rPr kumimoji="1" lang="zh-CN" altLang="en-US" sz="3600" b="1">
                <a:latin typeface="宋体" charset="-122"/>
              </a:rPr>
              <a:t>口</a:t>
            </a:r>
            <a:r>
              <a:rPr kumimoji="1" lang="zh-CN" altLang="en-US" sz="3200" b="1">
                <a:latin typeface="宋体" charset="-122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200" b="1">
                <a:latin typeface="宋体" charset="-122"/>
              </a:rPr>
              <a:t>    </a:t>
            </a:r>
            <a:r>
              <a:rPr kumimoji="1" lang="en-US" altLang="zh-CN" sz="3200" b="1">
                <a:latin typeface="宋体" charset="-122"/>
              </a:rPr>
              <a:t>P2</a:t>
            </a:r>
            <a:r>
              <a:rPr kumimoji="1" lang="zh-CN" altLang="en-US" sz="3200" b="1">
                <a:latin typeface="宋体" charset="-122"/>
              </a:rPr>
              <a:t>口的位结构比</a:t>
            </a:r>
            <a:r>
              <a:rPr kumimoji="1" lang="en-US" altLang="zh-CN" sz="3200" b="1">
                <a:latin typeface="宋体" charset="-122"/>
              </a:rPr>
              <a:t>P1</a:t>
            </a:r>
            <a:r>
              <a:rPr kumimoji="1" lang="zh-CN" altLang="en-US" sz="3200" b="1">
                <a:latin typeface="宋体" charset="-122"/>
              </a:rPr>
              <a:t>多了一个转换控制部分，当</a:t>
            </a:r>
            <a:r>
              <a:rPr kumimoji="1" lang="en-US" altLang="zh-CN" sz="3200" b="1">
                <a:latin typeface="宋体" charset="-122"/>
              </a:rPr>
              <a:t>P2</a:t>
            </a:r>
            <a:r>
              <a:rPr kumimoji="1" lang="zh-CN" altLang="en-US" sz="3200" b="1">
                <a:latin typeface="宋体" charset="-122"/>
              </a:rPr>
              <a:t>口作通用</a:t>
            </a:r>
            <a:r>
              <a:rPr kumimoji="1" lang="en-US" altLang="zh-CN" sz="3200" b="1">
                <a:latin typeface="宋体" charset="-122"/>
              </a:rPr>
              <a:t>I/O</a:t>
            </a:r>
            <a:r>
              <a:rPr kumimoji="1" lang="zh-CN" altLang="en-US" sz="3200" b="1">
                <a:latin typeface="宋体" charset="-122"/>
              </a:rPr>
              <a:t>口时，多路开关</a:t>
            </a:r>
            <a:r>
              <a:rPr kumimoji="1" lang="en-US" altLang="zh-CN" sz="3200" b="1">
                <a:latin typeface="宋体" charset="-122"/>
              </a:rPr>
              <a:t>MUX</a:t>
            </a:r>
            <a:r>
              <a:rPr kumimoji="1" lang="zh-CN" altLang="en-US" sz="3200" b="1">
                <a:latin typeface="宋体" charset="-122"/>
              </a:rPr>
              <a:t>倒向左；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787900" y="4005263"/>
            <a:ext cx="504825" cy="431800"/>
            <a:chOff x="3016" y="2523"/>
            <a:chExt cx="318" cy="272"/>
          </a:xfrm>
        </p:grpSpPr>
        <p:sp>
          <p:nvSpPr>
            <p:cNvPr id="16390" name="Rectangle 5"/>
            <p:cNvSpPr>
              <a:spLocks noChangeArrowheads="1"/>
            </p:cNvSpPr>
            <p:nvPr/>
          </p:nvSpPr>
          <p:spPr bwMode="auto">
            <a:xfrm>
              <a:off x="3016" y="2523"/>
              <a:ext cx="182" cy="227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16391" name="Line 6"/>
            <p:cNvSpPr>
              <a:spLocks noChangeShapeType="1"/>
            </p:cNvSpPr>
            <p:nvPr/>
          </p:nvSpPr>
          <p:spPr bwMode="auto">
            <a:xfrm flipH="1">
              <a:off x="3152" y="2568"/>
              <a:ext cx="182" cy="22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3110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71" x="2717800" y="3335338"/>
          <p14:tracePt t="5879" x="2725738" y="3335338"/>
          <p14:tracePt t="6040" x="2725738" y="3343275"/>
          <p14:tracePt t="6048" x="2743200" y="3360738"/>
          <p14:tracePt t="6062" x="2760663" y="3386138"/>
          <p14:tracePt t="6079" x="2786063" y="3421063"/>
          <p14:tracePt t="6079" x="2820988" y="3446463"/>
          <p14:tracePt t="6096" x="2871788" y="3489325"/>
          <p14:tracePt t="6112" x="2932113" y="3540125"/>
          <p14:tracePt t="6129" x="2982913" y="3592513"/>
          <p14:tracePt t="6146" x="3025775" y="3643313"/>
          <p14:tracePt t="6163" x="3086100" y="3721100"/>
          <p14:tracePt t="6180" x="3136900" y="3789363"/>
          <p14:tracePt t="6196" x="3197225" y="3883025"/>
          <p14:tracePt t="6213" x="3249613" y="3951288"/>
          <p14:tracePt t="6230" x="3292475" y="4021138"/>
          <p14:tracePt t="6246" x="3325813" y="4046538"/>
          <p14:tracePt t="6263" x="3378200" y="4106863"/>
          <p14:tracePt t="6280" x="3454400" y="4149725"/>
          <p14:tracePt t="6296" x="3522663" y="4192588"/>
          <p14:tracePt t="6314" x="3643313" y="4243388"/>
          <p14:tracePt t="6330" x="3779838" y="4286250"/>
          <p14:tracePt t="6347" x="3908425" y="4329113"/>
          <p14:tracePt t="6364" x="3994150" y="4371975"/>
          <p14:tracePt t="6381" x="4037013" y="4397375"/>
          <p14:tracePt t="6397" x="4054475" y="4432300"/>
          <p14:tracePt t="6414" x="4071938" y="4457700"/>
          <p14:tracePt t="6430" x="4089400" y="4465638"/>
          <p14:tracePt t="6430" x="4097338" y="4475163"/>
          <p14:tracePt t="6448" x="4132263" y="4492625"/>
          <p14:tracePt t="6464" x="4165600" y="4518025"/>
          <p14:tracePt t="6481" x="4260850" y="4551363"/>
          <p14:tracePt t="6497" x="4337050" y="4578350"/>
          <p14:tracePt t="6515" x="4440238" y="4603750"/>
          <p14:tracePt t="6531" x="4483100" y="4629150"/>
          <p14:tracePt t="6548" x="4508500" y="4629150"/>
          <p14:tracePt t="6564" x="4518025" y="4629150"/>
          <p14:tracePt t="6581" x="4518025" y="4637088"/>
          <p14:tracePt t="6598" x="4525963" y="4637088"/>
          <p14:tracePt t="6615" x="4560888" y="4654550"/>
          <p14:tracePt t="6632" x="4594225" y="4672013"/>
          <p14:tracePt t="6648" x="4664075" y="4706938"/>
          <p14:tracePt t="6665" x="4714875" y="4740275"/>
          <p14:tracePt t="6682" x="4749800" y="4775200"/>
          <p14:tracePt t="6699" x="4775200" y="4800600"/>
          <p14:tracePt t="6715" x="4792663" y="4818063"/>
          <p14:tracePt t="6732" x="4792663" y="4835525"/>
          <p14:tracePt t="6749" x="4808538" y="4860925"/>
          <p14:tracePt t="6766" x="4843463" y="4911725"/>
          <p14:tracePt t="6782" x="4921250" y="4997450"/>
          <p14:tracePt t="6782" x="4972050" y="5049838"/>
          <p14:tracePt t="6800" x="5151438" y="5194300"/>
          <p14:tracePt t="6816" x="5314950" y="5340350"/>
          <p14:tracePt t="6833" x="5435600" y="5451475"/>
          <p14:tracePt t="6849" x="5494338" y="5503863"/>
          <p14:tracePt t="6866" x="5529263" y="5537200"/>
          <p14:tracePt t="6883" x="5537200" y="5546725"/>
          <p14:tracePt t="6943" x="5546725" y="5546725"/>
          <p14:tracePt t="6948" x="5554663" y="5529263"/>
          <p14:tracePt t="6967" x="5580063" y="5478463"/>
          <p14:tracePt t="6984" x="5607050" y="5461000"/>
          <p14:tracePt t="7000" x="5640388" y="5451475"/>
          <p14:tracePt t="7018" x="5665788" y="5435600"/>
          <p14:tracePt t="7034" x="5700713" y="5408613"/>
          <p14:tracePt t="7051" x="5735638" y="5383213"/>
          <p14:tracePt t="7067" x="5761038" y="5340350"/>
          <p14:tracePt t="7084" x="5794375" y="5289550"/>
          <p14:tracePt t="7101" x="5811838" y="5237163"/>
          <p14:tracePt t="7118" x="5829300" y="5178425"/>
          <p14:tracePt t="7134" x="5846763" y="5092700"/>
          <p14:tracePt t="7134" x="5846763" y="5065713"/>
          <p14:tracePt t="7152" x="5846763" y="5049838"/>
          <p14:tracePt t="7168" x="5846763" y="5014913"/>
          <p14:tracePt t="7185" x="5837238" y="4997450"/>
          <p14:tracePt t="7201" x="5829300" y="4972050"/>
          <p14:tracePt t="7218" x="5811838" y="4929188"/>
          <p14:tracePt t="7235" x="5786438" y="4878388"/>
          <p14:tracePt t="7252" x="5735638" y="4775200"/>
          <p14:tracePt t="7269" x="5683250" y="4689475"/>
          <p14:tracePt t="7285" x="5597525" y="4560888"/>
          <p14:tracePt t="7302" x="5521325" y="4457700"/>
          <p14:tracePt t="7319" x="5451475" y="4354513"/>
          <p14:tracePt t="7319" x="5443538" y="4329113"/>
          <p14:tracePt t="7336" x="5400675" y="4260850"/>
          <p14:tracePt t="7352" x="5365750" y="4200525"/>
          <p14:tracePt t="7369" x="5314950" y="4122738"/>
          <p14:tracePt t="7386" x="5246688" y="4011613"/>
          <p14:tracePt t="7403" x="5151438" y="3908425"/>
          <p14:tracePt t="7419" x="5032375" y="3763963"/>
          <p14:tracePt t="7436" x="4886325" y="3643313"/>
          <p14:tracePt t="7453" x="4722813" y="3506788"/>
          <p14:tracePt t="7470" x="4594225" y="3403600"/>
          <p14:tracePt t="7486" x="4492625" y="3343275"/>
          <p14:tracePt t="7486" x="4475163" y="3335338"/>
          <p14:tracePt t="7503" x="4440238" y="3317875"/>
          <p14:tracePt t="7520" x="4432300" y="3317875"/>
          <p14:tracePt t="7600" x="4422775" y="3317875"/>
          <p14:tracePt t="7620" x="4406900" y="3317875"/>
          <p14:tracePt t="7622" x="4379913" y="3325813"/>
          <p14:tracePt t="7637" x="4346575" y="3368675"/>
          <p14:tracePt t="7654" x="4311650" y="3421063"/>
          <p14:tracePt t="7671" x="4286250" y="3479800"/>
          <p14:tracePt t="7688" x="4286250" y="3514725"/>
          <p14:tracePt t="7705" x="4286250" y="3532188"/>
          <p14:tracePt t="7783" x="4286250" y="3540125"/>
          <p14:tracePt t="7791" x="4286250" y="3565525"/>
          <p14:tracePt t="7807" x="4286250" y="3617913"/>
          <p14:tracePt t="7821" x="4294188" y="3703638"/>
          <p14:tracePt t="7838" x="4321175" y="3779838"/>
          <p14:tracePt t="7855" x="4346575" y="3865563"/>
          <p14:tracePt t="7871" x="4354513" y="3892550"/>
          <p14:tracePt t="7888" x="4364038" y="3908425"/>
          <p14:tracePt t="7905" x="4364038" y="3935413"/>
          <p14:tracePt t="7922" x="4371975" y="3960813"/>
          <p14:tracePt t="7939" x="4389438" y="4003675"/>
          <p14:tracePt t="7955" x="4432300" y="4071938"/>
          <p14:tracePt t="7972" x="4465638" y="4132263"/>
          <p14:tracePt t="7989" x="4518025" y="4217988"/>
          <p14:tracePt t="8006" x="4543425" y="4260850"/>
          <p14:tracePt t="8022" x="4560888" y="4294188"/>
          <p14:tracePt t="8022" x="4560888" y="4303713"/>
          <p14:tracePt t="8095" x="4568825" y="4303713"/>
          <p14:tracePt t="8111" x="4578350" y="4303713"/>
          <p14:tracePt t="8119" x="4586288" y="4311650"/>
          <p14:tracePt t="8127" x="4629150" y="4321175"/>
          <p14:tracePt t="8140" x="4664075" y="4337050"/>
          <p14:tracePt t="8156" x="4706938" y="4354513"/>
          <p14:tracePt t="8174" x="4732338" y="4364038"/>
          <p14:tracePt t="8223" x="4740275" y="4364038"/>
          <p14:tracePt t="8225" x="4749800" y="4364038"/>
          <p14:tracePt t="8240" x="4765675" y="4364038"/>
          <p14:tracePt t="8257" x="4792663" y="4364038"/>
          <p14:tracePt t="8274" x="4835525" y="4364038"/>
          <p14:tracePt t="8291" x="4878388" y="4364038"/>
          <p14:tracePt t="8307" x="4903788" y="4364038"/>
          <p14:tracePt t="8324" x="4921250" y="4354513"/>
          <p14:tracePt t="8341" x="4929188" y="4346575"/>
          <p14:tracePt t="8358" x="4929188" y="4337050"/>
          <p14:tracePt t="8374" x="4937125" y="4321175"/>
          <p14:tracePt t="8374" x="4946650" y="4321175"/>
          <p14:tracePt t="8392" x="4979988" y="4294188"/>
          <p14:tracePt t="8408" x="5022850" y="4278313"/>
          <p14:tracePt t="8425" x="5100638" y="4251325"/>
          <p14:tracePt t="8441" x="5160963" y="4235450"/>
          <p14:tracePt t="8458" x="5229225" y="4217988"/>
          <p14:tracePt t="8475" x="5280025" y="4192588"/>
          <p14:tracePt t="8492" x="5297488" y="4183063"/>
          <p14:tracePt t="8508" x="5314950" y="4157663"/>
          <p14:tracePt t="8525" x="5332413" y="4122738"/>
          <p14:tracePt t="8542" x="5340350" y="4097338"/>
          <p14:tracePt t="8559" x="5349875" y="4064000"/>
          <p14:tracePt t="8575" x="5357813" y="4037013"/>
          <p14:tracePt t="8592" x="5365750" y="4011613"/>
          <p14:tracePt t="8609" x="5375275" y="3986213"/>
          <p14:tracePt t="8626" x="5383213" y="3968750"/>
          <p14:tracePt t="8643" x="5400675" y="3943350"/>
          <p14:tracePt t="8659" x="5400675" y="3917950"/>
          <p14:tracePt t="8676" x="5408613" y="3865563"/>
          <p14:tracePt t="8693" x="5418138" y="3822700"/>
          <p14:tracePt t="8710" x="5435600" y="3746500"/>
          <p14:tracePt t="8726" x="5435600" y="3694113"/>
          <p14:tracePt t="8743" x="5435600" y="3625850"/>
          <p14:tracePt t="8760" x="5435600" y="3600450"/>
          <p14:tracePt t="8777" x="5426075" y="3575050"/>
          <p14:tracePt t="8793" x="5418138" y="3540125"/>
          <p14:tracePt t="8810" x="5400675" y="3522663"/>
          <p14:tracePt t="8827" x="5383213" y="3489325"/>
          <p14:tracePt t="8844" x="5375275" y="3454400"/>
          <p14:tracePt t="8860" x="5357813" y="3429000"/>
          <p14:tracePt t="8877" x="5349875" y="3378200"/>
          <p14:tracePt t="8894" x="5322888" y="3335338"/>
          <p14:tracePt t="8911" x="5264150" y="3265488"/>
          <p14:tracePt t="8928" x="5211763" y="3232150"/>
          <p14:tracePt t="8944" x="5168900" y="3197225"/>
          <p14:tracePt t="8961" x="5118100" y="3179763"/>
          <p14:tracePt t="8977" x="5065713" y="3163888"/>
          <p14:tracePt t="8995" x="5022850" y="3146425"/>
          <p14:tracePt t="9011" x="4989513" y="3136900"/>
          <p14:tracePt t="9028" x="4964113" y="3128963"/>
          <p14:tracePt t="9044" x="4929188" y="3121025"/>
          <p14:tracePt t="9062" x="4903788" y="3111500"/>
          <p14:tracePt t="9078" x="4843463" y="3111500"/>
          <p14:tracePt t="9078" x="4818063" y="3111500"/>
          <p14:tracePt t="9095" x="4757738" y="3121025"/>
          <p14:tracePt t="9111" x="4654550" y="3179763"/>
          <p14:tracePt t="9128" x="4568825" y="3249613"/>
          <p14:tracePt t="9145" x="4483100" y="3325813"/>
          <p14:tracePt t="9162" x="4432300" y="3378200"/>
          <p14:tracePt t="9179" x="4406900" y="3411538"/>
          <p14:tracePt t="9196" x="4389438" y="3436938"/>
          <p14:tracePt t="9212" x="4379913" y="3454400"/>
          <p14:tracePt t="9229" x="4364038" y="3479800"/>
          <p14:tracePt t="9246" x="4346575" y="3514725"/>
          <p14:tracePt t="9263" x="4321175" y="3565525"/>
          <p14:tracePt t="9263" x="4311650" y="3592513"/>
          <p14:tracePt t="9279" x="4303713" y="3668713"/>
          <p14:tracePt t="9296" x="4303713" y="3729038"/>
          <p14:tracePt t="9313" x="4303713" y="3797300"/>
          <p14:tracePt t="9329" x="4303713" y="3849688"/>
          <p14:tracePt t="9346" x="4303713" y="3865563"/>
          <p14:tracePt t="9363" x="4303713" y="3883025"/>
          <p14:tracePt t="9380" x="4303713" y="3908425"/>
          <p14:tracePt t="9396" x="4303713" y="3960813"/>
          <p14:tracePt t="9414" x="4329113" y="4011613"/>
          <p14:tracePt t="9430" x="4354513" y="4114800"/>
          <p14:tracePt t="9447" x="4432300" y="4321175"/>
          <p14:tracePt t="9463" x="4492625" y="4475163"/>
          <p14:tracePt t="9480" x="4535488" y="4578350"/>
          <p14:tracePt t="9497" x="4568825" y="4646613"/>
          <p14:tracePt t="9514" x="4586288" y="4689475"/>
          <p14:tracePt t="9530" x="4603750" y="4697413"/>
          <p14:tracePt t="9567" x="4611688" y="4697413"/>
          <p14:tracePt t="9568" x="4621213" y="4706938"/>
          <p14:tracePt t="9581" x="4664075" y="4714875"/>
          <p14:tracePt t="9598" x="4714875" y="4732338"/>
          <p14:tracePt t="9614" x="4783138" y="4732338"/>
          <p14:tracePt t="9614" x="4860925" y="4732338"/>
          <p14:tracePt t="9631" x="4929188" y="4732338"/>
          <p14:tracePt t="9648" x="4972050" y="4732338"/>
          <p14:tracePt t="9665" x="5006975" y="4732338"/>
          <p14:tracePt t="9681" x="5040313" y="4732338"/>
          <p14:tracePt t="9698" x="5075238" y="4697413"/>
          <p14:tracePt t="9715" x="5126038" y="4654550"/>
          <p14:tracePt t="9732" x="5203825" y="4586288"/>
          <p14:tracePt t="9748" x="5254625" y="4535488"/>
          <p14:tracePt t="9764" x="5314950" y="4465638"/>
          <p14:tracePt t="9781" x="5375275" y="4406900"/>
          <p14:tracePt t="9798" x="5426075" y="4337050"/>
          <p14:tracePt t="9814" x="5461000" y="4278313"/>
          <p14:tracePt t="9831" x="5503863" y="4208463"/>
          <p14:tracePt t="9848" x="5537200" y="4149725"/>
          <p14:tracePt t="9865" x="5572125" y="4089400"/>
          <p14:tracePt t="9881" x="5597525" y="4021138"/>
          <p14:tracePt t="9898" x="5614988" y="3986213"/>
          <p14:tracePt t="9915" x="5632450" y="3943350"/>
          <p14:tracePt t="9932" x="5640388" y="3900488"/>
          <p14:tracePt t="9949" x="5640388" y="3849688"/>
          <p14:tracePt t="9965" x="5649913" y="3814763"/>
          <p14:tracePt t="9965" x="5649913" y="3806825"/>
          <p14:tracePt t="9982" x="5649913" y="3771900"/>
          <p14:tracePt t="9999" x="5632450" y="3754438"/>
          <p14:tracePt t="10016" x="5622925" y="3736975"/>
          <p14:tracePt t="10032" x="5614988" y="3721100"/>
          <p14:tracePt t="10049" x="5580063" y="3703638"/>
          <p14:tracePt t="10066" x="5537200" y="3660775"/>
          <p14:tracePt t="10083" x="5478463" y="3625850"/>
          <p14:tracePt t="10099" x="5426075" y="3592513"/>
          <p14:tracePt t="10116" x="5383213" y="3557588"/>
          <p14:tracePt t="10134" x="5349875" y="3532188"/>
          <p14:tracePt t="10151" x="5332413" y="3506788"/>
          <p14:tracePt t="10167" x="5322888" y="3489325"/>
          <p14:tracePt t="10184" x="5307013" y="3479800"/>
          <p14:tracePt t="10201" x="5297488" y="3471863"/>
          <p14:tracePt t="10218" x="5280025" y="3463925"/>
          <p14:tracePt t="10234" x="5264150" y="3463925"/>
          <p14:tracePt t="10251" x="5254625" y="3454400"/>
          <p14:tracePt t="10268" x="5237163" y="3454400"/>
          <p14:tracePt t="10284" x="5229225" y="3454400"/>
          <p14:tracePt t="10528" x="5237163" y="3446463"/>
          <p14:tracePt t="10529" x="5246688" y="3436938"/>
          <p14:tracePt t="10536" x="5272088" y="3411538"/>
          <p14:tracePt t="10553" x="5307013" y="3394075"/>
          <p14:tracePt t="10570" x="5408613" y="3308350"/>
          <p14:tracePt t="10603" x="5468938" y="3249613"/>
          <p14:tracePt t="10620" x="5529263" y="3163888"/>
          <p14:tracePt t="10636" x="5597525" y="3078163"/>
          <p14:tracePt t="10653" x="5632450" y="3000375"/>
          <p14:tracePt t="10670" x="5675313" y="2914650"/>
          <p14:tracePt t="10670" x="5683250" y="2897188"/>
          <p14:tracePt t="10687" x="5700713" y="2863850"/>
          <p14:tracePt t="10703" x="5708650" y="2846388"/>
          <p14:tracePt t="10720" x="5718175" y="2836863"/>
          <p14:tracePt t="10737" x="5726113" y="2836863"/>
          <p14:tracePt t="10754" x="5751513" y="2828925"/>
          <p14:tracePt t="10770" x="5778500" y="2811463"/>
          <p14:tracePt t="10788" x="5829300" y="2778125"/>
          <p14:tracePt t="10804" x="5880100" y="2743200"/>
          <p14:tracePt t="10821" x="5907088" y="2717800"/>
          <p14:tracePt t="10837" x="5915025" y="2682875"/>
          <p14:tracePt t="10855" x="5922963" y="2674938"/>
          <p14:tracePt t="10903" x="5932488" y="2674938"/>
          <p14:tracePt t="10906" x="5940425" y="2674938"/>
          <p14:tracePt t="10967" x="5949950" y="2674938"/>
          <p14:tracePt t="10991" x="5957888" y="2665413"/>
          <p14:tracePt t="11007" x="5957888" y="2657475"/>
          <p14:tracePt t="11008" x="5965825" y="2649538"/>
          <p14:tracePt t="11022" x="5975350" y="2649538"/>
          <p14:tracePt t="11071" x="5983288" y="2657475"/>
          <p14:tracePt t="11089" x="6000750" y="2708275"/>
          <p14:tracePt t="11106" x="6018213" y="2778125"/>
          <p14:tracePt t="11122" x="6043613" y="2836863"/>
          <p14:tracePt t="11123" x="6051550" y="2836863"/>
          <p14:tracePt t="11191" x="6051550" y="2846388"/>
          <p14:tracePt t="11193" x="6051550" y="2854325"/>
          <p14:tracePt t="11206" x="6051550" y="2879725"/>
          <p14:tracePt t="11223" x="6051550" y="3060700"/>
          <p14:tracePt t="11241" x="6051550" y="3300413"/>
          <p14:tracePt t="11257" x="6043613" y="3540125"/>
          <p14:tracePt t="11273" x="6043613" y="3832225"/>
          <p14:tracePt t="11290" x="6043613" y="3994150"/>
          <p14:tracePt t="11307" x="6043613" y="4071938"/>
          <p14:tracePt t="11324" x="6043613" y="4089400"/>
          <p14:tracePt t="11447" x="6043613" y="4097338"/>
          <p14:tracePt t="11935" x="6035675" y="4114800"/>
          <p14:tracePt t="11943" x="5965825" y="4149725"/>
          <p14:tracePt t="11961" x="5854700" y="4208463"/>
          <p14:tracePt t="11977" x="5683250" y="4278313"/>
          <p14:tracePt t="11994" x="5521325" y="4346575"/>
          <p14:tracePt t="12011" x="5340350" y="4414838"/>
          <p14:tracePt t="12028" x="5221288" y="4457700"/>
          <p14:tracePt t="12045" x="5083175" y="4508500"/>
          <p14:tracePt t="12061" x="4972050" y="4543425"/>
          <p14:tracePt t="12077" x="4878388" y="4578350"/>
          <p14:tracePt t="12095" x="4808538" y="4621213"/>
          <p14:tracePt t="12111" x="4800600" y="4637088"/>
          <p14:tracePt t="12128" x="4792663" y="4646613"/>
          <p14:tracePt t="12145" x="4783138" y="4646613"/>
          <p14:tracePt t="12199" x="4775200" y="4646613"/>
          <p14:tracePt t="12228" x="4765675" y="4646613"/>
          <p14:tracePt t="12663" x="4765675" y="4637088"/>
          <p14:tracePt t="12664" x="4765675" y="4629150"/>
          <p14:tracePt t="12681" x="4775200" y="4603750"/>
          <p14:tracePt t="12698" x="4783138" y="4586288"/>
          <p14:tracePt t="12714" x="4792663" y="4551363"/>
          <p14:tracePt t="12731" x="4800600" y="4518025"/>
          <p14:tracePt t="12748" x="4808538" y="4465638"/>
          <p14:tracePt t="12765" x="4818063" y="4422775"/>
          <p14:tracePt t="12781" x="4835525" y="4371975"/>
          <p14:tracePt t="12798" x="4860925" y="4286250"/>
          <p14:tracePt t="12815" x="4903788" y="4183063"/>
          <p14:tracePt t="12832" x="4937125" y="4114800"/>
          <p14:tracePt t="12848" x="4979988" y="4029075"/>
          <p14:tracePt t="12865" x="5014913" y="3968750"/>
          <p14:tracePt t="12882" x="5075238" y="3917950"/>
          <p14:tracePt t="12899" x="5135563" y="3857625"/>
          <p14:tracePt t="12915" x="5211763" y="3789363"/>
          <p14:tracePt t="12932" x="5307013" y="3721100"/>
          <p14:tracePt t="12949" x="5375275" y="3678238"/>
          <p14:tracePt t="12966" x="5408613" y="3643313"/>
          <p14:tracePt t="12983" x="5418138" y="3625850"/>
          <p14:tracePt t="13319" x="5426075" y="3625850"/>
          <p14:tracePt t="13447" x="5426075" y="3643313"/>
          <p14:tracePt t="13455" x="5408613" y="3668713"/>
          <p14:tracePt t="13469" x="5375275" y="3721100"/>
          <p14:tracePt t="13485" x="5314950" y="3806825"/>
          <p14:tracePt t="13503" x="5264150" y="3892550"/>
          <p14:tracePt t="13519" x="5178425" y="4029075"/>
          <p14:tracePt t="13536" x="5143500" y="4097338"/>
          <p14:tracePt t="13552" x="5083175" y="4192588"/>
          <p14:tracePt t="13569" x="5032375" y="4268788"/>
          <p14:tracePt t="13586" x="4989513" y="4329113"/>
          <p14:tracePt t="13603" x="4921250" y="4379913"/>
          <p14:tracePt t="13619" x="4868863" y="4397375"/>
          <p14:tracePt t="13636" x="4826000" y="4406900"/>
          <p14:tracePt t="13653" x="4783138" y="4406900"/>
          <p14:tracePt t="13669" x="4714875" y="4397375"/>
          <p14:tracePt t="13687" x="4235450" y="4311650"/>
          <p14:tracePt t="13703" x="3678238" y="4208463"/>
          <p14:tracePt t="13720" x="2974975" y="4140200"/>
          <p14:tracePt t="13736" x="2460625" y="4114800"/>
          <p14:tracePt t="13754" x="2022475" y="4106863"/>
          <p14:tracePt t="13770" x="1928813" y="4097338"/>
          <p14:tracePt t="13815" x="1928813" y="4089400"/>
          <p14:tracePt t="13823" x="1928813" y="4079875"/>
          <p14:tracePt t="13839" x="1928813" y="4054475"/>
          <p14:tracePt t="13854" x="1928813" y="4037013"/>
          <p14:tracePt t="13870" x="1928813" y="4029075"/>
          <p14:tracePt t="13888" x="1920875" y="4029075"/>
          <p14:tracePt t="13935" x="1920875" y="4021138"/>
          <p14:tracePt t="13939" x="1920875" y="4011613"/>
          <p14:tracePt t="13954" x="1920875" y="4003675"/>
          <p14:tracePt t="13971" x="1928813" y="3968750"/>
          <p14:tracePt t="13988" x="1928813" y="3925888"/>
          <p14:tracePt t="14005" x="1928813" y="3883025"/>
          <p14:tracePt t="14021" x="1928813" y="3822700"/>
          <p14:tracePt t="14038" x="1954213" y="3754438"/>
          <p14:tracePt t="14055" x="2014538" y="3703638"/>
          <p14:tracePt t="14073" x="2092325" y="3668713"/>
          <p14:tracePt t="14088" x="2246313" y="3617913"/>
          <p14:tracePt t="14105" x="2357438" y="3582988"/>
          <p14:tracePt t="14122" x="2435225" y="3557588"/>
          <p14:tracePt t="14139" x="2468563" y="3540125"/>
          <p14:tracePt t="14155" x="2503488" y="3522663"/>
          <p14:tracePt t="14173" x="2528888" y="3514725"/>
          <p14:tracePt t="14189" x="2563813" y="3506788"/>
          <p14:tracePt t="14206" x="2632075" y="3497263"/>
          <p14:tracePt t="14222" x="2820988" y="3506788"/>
          <p14:tracePt t="14240" x="3008313" y="3549650"/>
          <p14:tracePt t="14256" x="3163888" y="3582988"/>
          <p14:tracePt t="14273" x="3249613" y="3617913"/>
          <p14:tracePt t="14290" x="3275013" y="3625850"/>
          <p14:tracePt t="14335" x="3275013" y="3635375"/>
          <p14:tracePt t="14351" x="3292475" y="3643313"/>
          <p14:tracePt t="14357" x="3317875" y="3694113"/>
          <p14:tracePt t="14373" x="3368675" y="3763963"/>
          <p14:tracePt t="14390" x="3479800" y="3892550"/>
          <p14:tracePt t="14407" x="3651250" y="4106863"/>
          <p14:tracePt t="14424" x="3754438" y="4260850"/>
          <p14:tracePt t="14440" x="3840163" y="4364038"/>
          <p14:tracePt t="14457" x="3900488" y="4465638"/>
          <p14:tracePt t="14474" x="3951288" y="4551363"/>
          <p14:tracePt t="14491" x="4003675" y="4629150"/>
          <p14:tracePt t="14507" x="4064000" y="4706938"/>
          <p14:tracePt t="14524" x="4132263" y="4792663"/>
          <p14:tracePt t="14541" x="4243388" y="4921250"/>
          <p14:tracePt t="14558" x="4364038" y="5040313"/>
          <p14:tracePt t="14574" x="4594225" y="5237163"/>
          <p14:tracePt t="14592" x="4714875" y="5314950"/>
          <p14:tracePt t="14608" x="4826000" y="5375275"/>
          <p14:tracePt t="14625" x="4929188" y="5400675"/>
          <p14:tracePt t="14642" x="5075238" y="5435600"/>
          <p14:tracePt t="14658" x="5221288" y="5451475"/>
          <p14:tracePt t="14675" x="5435600" y="5478463"/>
          <p14:tracePt t="14692" x="5665788" y="5511800"/>
          <p14:tracePt t="14709" x="6121400" y="5572125"/>
          <p14:tracePt t="14725" x="6515100" y="5649913"/>
          <p14:tracePt t="14743" x="6807200" y="5692775"/>
          <p14:tracePt t="14759" x="7021513" y="5708650"/>
          <p14:tracePt t="14776" x="7046913" y="5708650"/>
          <p14:tracePt t="14823" x="7037388" y="5708650"/>
          <p14:tracePt t="15568" x="7029450" y="5708650"/>
          <p14:tracePt t="15583" x="7021513" y="5708650"/>
          <p14:tracePt t="15599" x="7004050" y="5700713"/>
          <p14:tracePt t="15613" x="6994525" y="5692775"/>
          <p14:tracePt t="15614" x="6961188" y="5683250"/>
          <p14:tracePt t="15630" x="6875463" y="5675313"/>
          <p14:tracePt t="15647" x="6780213" y="5657850"/>
          <p14:tracePt t="15664" x="6678613" y="5640388"/>
          <p14:tracePt t="15680" x="6532563" y="5622925"/>
          <p14:tracePt t="15697" x="6403975" y="5607050"/>
          <p14:tracePt t="15714" x="6257925" y="5597525"/>
          <p14:tracePt t="15731" x="6129338" y="5597525"/>
          <p14:tracePt t="15747" x="5983288" y="5597525"/>
          <p14:tracePt t="15764" x="5846763" y="5597525"/>
          <p14:tracePt t="15781" x="5692775" y="5597525"/>
          <p14:tracePt t="15798" x="5572125" y="5597525"/>
          <p14:tracePt t="15814" x="5426075" y="5607050"/>
          <p14:tracePt t="15832" x="5400675" y="5622925"/>
          <p14:tracePt t="15848" x="5375275" y="5649913"/>
          <p14:tracePt t="15865" x="5357813" y="5675313"/>
          <p14:tracePt t="15881" x="5332413" y="5708650"/>
          <p14:tracePt t="15898" x="5314950" y="5726113"/>
          <p14:tracePt t="15915" x="5297488" y="5743575"/>
          <p14:tracePt t="15932" x="5289550" y="5751513"/>
          <p14:tracePt t="15949" x="5280025" y="5761038"/>
          <p14:tracePt t="15965" x="5272088" y="5768975"/>
          <p14:tracePt t="15999" x="5264150" y="5778500"/>
          <p14:tracePt t="16000" x="5246688" y="5786438"/>
          <p14:tracePt t="16016" x="5229225" y="5786438"/>
          <p14:tracePt t="16032" x="5194300" y="5786438"/>
          <p14:tracePt t="16049" x="5168900" y="5778500"/>
          <p14:tracePt t="16066" x="5143500" y="5751513"/>
          <p14:tracePt t="16083" x="5118100" y="5735638"/>
          <p14:tracePt t="16099" x="5075238" y="5708650"/>
          <p14:tracePt t="16116" x="4964113" y="5675313"/>
          <p14:tracePt t="16133" x="4783138" y="5607050"/>
          <p14:tracePt t="16150" x="4560888" y="5511800"/>
          <p14:tracePt t="16166" x="4260850" y="5357813"/>
          <p14:tracePt t="16183" x="4064000" y="5237163"/>
          <p14:tracePt t="16200" x="3943350" y="5151438"/>
          <p14:tracePt t="16217" x="3875088" y="5083175"/>
          <p14:tracePt t="16233" x="3865563" y="5057775"/>
          <p14:tracePt t="16250" x="3857625" y="5014913"/>
          <p14:tracePt t="16267" x="3806825" y="4964113"/>
          <p14:tracePt t="16284" x="3686175" y="4921250"/>
          <p14:tracePt t="16301" x="3479800" y="4868863"/>
          <p14:tracePt t="16317" x="3214688" y="4843463"/>
          <p14:tracePt t="16334" x="2974975" y="4808538"/>
          <p14:tracePt t="16351" x="2803525" y="4800600"/>
          <p14:tracePt t="16407" x="2811463" y="4792663"/>
          <p14:tracePt t="16415" x="2828925" y="4792663"/>
          <p14:tracePt t="16423" x="2854325" y="4775200"/>
          <p14:tracePt t="16435" x="2871788" y="4757738"/>
          <p14:tracePt t="16451" x="2889250" y="4740275"/>
          <p14:tracePt t="16503" x="2879725" y="4749800"/>
          <p14:tracePt t="16518" x="2846388" y="4792663"/>
          <p14:tracePt t="16519" x="2820988" y="4835525"/>
          <p14:tracePt t="16535" x="2820988" y="4851400"/>
          <p14:tracePt t="16631" x="2811463" y="4851400"/>
          <p14:tracePt t="16647" x="2811463" y="4843463"/>
          <p14:tracePt t="16653" x="2803525" y="4843463"/>
          <p14:tracePt t="16669" x="2794000" y="4843463"/>
          <p14:tracePt t="16686" x="2794000" y="4851400"/>
          <p14:tracePt t="17023" x="2803525" y="4851400"/>
          <p14:tracePt t="17047" x="2811463" y="4851400"/>
          <p14:tracePt t="17071" x="2820988" y="4851400"/>
          <p14:tracePt t="17072" x="2828925" y="4851400"/>
          <p14:tracePt t="17088" x="2836863" y="4851400"/>
          <p14:tracePt t="17105" x="2854325" y="4851400"/>
          <p14:tracePt t="17122" x="2897188" y="4851400"/>
          <p14:tracePt t="17139" x="2932113" y="4868863"/>
          <p14:tracePt t="17155" x="2992438" y="4894263"/>
          <p14:tracePt t="17172" x="3043238" y="4921250"/>
          <p14:tracePt t="17188" x="3111500" y="4937125"/>
          <p14:tracePt t="17206" x="3163888" y="4954588"/>
          <p14:tracePt t="17222" x="3179763" y="4954588"/>
          <p14:tracePt t="17222" x="3189288" y="4964113"/>
          <p14:tracePt t="17239" x="3206750" y="4964113"/>
          <p14:tracePt t="17255" x="3232150" y="4964113"/>
          <p14:tracePt t="17273" x="3275013" y="4964113"/>
          <p14:tracePt t="17289" x="3368675" y="4989513"/>
          <p14:tracePt t="17306" x="3479800" y="5006975"/>
          <p14:tracePt t="17323" x="3557588" y="5022850"/>
          <p14:tracePt t="17339" x="3625850" y="5032375"/>
          <p14:tracePt t="17356" x="3660775" y="5032375"/>
          <p14:tracePt t="17373" x="3694113" y="5040313"/>
          <p14:tracePt t="17390" x="3703638" y="5040313"/>
          <p14:tracePt t="17406" x="3754438" y="5040313"/>
          <p14:tracePt t="17423" x="3797300" y="5040313"/>
          <p14:tracePt t="17440" x="3900488" y="5040313"/>
          <p14:tracePt t="17457" x="4003675" y="5049838"/>
          <p14:tracePt t="17473" x="4114800" y="5065713"/>
          <p14:tracePt t="17490" x="4251325" y="5083175"/>
          <p14:tracePt t="17507" x="4346575" y="5100638"/>
          <p14:tracePt t="17524" x="4414838" y="5108575"/>
          <p14:tracePt t="17540" x="4449763" y="5118100"/>
          <p14:tracePt t="17557" x="4483100" y="5126038"/>
          <p14:tracePt t="17574" x="4543425" y="5135563"/>
          <p14:tracePt t="17591" x="4603750" y="5151438"/>
          <p14:tracePt t="17607" x="4714875" y="5194300"/>
          <p14:tracePt t="17624" x="4878388" y="5246688"/>
          <p14:tracePt t="17641" x="5075238" y="5314950"/>
          <p14:tracePt t="17658" x="5203825" y="5357813"/>
          <p14:tracePt t="17675" x="5289550" y="5383213"/>
          <p14:tracePt t="17691" x="5314950" y="5383213"/>
          <p14:tracePt t="17887" x="5307013" y="5383213"/>
          <p14:tracePt t="17894" x="5264150" y="5400675"/>
          <p14:tracePt t="17910" x="5160963" y="5418138"/>
          <p14:tracePt t="17926" x="4954588" y="5435600"/>
          <p14:tracePt t="17926" x="4860925" y="5443538"/>
          <p14:tracePt t="17943" x="4654550" y="5443538"/>
          <p14:tracePt t="17960" x="4457700" y="5400675"/>
          <p14:tracePt t="17976" x="4225925" y="5322888"/>
          <p14:tracePt t="17993" x="4106863" y="5264150"/>
          <p14:tracePt t="18010" x="3960813" y="5168900"/>
          <p14:tracePt t="18027" x="3771900" y="5032375"/>
          <p14:tracePt t="18043" x="3549650" y="4894263"/>
          <p14:tracePt t="18060" x="3197225" y="4697413"/>
          <p14:tracePt t="18076" x="3000375" y="4594225"/>
          <p14:tracePt t="18094" x="2854325" y="4475163"/>
          <p14:tracePt t="18110" x="2820988" y="4371975"/>
          <p14:tracePt t="18127" x="2828925" y="4294188"/>
          <p14:tracePt t="18144" x="2863850" y="4225925"/>
          <p14:tracePt t="18161" x="2897188" y="4149725"/>
          <p14:tracePt t="18177" x="2922588" y="4089400"/>
          <p14:tracePt t="18194" x="2940050" y="4046538"/>
          <p14:tracePt t="18210" x="2949575" y="4037013"/>
          <p14:tracePt t="18319" x="2957513" y="4029075"/>
          <p14:tracePt t="18327" x="2965450" y="4029075"/>
          <p14:tracePt t="18346" x="2965450" y="4021138"/>
          <p14:tracePt t="18487" x="2965450" y="4011613"/>
          <p14:tracePt t="18495" x="2974975" y="4003675"/>
          <p14:tracePt t="18513" x="2982913" y="4003675"/>
          <p14:tracePt t="18529" x="2982913" y="3994150"/>
          <p14:tracePt t="18607" x="2992438" y="3994150"/>
          <p14:tracePt t="18615" x="3000375" y="3994150"/>
          <p14:tracePt t="18628" x="3035300" y="3994150"/>
          <p14:tracePt t="18647" x="3086100" y="3986213"/>
          <p14:tracePt t="18663" x="3111500" y="3986213"/>
          <p14:tracePt t="18680" x="3121025" y="3978275"/>
          <p14:tracePt t="18697" x="3146425" y="3968750"/>
          <p14:tracePt t="18713" x="3154363" y="3968750"/>
          <p14:tracePt t="18730" x="3189288" y="3968750"/>
          <p14:tracePt t="18747" x="3232150" y="3968750"/>
          <p14:tracePt t="18764" x="3282950" y="3968750"/>
          <p14:tracePt t="18780" x="3360738" y="3978275"/>
          <p14:tracePt t="18797" x="3421063" y="3986213"/>
          <p14:tracePt t="18814" x="3471863" y="3986213"/>
          <p14:tracePt t="18831" x="3489325" y="3986213"/>
          <p14:tracePt t="18848" x="3506788" y="3986213"/>
          <p14:tracePt t="18864" x="3514725" y="3986213"/>
          <p14:tracePt t="18881" x="3532188" y="3986213"/>
          <p14:tracePt t="18898" x="3549650" y="3986213"/>
          <p14:tracePt t="18914" x="3582988" y="3986213"/>
          <p14:tracePt t="18931" x="3625850" y="3994150"/>
          <p14:tracePt t="18948" x="3668713" y="3994150"/>
          <p14:tracePt t="18965" x="3721100" y="3994150"/>
          <p14:tracePt t="18982" x="3754438" y="3994150"/>
          <p14:tracePt t="18998" x="3789363" y="3986213"/>
          <p14:tracePt t="19015" x="3797300" y="3986213"/>
          <p14:tracePt t="19111" x="3806825" y="3986213"/>
          <p14:tracePt t="19127" x="3814763" y="3986213"/>
          <p14:tracePt t="19140" x="3822700" y="3986213"/>
          <p14:tracePt t="19149" x="3832225" y="3986213"/>
          <p14:tracePt t="19166" x="3840163" y="3986213"/>
          <p14:tracePt t="19166" x="3849688" y="3986213"/>
          <p14:tracePt t="19215" x="3857625" y="3986213"/>
          <p14:tracePt t="19233" x="3875088" y="3986213"/>
          <p14:tracePt t="19250" x="3908425" y="3994150"/>
          <p14:tracePt t="19250" x="3968750" y="4021138"/>
          <p14:tracePt t="19266" x="4021138" y="4037013"/>
          <p14:tracePt t="19283" x="4054475" y="4037013"/>
          <p14:tracePt t="19300" x="4071938" y="4037013"/>
          <p14:tracePt t="19317" x="4071938" y="4046538"/>
          <p14:tracePt t="19359" x="4079875" y="4046538"/>
          <p14:tracePt t="19375" x="4079875" y="4054475"/>
          <p14:tracePt t="19400" x="4106863" y="4071938"/>
          <p14:tracePt t="19401" x="4149725" y="4097338"/>
          <p14:tracePt t="19417" x="4192588" y="4132263"/>
          <p14:tracePt t="19434" x="4243388" y="4157663"/>
          <p14:tracePt t="19451" x="4268788" y="4175125"/>
          <p14:tracePt t="19468" x="4278313" y="4175125"/>
          <p14:tracePt t="19484" x="4278313" y="4183063"/>
          <p14:tracePt t="19519" x="4286250" y="4192588"/>
          <p14:tracePt t="19535" x="4294188" y="4200525"/>
          <p14:tracePt t="19536" x="4321175" y="4243388"/>
          <p14:tracePt t="19551" x="4354513" y="4294188"/>
          <p14:tracePt t="19568" x="4414838" y="4379913"/>
          <p14:tracePt t="19585" x="4475163" y="4475163"/>
          <p14:tracePt t="19602" x="4543425" y="4603750"/>
          <p14:tracePt t="19618" x="4594225" y="4679950"/>
          <p14:tracePt t="19635" x="4637088" y="4740275"/>
          <p14:tracePt t="19652" x="4646613" y="4775200"/>
          <p14:tracePt t="19668" x="4654550" y="4808538"/>
          <p14:tracePt t="19686" x="4664075" y="4826000"/>
          <p14:tracePt t="19702" x="4697413" y="4903788"/>
          <p14:tracePt t="19719" x="4732338" y="4964113"/>
          <p14:tracePt t="19735" x="4740275" y="5014913"/>
          <p14:tracePt t="19753" x="4765675" y="5065713"/>
          <p14:tracePt t="19769" x="4792663" y="5108575"/>
          <p14:tracePt t="19786" x="4808538" y="5126038"/>
          <p14:tracePt t="19802" x="4826000" y="5135563"/>
          <p14:tracePt t="19820" x="4835525" y="5143500"/>
          <p14:tracePt t="19836" x="4851400" y="5143500"/>
          <p14:tracePt t="19853" x="4878388" y="5160963"/>
          <p14:tracePt t="19870" x="4946650" y="5186363"/>
          <p14:tracePt t="19870" x="4989513" y="5211763"/>
          <p14:tracePt t="19887" x="5143500" y="5297488"/>
          <p14:tracePt t="19903" x="5246688" y="5383213"/>
          <p14:tracePt t="19920" x="5365750" y="5451475"/>
          <p14:tracePt t="19936" x="5392738" y="5468938"/>
          <p14:tracePt t="19975" x="5400675" y="5468938"/>
          <p14:tracePt t="20016" x="5408613" y="5468938"/>
          <p14:tracePt t="20023" x="5435600" y="5468938"/>
          <p14:tracePt t="20038" x="5537200" y="5503863"/>
          <p14:tracePt t="20054" x="5821363" y="5649913"/>
          <p14:tracePt t="20072" x="6051550" y="5726113"/>
          <p14:tracePt t="20088" x="6180138" y="5743575"/>
          <p14:tracePt t="20105" x="6215063" y="5743575"/>
          <p14:tracePt t="20121" x="6215063" y="5726113"/>
          <p14:tracePt t="20138" x="6223000" y="5708650"/>
          <p14:tracePt t="20155" x="6223000" y="5683250"/>
          <p14:tracePt t="20172" x="6232525" y="5675313"/>
          <p14:tracePt t="20188" x="6232525" y="5665788"/>
          <p14:tracePt t="20206" x="6232525" y="5657850"/>
          <p14:tracePt t="20222" x="6240463" y="5649913"/>
          <p14:tracePt t="20239" x="6257925" y="5614988"/>
          <p14:tracePt t="20255" x="6275388" y="5580063"/>
          <p14:tracePt t="20272" x="6283325" y="5529263"/>
          <p14:tracePt t="20289" x="6292850" y="5451475"/>
          <p14:tracePt t="20305" x="6300788" y="5375275"/>
          <p14:tracePt t="20322" x="6300788" y="5307013"/>
          <p14:tracePt t="20339" x="6300788" y="5289550"/>
          <p14:tracePt t="20356" x="6300788" y="5280025"/>
          <p14:tracePt t="20407" x="6292850" y="5280025"/>
          <p14:tracePt t="20415" x="6283325" y="5280025"/>
          <p14:tracePt t="20487" x="6275388" y="5272088"/>
          <p14:tracePt t="20495" x="6249988" y="5246688"/>
          <p14:tracePt t="20511" x="6215063" y="5229225"/>
          <p14:tracePt t="20523" x="6146800" y="5211763"/>
          <p14:tracePt t="20540" x="6026150" y="5221288"/>
          <p14:tracePt t="20557" x="5880100" y="5264150"/>
          <p14:tracePt t="20573" x="5751513" y="5307013"/>
          <p14:tracePt t="20573" x="5675313" y="5349875"/>
          <p14:tracePt t="20591" x="5614988" y="5365750"/>
          <p14:tracePt t="20607" x="5607050" y="5375275"/>
          <p14:tracePt t="20703" x="5607050" y="5383213"/>
          <p14:tracePt t="20711" x="5607050" y="5392738"/>
          <p14:tracePt t="20719" x="5607050" y="5400675"/>
          <p14:tracePt t="20727" x="5607050" y="5451475"/>
          <p14:tracePt t="20741" x="5614988" y="5521325"/>
          <p14:tracePt t="20758" x="5632450" y="5580063"/>
          <p14:tracePt t="20758" x="5632450" y="5597525"/>
          <p14:tracePt t="20775" x="5632450" y="5607050"/>
          <p14:tracePt t="20855" x="5640388" y="5607050"/>
          <p14:tracePt t="20911" x="5649913" y="5607050"/>
          <p14:tracePt t="20919" x="5657850" y="5607050"/>
          <p14:tracePt t="20927" x="5665788" y="5607050"/>
          <p14:tracePt t="20942" x="5735638" y="5597525"/>
          <p14:tracePt t="20960" x="5811838" y="5564188"/>
          <p14:tracePt t="20976" x="5864225" y="5546725"/>
          <p14:tracePt t="20993" x="5897563" y="5529263"/>
          <p14:tracePt t="21009" x="5932488" y="5521325"/>
          <p14:tracePt t="21026" x="5975350" y="5511800"/>
          <p14:tracePt t="21043" x="6018213" y="5503863"/>
          <p14:tracePt t="21060" x="6103938" y="5503863"/>
          <p14:tracePt t="21076" x="6207125" y="5503863"/>
          <p14:tracePt t="21093" x="6300788" y="5503863"/>
          <p14:tracePt t="21110" x="6335713" y="5503863"/>
          <p14:tracePt t="21110" x="6343650" y="5503863"/>
          <p14:tracePt t="21127" x="6351588" y="5503863"/>
          <p14:tracePt t="21167" x="6361113" y="5503863"/>
          <p14:tracePt t="21191" x="6369050" y="5503863"/>
          <p14:tracePt t="21210" x="6378575" y="5503863"/>
          <p14:tracePt t="21210" x="6386513" y="5503863"/>
          <p14:tracePt t="21227" x="6403975" y="5503863"/>
          <p14:tracePt t="21227" x="6464300" y="5511800"/>
          <p14:tracePt t="21244" x="6515100" y="5537200"/>
          <p14:tracePt t="21261" x="6565900" y="5546725"/>
          <p14:tracePt t="21277" x="6583363" y="5546725"/>
          <p14:tracePt t="21373" x="6575425" y="5546725"/>
          <p14:tracePt t="21375" x="6565900" y="5554663"/>
          <p14:tracePt t="21394" x="6557963" y="5564188"/>
          <p14:tracePt t="21412" x="6550025" y="5572125"/>
          <p14:tracePt t="21428" x="6540500" y="5580063"/>
          <p14:tracePt t="21445" x="6523038" y="5580063"/>
          <p14:tracePt t="21461" x="6480175" y="5589588"/>
          <p14:tracePt t="21461" x="6446838" y="5589588"/>
          <p14:tracePt t="21479" x="6318250" y="5589588"/>
          <p14:tracePt t="21495" x="6111875" y="5589588"/>
          <p14:tracePt t="21512" x="5907088" y="5589588"/>
          <p14:tracePt t="21528" x="5735638" y="5614988"/>
          <p14:tracePt t="21546" x="5657850" y="5640388"/>
          <p14:tracePt t="21562" x="5649913" y="5640388"/>
          <p14:tracePt t="21607" x="5657850" y="5632450"/>
          <p14:tracePt t="21615" x="5683250" y="5572125"/>
          <p14:tracePt t="21630" x="5708650" y="5521325"/>
          <p14:tracePt t="21646" x="5743575" y="5461000"/>
          <p14:tracePt t="21727" x="5743575" y="5468938"/>
          <p14:tracePt t="21735" x="5743575" y="5478463"/>
          <p14:tracePt t="21743" x="5743575" y="5486400"/>
          <p14:tracePt t="21751" x="5743575" y="5494338"/>
          <p14:tracePt t="21783" x="5751513" y="5494338"/>
          <p14:tracePt t="21799" x="5761038" y="5494338"/>
          <p14:tracePt t="21815" x="5768975" y="5494338"/>
          <p14:tracePt t="21821" x="5768975" y="5486400"/>
          <p14:tracePt t="21830" x="5794375" y="5468938"/>
          <p14:tracePt t="21847" x="5821363" y="5461000"/>
          <p14:tracePt t="21864" x="5872163" y="5461000"/>
          <p14:tracePt t="21880" x="5940425" y="5478463"/>
          <p14:tracePt t="21898" x="6043613" y="5521325"/>
          <p14:tracePt t="21914" x="6129338" y="5554663"/>
          <p14:tracePt t="21931" x="6257925" y="5580063"/>
          <p14:tracePt t="21947" x="6343650" y="5589588"/>
          <p14:tracePt t="21964" x="6386513" y="5589588"/>
          <p14:tracePt t="21981" x="6403975" y="5589588"/>
          <p14:tracePt t="21998" x="6411913" y="5589588"/>
          <p14:tracePt t="21998" x="6421438" y="5589588"/>
          <p14:tracePt t="22039" x="6429375" y="5589588"/>
          <p14:tracePt t="22055" x="6446838" y="5589588"/>
          <p14:tracePt t="22065" x="6464300" y="5597525"/>
          <p14:tracePt t="22071" x="6507163" y="5607050"/>
          <p14:tracePt t="22082" x="6557963" y="5614988"/>
          <p14:tracePt t="22098" x="6575425" y="5614988"/>
          <p14:tracePt t="22115" x="6592888" y="5614988"/>
          <p14:tracePt t="22132" x="6592888" y="5597525"/>
          <p14:tracePt t="22149" x="6600825" y="5597525"/>
          <p14:tracePt t="22631" x="6600825" y="5589588"/>
          <p14:tracePt t="22637" x="6600825" y="5580063"/>
          <p14:tracePt t="22671" x="6608763" y="5580063"/>
          <p14:tracePt t="22672" x="6608763" y="5572125"/>
          <p14:tracePt t="22686" x="6608763" y="5564188"/>
          <p14:tracePt t="22702" x="6618288" y="5546725"/>
          <p14:tracePt t="22719" x="6635750" y="5511800"/>
          <p14:tracePt t="22735" x="6678613" y="5468938"/>
          <p14:tracePt t="22752" x="6704013" y="5426075"/>
          <p14:tracePt t="22769" x="6737350" y="5365750"/>
          <p14:tracePt t="22786" x="6797675" y="5280025"/>
          <p14:tracePt t="22802" x="6840538" y="5211763"/>
          <p14:tracePt t="22819" x="6875463" y="5151438"/>
          <p14:tracePt t="22836" x="6900863" y="5126038"/>
          <p14:tracePt t="22853" x="6918325" y="5100638"/>
          <p14:tracePt t="22911" x="6918325" y="5108575"/>
          <p14:tracePt t="22927" x="6918325" y="5118100"/>
          <p14:tracePt t="22959" x="6926263" y="5118100"/>
          <p14:tracePt t="22983" x="6935788" y="5118100"/>
          <p14:tracePt t="23003" x="6943725" y="5135563"/>
          <p14:tracePt t="23020" x="6986588" y="5168900"/>
          <p14:tracePt t="23037" x="7080250" y="5272088"/>
          <p14:tracePt t="23053" x="7165975" y="5375275"/>
          <p14:tracePt t="23053" x="7192963" y="5408613"/>
          <p14:tracePt t="23071" x="7243763" y="5468938"/>
          <p14:tracePt t="23087" x="7251700" y="5486400"/>
          <p14:tracePt t="23159" x="7251700" y="5494338"/>
          <p14:tracePt t="23161" x="7251700" y="5503863"/>
          <p14:tracePt t="23171" x="7235825" y="5537200"/>
          <p14:tracePt t="23188" x="7226300" y="5580063"/>
          <p14:tracePt t="23204" x="7192963" y="5649913"/>
          <p14:tracePt t="23221" x="7158038" y="5718175"/>
          <p14:tracePt t="23238" x="7132638" y="5768975"/>
          <p14:tracePt t="23255" x="7115175" y="5803900"/>
          <p14:tracePt t="23310" x="7107238" y="5803900"/>
          <p14:tracePt t="23318" x="7097713" y="5803900"/>
          <p14:tracePt t="23322" x="7089775" y="5811838"/>
          <p14:tracePt t="23338" x="6994525" y="5829300"/>
          <p14:tracePt t="23355" x="6865938" y="5864225"/>
          <p14:tracePt t="23372" x="6729413" y="5907088"/>
          <p14:tracePt t="23389" x="6618288" y="5940425"/>
          <p14:tracePt t="23405" x="6592888" y="5957888"/>
          <p14:tracePt t="24096" x="6592888" y="5949950"/>
          <p14:tracePt t="24119" x="6592888" y="5940425"/>
          <p14:tracePt t="24128" x="6600825" y="5940425"/>
          <p14:tracePt t="24129" x="6608763" y="5897563"/>
          <p14:tracePt t="24144" x="6626225" y="5846763"/>
          <p14:tracePt t="24161" x="6669088" y="5735638"/>
          <p14:tracePt t="24177" x="6694488" y="5622925"/>
          <p14:tracePt t="24194" x="6711950" y="5486400"/>
          <p14:tracePt t="24211" x="6711950" y="5392738"/>
          <p14:tracePt t="24228" x="6711950" y="5289550"/>
          <p14:tracePt t="24244" x="6704013" y="5168900"/>
          <p14:tracePt t="24261" x="6678613" y="5040313"/>
          <p14:tracePt t="24278" x="6651625" y="4911725"/>
          <p14:tracePt t="24295" x="6626225" y="4808538"/>
          <p14:tracePt t="24295" x="6618288" y="4749800"/>
          <p14:tracePt t="24312" x="6600825" y="4654550"/>
          <p14:tracePt t="24328" x="6583363" y="4543425"/>
          <p14:tracePt t="24345" x="6583363" y="4465638"/>
          <p14:tracePt t="24362" x="6592888" y="4414838"/>
          <p14:tracePt t="24379" x="6600825" y="4354513"/>
          <p14:tracePt t="24395" x="6643688" y="4243388"/>
          <p14:tracePt t="24412" x="6661150" y="4157663"/>
          <p14:tracePt t="24429" x="6661150" y="4079875"/>
          <p14:tracePt t="24446" x="6661150" y="4037013"/>
          <p14:tracePt t="24462" x="6661150" y="4011613"/>
          <p14:tracePt t="24462" x="6661150" y="4003675"/>
          <p14:tracePt t="24479" x="6661150" y="3986213"/>
          <p14:tracePt t="24496" x="6661150" y="3943350"/>
          <p14:tracePt t="24513" x="6661150" y="3917950"/>
          <p14:tracePt t="24529" x="6661150" y="3883025"/>
          <p14:tracePt t="24546" x="6661150" y="3857625"/>
          <p14:tracePt t="24563" x="6686550" y="3797300"/>
          <p14:tracePt t="24580" x="6711950" y="3771900"/>
          <p14:tracePt t="24596" x="6754813" y="3746500"/>
          <p14:tracePt t="24613" x="6815138" y="3729038"/>
          <p14:tracePt t="24630" x="6850063" y="3711575"/>
          <p14:tracePt t="24647" x="6883400" y="3703638"/>
          <p14:tracePt t="24647" x="6900863" y="3694113"/>
          <p14:tracePt t="24664" x="6935788" y="3686175"/>
          <p14:tracePt t="24680" x="6978650" y="3686175"/>
          <p14:tracePt t="24697" x="7046913" y="3729038"/>
          <p14:tracePt t="24713" x="7097713" y="3754438"/>
          <p14:tracePt t="24731" x="7115175" y="3763963"/>
          <p14:tracePt t="24775" x="7123113" y="3763963"/>
          <p14:tracePt t="24789" x="7150100" y="3763963"/>
          <p14:tracePt t="24814" x="7192963" y="3763963"/>
          <p14:tracePt t="24831" x="7235825" y="3763963"/>
          <p14:tracePt t="24831" x="7294563" y="3771900"/>
          <p14:tracePt t="24847" x="7372350" y="3797300"/>
          <p14:tracePt t="24864" x="7380288" y="3797300"/>
          <p14:tracePt t="24881" x="7397750" y="3806825"/>
          <p14:tracePt t="24943" x="7407275" y="3806825"/>
          <p14:tracePt t="24949" x="7415213" y="3806825"/>
          <p14:tracePt t="24965" x="7423150" y="3806825"/>
          <p14:tracePt t="24982" x="7432675" y="3797300"/>
          <p14:tracePt t="24998" x="7440613" y="3797300"/>
          <p14:tracePt t="25167" x="7450138" y="3797300"/>
          <p14:tracePt t="25184" x="7458075" y="3797300"/>
          <p14:tracePt t="25199" x="7466013" y="3797300"/>
          <p14:tracePt t="25200" x="7475538" y="3797300"/>
          <p14:tracePt t="25216" x="7483475" y="3797300"/>
          <p14:tracePt t="25233" x="7493000" y="3797300"/>
          <p14:tracePt t="25536" x="7483475" y="3797300"/>
          <p14:tracePt t="25584" x="7475538" y="3797300"/>
          <p14:tracePt t="25616" x="7466013" y="3797300"/>
          <p14:tracePt t="25664" x="7458075" y="3797300"/>
          <p14:tracePt t="25680" x="7450138" y="3797300"/>
          <p14:tracePt t="25743" x="7440613" y="3797300"/>
          <p14:tracePt t="25760" x="7432675" y="3797300"/>
          <p14:tracePt t="25786" x="7415213" y="3797300"/>
          <p14:tracePt t="25887" x="7407275" y="3797300"/>
          <p14:tracePt t="25919" x="7407275" y="3806825"/>
          <p14:tracePt t="25927" x="7389813" y="3806825"/>
          <p14:tracePt t="25937" x="7380288" y="3832225"/>
          <p14:tracePt t="25954" x="7372350" y="3865563"/>
          <p14:tracePt t="25971" x="7380288" y="3935413"/>
          <p14:tracePt t="25987" x="7407275" y="4011613"/>
          <p14:tracePt t="26004" x="7432675" y="4071938"/>
          <p14:tracePt t="26020" x="7450138" y="4132263"/>
          <p14:tracePt t="26038" x="7450138" y="4140200"/>
          <p14:tracePt t="26311" x="7450138" y="4122738"/>
          <p14:tracePt t="26319" x="7440613" y="4122738"/>
          <p14:tracePt t="26323" x="7165975" y="4079875"/>
          <p14:tracePt t="26339" x="6643688" y="3935413"/>
          <p14:tracePt t="26356" x="6111875" y="3754438"/>
          <p14:tracePt t="26372" x="5529263" y="3540125"/>
          <p14:tracePt t="26390" x="5040313" y="3386138"/>
          <p14:tracePt t="26406" x="4621213" y="3206750"/>
          <p14:tracePt t="26423" x="4389438" y="3078163"/>
          <p14:tracePt t="26440" x="4364038" y="3008313"/>
          <p14:tracePt t="26457" x="4354513" y="2922588"/>
          <p14:tracePt t="26474" x="4354513" y="2803525"/>
          <p14:tracePt t="26490" x="4346575" y="2692400"/>
          <p14:tracePt t="26507" x="4192588" y="2460625"/>
          <p14:tracePt t="26524" x="3935413" y="2185988"/>
          <p14:tracePt t="26540" x="3489325" y="1835150"/>
          <p14:tracePt t="26557" x="3154363" y="1603375"/>
          <p14:tracePt t="26574" x="2879725" y="1449388"/>
          <p14:tracePt t="26591" x="2725738" y="1389063"/>
          <p14:tracePt t="26607" x="2614613" y="1354138"/>
          <p14:tracePt t="26624" x="2597150" y="1354138"/>
          <p14:tracePt t="26641" x="2571750" y="1363663"/>
          <p14:tracePt t="26657" x="2536825" y="1389063"/>
          <p14:tracePt t="26674" x="2460625" y="1422400"/>
          <p14:tracePt t="26691" x="2374900" y="1482725"/>
          <p14:tracePt t="26708" x="2271713" y="1560513"/>
          <p14:tracePt t="26724" x="2160588" y="1654175"/>
          <p14:tracePt t="26742" x="2006600" y="1808163"/>
          <p14:tracePt t="26758" x="1920875" y="1928813"/>
          <p14:tracePt t="26775" x="1868488" y="2092325"/>
          <p14:tracePt t="26792" x="1860550" y="2185988"/>
          <p14:tracePt t="26809" x="1860550" y="2297113"/>
          <p14:tracePt t="26825" x="1851025" y="2392363"/>
          <p14:tracePt t="26842" x="1825625" y="2503488"/>
          <p14:tracePt t="26858" x="1792288" y="2657475"/>
          <p14:tracePt t="26875" x="1749425" y="2803525"/>
          <p14:tracePt t="26892" x="1714500" y="3017838"/>
          <p14:tracePt t="26909" x="1697038" y="3214688"/>
          <p14:tracePt t="26925" x="1689100" y="3463925"/>
          <p14:tracePt t="26942" x="1689100" y="3660775"/>
          <p14:tracePt t="26959" x="1714500" y="3968750"/>
          <p14:tracePt t="26976" x="1757363" y="4140200"/>
          <p14:tracePt t="26993" x="1808163" y="4329113"/>
          <p14:tracePt t="27009" x="1851025" y="4483100"/>
          <p14:tracePt t="27026" x="1928813" y="4654550"/>
          <p14:tracePt t="27043" x="2006600" y="4792663"/>
          <p14:tracePt t="27060" x="2074863" y="4911725"/>
          <p14:tracePt t="27076" x="2151063" y="5014913"/>
          <p14:tracePt t="27093" x="2193925" y="5075238"/>
          <p14:tracePt t="27110" x="2211388" y="5118100"/>
          <p14:tracePt t="27127" x="2254250" y="5151438"/>
          <p14:tracePt t="27143" x="2279650" y="5178425"/>
          <p14:tracePt t="27160" x="2339975" y="5203825"/>
          <p14:tracePt t="27177" x="2451100" y="5229225"/>
          <p14:tracePt t="27194" x="2563813" y="5246688"/>
          <p14:tracePt t="27210" x="2665413" y="5246688"/>
          <p14:tracePt t="27227" x="2794000" y="5246688"/>
          <p14:tracePt t="27244" x="2871788" y="5229225"/>
          <p14:tracePt t="27261" x="2932113" y="5203825"/>
          <p14:tracePt t="27277" x="3035300" y="5126038"/>
          <p14:tracePt t="27294" x="3121025" y="5057775"/>
          <p14:tracePt t="27311" x="3257550" y="4894263"/>
          <p14:tracePt t="27328" x="3343275" y="4783138"/>
          <p14:tracePt t="27345" x="3429000" y="4646613"/>
          <p14:tracePt t="27361" x="3471863" y="4543425"/>
          <p14:tracePt t="27378" x="3522663" y="4406900"/>
          <p14:tracePt t="27394" x="3540125" y="4278313"/>
          <p14:tracePt t="27412" x="3565525" y="4097338"/>
          <p14:tracePt t="27428" x="3600450" y="3951288"/>
          <p14:tracePt t="27445" x="3617913" y="3789363"/>
          <p14:tracePt t="27461" x="3608388" y="3582988"/>
          <p14:tracePt t="27461" x="3592513" y="3489325"/>
          <p14:tracePt t="27480" x="3575050" y="3403600"/>
          <p14:tracePt t="27495" x="3479800" y="3154363"/>
          <p14:tracePt t="27512" x="3421063" y="3051175"/>
          <p14:tracePt t="27528" x="3386138" y="3000375"/>
          <p14:tracePt t="27546" x="3378200" y="2982913"/>
          <p14:tracePt t="27562" x="3368675" y="2974975"/>
          <p14:tracePt t="27607" x="3360738" y="2965450"/>
          <p14:tracePt t="27616" x="3343275" y="2957513"/>
          <p14:tracePt t="27631" x="3257550" y="2949575"/>
          <p14:tracePt t="27647" x="3136900" y="2949575"/>
          <p14:tracePt t="27664" x="2889250" y="2949575"/>
          <p14:tracePt t="27680" x="2735263" y="2957513"/>
          <p14:tracePt t="27697" x="2640013" y="2974975"/>
          <p14:tracePt t="27715" x="2579688" y="2992438"/>
          <p14:tracePt t="27731" x="2546350" y="3008313"/>
          <p14:tracePt t="27747" x="2536825" y="3025775"/>
          <p14:tracePt t="27765" x="2503488" y="3051175"/>
          <p14:tracePt t="27781" x="2425700" y="3111500"/>
          <p14:tracePt t="27798" x="2322513" y="3197225"/>
          <p14:tracePt t="27814" x="2160588" y="3343275"/>
          <p14:tracePt t="27832" x="1928813" y="3575050"/>
          <p14:tracePt t="27848" x="1800225" y="3754438"/>
          <p14:tracePt t="27865" x="1722438" y="3892550"/>
          <p14:tracePt t="27881" x="1689100" y="4003675"/>
          <p14:tracePt t="27898" x="1679575" y="4079875"/>
          <p14:tracePt t="27915" x="1679575" y="4149725"/>
          <p14:tracePt t="27932" x="1679575" y="4208463"/>
          <p14:tracePt t="27948" x="1689100" y="4268788"/>
          <p14:tracePt t="27965" x="1689100" y="4329113"/>
          <p14:tracePt t="27983" x="1689100" y="4397375"/>
          <p14:tracePt t="27999" x="1697038" y="4508500"/>
          <p14:tracePt t="28016" x="1731963" y="4679950"/>
          <p14:tracePt t="28032" x="1774825" y="4835525"/>
          <p14:tracePt t="28049" x="1817688" y="4954588"/>
          <p14:tracePt t="28066" x="1868488" y="5065713"/>
          <p14:tracePt t="28083" x="1911350" y="5168900"/>
          <p14:tracePt t="28099" x="1963738" y="5272088"/>
          <p14:tracePt t="28116" x="2022475" y="5357813"/>
          <p14:tracePt t="28133" x="2100263" y="5426075"/>
          <p14:tracePt t="28150" x="2185988" y="5494338"/>
          <p14:tracePt t="28166" x="2297113" y="5554663"/>
          <p14:tracePt t="28183" x="2349500" y="5580063"/>
          <p14:tracePt t="28200" x="2435225" y="5597525"/>
          <p14:tracePt t="28217" x="2478088" y="5597525"/>
          <p14:tracePt t="28233" x="2546350" y="5597525"/>
          <p14:tracePt t="28250" x="2649538" y="5564188"/>
          <p14:tracePt t="28267" x="2794000" y="5503863"/>
          <p14:tracePt t="28284" x="2965450" y="5435600"/>
          <p14:tracePt t="28300" x="3163888" y="5332413"/>
          <p14:tracePt t="28317" x="3335338" y="5237163"/>
          <p14:tracePt t="28334" x="3489325" y="5143500"/>
          <p14:tracePt t="28351" x="3557588" y="5065713"/>
          <p14:tracePt t="28368" x="3643313" y="4954588"/>
          <p14:tracePt t="28384" x="3660775" y="4886325"/>
          <p14:tracePt t="28401" x="3678238" y="4843463"/>
          <p14:tracePt t="28418" x="3678238" y="4783138"/>
          <p14:tracePt t="28435" x="3678238" y="4732338"/>
          <p14:tracePt t="28451" x="3678238" y="4689475"/>
          <p14:tracePt t="28468" x="3668713" y="4646613"/>
          <p14:tracePt t="28485" x="3668713" y="4621213"/>
          <p14:tracePt t="28502" x="3668713" y="4586288"/>
          <p14:tracePt t="28518" x="3668713" y="4568825"/>
          <p14:tracePt t="28535" x="3668713" y="4560888"/>
          <p14:tracePt t="28552" x="3668713" y="4543425"/>
          <p14:tracePt t="28569" x="3660775" y="4535488"/>
          <p14:tracePt t="28704" x="3660775" y="4525963"/>
          <p14:tracePt t="28712" x="3651250" y="4525963"/>
          <p14:tracePt t="28720" x="3643313" y="4518025"/>
          <p14:tracePt t="28736" x="3617913" y="4483100"/>
          <p14:tracePt t="28753" x="3582988" y="4449763"/>
          <p14:tracePt t="28770" x="3549650" y="4422775"/>
          <p14:tracePt t="28787" x="3522663" y="4397375"/>
          <p14:tracePt t="28803" x="3497263" y="4379913"/>
          <p14:tracePt t="28820" x="3471863" y="4371975"/>
          <p14:tracePt t="28837" x="3463925" y="4371975"/>
          <p14:tracePt t="29254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25538"/>
            <a:ext cx="8991600" cy="52578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solidFill>
                  <a:schemeClr val="bg2"/>
                </a:solidFill>
                <a:latin typeface="宋体" charset="-122"/>
              </a:rPr>
              <a:t>   </a:t>
            </a:r>
            <a:r>
              <a:rPr lang="zh-CN" altLang="en-US" b="1" smtClean="0">
                <a:latin typeface="宋体" charset="-122"/>
              </a:rPr>
              <a:t>当扩展片外存贮器时，</a:t>
            </a:r>
            <a:r>
              <a:rPr lang="en-US" altLang="zh-CN" b="1" smtClean="0">
                <a:latin typeface="宋体" charset="-122"/>
              </a:rPr>
              <a:t>MUX</a:t>
            </a:r>
            <a:r>
              <a:rPr lang="zh-CN" altLang="en-US" b="1" smtClean="0">
                <a:latin typeface="宋体" charset="-122"/>
              </a:rPr>
              <a:t>开关打向右，</a:t>
            </a:r>
            <a:r>
              <a:rPr lang="en-US" altLang="zh-CN" b="1" smtClean="0">
                <a:latin typeface="宋体" charset="-122"/>
              </a:rPr>
              <a:t>P2</a:t>
            </a:r>
            <a:r>
              <a:rPr lang="zh-CN" altLang="en-US" b="1" smtClean="0">
                <a:latin typeface="宋体" charset="-122"/>
              </a:rPr>
              <a:t>口作高八位地址线输出高八位地址信号。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charset="-122"/>
              </a:rPr>
              <a:t>       其</a:t>
            </a:r>
            <a:r>
              <a:rPr lang="en-US" altLang="zh-CN" b="1" smtClean="0">
                <a:latin typeface="宋体" charset="-122"/>
              </a:rPr>
              <a:t>MUX</a:t>
            </a:r>
            <a:r>
              <a:rPr lang="zh-CN" altLang="en-US" b="1" smtClean="0">
                <a:latin typeface="宋体" charset="-122"/>
              </a:rPr>
              <a:t>的倒向是受</a:t>
            </a:r>
            <a:r>
              <a:rPr lang="en-US" altLang="zh-CN" b="1" smtClean="0">
                <a:latin typeface="宋体" charset="-122"/>
              </a:rPr>
              <a:t>CPU</a:t>
            </a:r>
            <a:r>
              <a:rPr lang="zh-CN" altLang="en-US" b="1" smtClean="0">
                <a:latin typeface="宋体" charset="-122"/>
              </a:rPr>
              <a:t>内部控制的。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solidFill>
                  <a:schemeClr val="bg2"/>
                </a:solidFill>
                <a:latin typeface="宋体" charset="-122"/>
              </a:rPr>
              <a:t>  </a:t>
            </a:r>
            <a:r>
              <a:rPr lang="zh-CN" altLang="en-US" b="1" smtClean="0">
                <a:solidFill>
                  <a:srgbClr val="FF0066"/>
                </a:solidFill>
                <a:latin typeface="宋体" charset="-122"/>
              </a:rPr>
              <a:t>应当注意：</a:t>
            </a:r>
            <a:r>
              <a:rPr lang="zh-CN" altLang="en-US" b="1" smtClean="0">
                <a:latin typeface="宋体" charset="-122"/>
              </a:rPr>
              <a:t>当</a:t>
            </a:r>
            <a:r>
              <a:rPr lang="en-US" altLang="zh-CN" b="1" smtClean="0">
                <a:latin typeface="宋体" charset="-122"/>
              </a:rPr>
              <a:t>P2</a:t>
            </a:r>
            <a:r>
              <a:rPr lang="zh-CN" altLang="en-US" b="1" smtClean="0">
                <a:latin typeface="宋体" charset="-122"/>
              </a:rPr>
              <a:t>口的几位作地址线使用时，剩下的</a:t>
            </a:r>
            <a:r>
              <a:rPr lang="en-US" altLang="zh-CN" b="1" smtClean="0">
                <a:latin typeface="宋体" charset="-122"/>
              </a:rPr>
              <a:t>P2</a:t>
            </a:r>
            <a:r>
              <a:rPr lang="zh-CN" altLang="en-US" b="1" smtClean="0">
                <a:latin typeface="宋体" charset="-122"/>
              </a:rPr>
              <a:t>口线不能作</a:t>
            </a:r>
            <a:r>
              <a:rPr lang="en-US" altLang="zh-CN" b="1" smtClean="0">
                <a:latin typeface="宋体" charset="-122"/>
              </a:rPr>
              <a:t>I/O</a:t>
            </a:r>
            <a:r>
              <a:rPr lang="zh-CN" altLang="en-US" b="1" smtClean="0">
                <a:latin typeface="宋体" charset="-122"/>
              </a:rPr>
              <a:t>口线使用。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endParaRPr lang="en-US" altLang="zh-CN" b="1" smtClean="0">
              <a:solidFill>
                <a:schemeClr val="bg2"/>
              </a:solidFill>
              <a:latin typeface="宋体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87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22" x="635000" y="3522663"/>
          <p14:tracePt t="6135" x="642938" y="3522663"/>
          <p14:tracePt t="6143" x="650875" y="3522663"/>
          <p14:tracePt t="6167" x="660400" y="3532188"/>
          <p14:tracePt t="6183" x="668338" y="3532188"/>
          <p14:tracePt t="6199" x="677863" y="3532188"/>
          <p14:tracePt t="6199" x="693738" y="3532188"/>
          <p14:tracePt t="6215" x="720725" y="3532188"/>
          <p14:tracePt t="6232" x="746125" y="3540125"/>
          <p14:tracePt t="6249" x="771525" y="3540125"/>
          <p14:tracePt t="6265" x="796925" y="3540125"/>
          <p14:tracePt t="6282" x="822325" y="3540125"/>
          <p14:tracePt t="6299" x="839788" y="3540125"/>
          <p14:tracePt t="6315" x="857250" y="3540125"/>
          <p14:tracePt t="6332" x="865188" y="3540125"/>
          <p14:tracePt t="6349" x="882650" y="3540125"/>
          <p14:tracePt t="6366" x="892175" y="3540125"/>
          <p14:tracePt t="6382" x="925513" y="3540125"/>
          <p14:tracePt t="6400" x="950913" y="3540125"/>
          <p14:tracePt t="6416" x="985838" y="3540125"/>
          <p14:tracePt t="6433" x="1011238" y="3549650"/>
          <p14:tracePt t="6450" x="1046163" y="3549650"/>
          <p14:tracePt t="6466" x="1071563" y="3549650"/>
          <p14:tracePt t="6483" x="1089025" y="3549650"/>
          <p14:tracePt t="6500" x="1106488" y="3549650"/>
          <p14:tracePt t="6517" x="1114425" y="3549650"/>
          <p14:tracePt t="6533" x="1131888" y="3549650"/>
          <p14:tracePt t="6533" x="1139825" y="3549650"/>
          <p14:tracePt t="6551" x="1157288" y="3557588"/>
          <p14:tracePt t="6567" x="1182688" y="3557588"/>
          <p14:tracePt t="6584" x="1208088" y="3565525"/>
          <p14:tracePt t="6600" x="1235075" y="3575050"/>
          <p14:tracePt t="6617" x="1260475" y="3582988"/>
          <p14:tracePt t="6634" x="1277938" y="3582988"/>
          <p14:tracePt t="6651" x="1293813" y="3582988"/>
          <p14:tracePt t="6667" x="1320800" y="3582988"/>
          <p14:tracePt t="6684" x="1336675" y="3582988"/>
          <p14:tracePt t="6701" x="1363663" y="3592513"/>
          <p14:tracePt t="6718" x="1379538" y="3592513"/>
          <p14:tracePt t="6718" x="1397000" y="3592513"/>
          <p14:tracePt t="6735" x="1422400" y="3600450"/>
          <p14:tracePt t="6751" x="1457325" y="3600450"/>
          <p14:tracePt t="6769" x="1465263" y="3600450"/>
          <p14:tracePt t="6784" x="1474788" y="3600450"/>
          <p14:tracePt t="6864" x="1482725" y="3600450"/>
          <p14:tracePt t="6896" x="1492250" y="3600450"/>
          <p14:tracePt t="6992" x="1500188" y="3600450"/>
          <p14:tracePt t="6992" x="1508125" y="3600450"/>
          <p14:tracePt t="7004" x="1517650" y="3600450"/>
          <p14:tracePt t="7020" x="1535113" y="3600450"/>
          <p14:tracePt t="7037" x="1577975" y="3600450"/>
          <p14:tracePt t="7054" x="1671638" y="3592513"/>
          <p14:tracePt t="7071" x="1800225" y="3575050"/>
          <p14:tracePt t="7087" x="1997075" y="3522663"/>
          <p14:tracePt t="7104" x="2100263" y="3489325"/>
          <p14:tracePt t="7121" x="2178050" y="3463925"/>
          <p14:tracePt t="7137" x="2236788" y="3436938"/>
          <p14:tracePt t="7155" x="2271713" y="3429000"/>
          <p14:tracePt t="7171" x="2306638" y="3411538"/>
          <p14:tracePt t="7188" x="2339975" y="3403600"/>
          <p14:tracePt t="7204" x="2392363" y="3403600"/>
          <p14:tracePt t="7222" x="2435225" y="3394075"/>
          <p14:tracePt t="7238" x="2486025" y="3386138"/>
          <p14:tracePt t="7255" x="2554288" y="3386138"/>
          <p14:tracePt t="7272" x="2589213" y="3378200"/>
          <p14:tracePt t="7288" x="2622550" y="3378200"/>
          <p14:tracePt t="7305" x="2682875" y="3378200"/>
          <p14:tracePt t="7322" x="2743200" y="3378200"/>
          <p14:tracePt t="7338" x="2803525" y="3378200"/>
          <p14:tracePt t="7355" x="2863850" y="3378200"/>
          <p14:tracePt t="7372" x="2914650" y="3394075"/>
          <p14:tracePt t="7389" x="2957513" y="3403600"/>
          <p14:tracePt t="7406" x="2992438" y="3411538"/>
          <p14:tracePt t="7422" x="3017838" y="3421063"/>
          <p14:tracePt t="7422" x="3035300" y="3421063"/>
          <p14:tracePt t="7440" x="3051175" y="3421063"/>
          <p14:tracePt t="7456" x="3078163" y="3429000"/>
          <p14:tracePt t="7473" x="3111500" y="3436938"/>
          <p14:tracePt t="7489" x="3154363" y="3446463"/>
          <p14:tracePt t="7506" x="3197225" y="3463925"/>
          <p14:tracePt t="7523" x="3240088" y="3471863"/>
          <p14:tracePt t="7540" x="3257550" y="3479800"/>
          <p14:tracePt t="7556" x="3275013" y="3479800"/>
          <p14:tracePt t="7640" x="3282950" y="3479800"/>
          <p14:tracePt t="7657" x="3292475" y="3479800"/>
          <p14:tracePt t="7661" x="3317875" y="3497263"/>
          <p14:tracePt t="7674" x="3351213" y="3514725"/>
          <p14:tracePt t="7691" x="3403600" y="3540125"/>
          <p14:tracePt t="7708" x="3436938" y="3557588"/>
          <p14:tracePt t="7725" x="3479800" y="3575050"/>
          <p14:tracePt t="7741" x="3522663" y="3592513"/>
          <p14:tracePt t="7758" x="3557588" y="3600450"/>
          <p14:tracePt t="7775" x="3600450" y="3617913"/>
          <p14:tracePt t="7775" x="3608388" y="3617913"/>
          <p14:tracePt t="7792" x="3643313" y="3635375"/>
          <p14:tracePt t="7808" x="3668713" y="3643313"/>
          <p14:tracePt t="7825" x="3686175" y="3643313"/>
          <p14:tracePt t="7842" x="3711575" y="3660775"/>
          <p14:tracePt t="7859" x="3746500" y="3660775"/>
          <p14:tracePt t="7875" x="3763963" y="3668713"/>
          <p14:tracePt t="7892" x="3797300" y="3678238"/>
          <p14:tracePt t="7908" x="3832225" y="3686175"/>
          <p14:tracePt t="7926" x="3875088" y="3686175"/>
          <p14:tracePt t="7942" x="3917950" y="3686175"/>
          <p14:tracePt t="7959" x="3951288" y="3686175"/>
          <p14:tracePt t="7975" x="4003675" y="3686175"/>
          <p14:tracePt t="7993" x="4029075" y="3686175"/>
          <p14:tracePt t="8009" x="4046538" y="3686175"/>
          <p14:tracePt t="8026" x="4064000" y="3686175"/>
          <p14:tracePt t="8042" x="4079875" y="3678238"/>
          <p14:tracePt t="8059" x="4106863" y="3678238"/>
          <p14:tracePt t="8076" x="4122738" y="3668713"/>
          <p14:tracePt t="8093" x="4149725" y="3660775"/>
          <p14:tracePt t="8110" x="4183063" y="3643313"/>
          <p14:tracePt t="8126" x="4208463" y="3617913"/>
          <p14:tracePt t="8143" x="4260850" y="3565525"/>
          <p14:tracePt t="8160" x="4268788" y="3522663"/>
          <p14:tracePt t="8177" x="4268788" y="3497263"/>
          <p14:tracePt t="8193" x="4268788" y="3479800"/>
          <p14:tracePt t="8210" x="4268788" y="3463925"/>
          <p14:tracePt t="8227" x="4286250" y="3454400"/>
          <p14:tracePt t="8244" x="4311650" y="3454400"/>
          <p14:tracePt t="8260" x="4389438" y="3463925"/>
          <p14:tracePt t="8278" x="4432300" y="3497263"/>
          <p14:tracePt t="8294" x="4449763" y="3540125"/>
          <p14:tracePt t="8311" x="4440238" y="3592513"/>
          <p14:tracePt t="8327" x="4432300" y="3600450"/>
          <p14:tracePt t="8575" x="4440238" y="3600450"/>
          <p14:tracePt t="8583" x="4525963" y="3582988"/>
          <p14:tracePt t="8595" x="4672013" y="3565525"/>
          <p14:tracePt t="8611" x="4765675" y="3557588"/>
          <p14:tracePt t="8629" x="4808538" y="3540125"/>
          <p14:tracePt t="8645" x="4835525" y="3540125"/>
          <p14:tracePt t="8645" x="4860925" y="3540125"/>
          <p14:tracePt t="8663" x="4886325" y="3540125"/>
          <p14:tracePt t="8663" x="4929188" y="3540125"/>
          <p14:tracePt t="8679" x="5040313" y="3506788"/>
          <p14:tracePt t="8695" x="5135563" y="3489325"/>
          <p14:tracePt t="8712" x="5203825" y="3471863"/>
          <p14:tracePt t="8729" x="5264150" y="3463925"/>
          <p14:tracePt t="8745" x="5322888" y="3454400"/>
          <p14:tracePt t="8762" x="5375275" y="3446463"/>
          <p14:tracePt t="8780" x="5418138" y="3436938"/>
          <p14:tracePt t="8796" x="5451475" y="3429000"/>
          <p14:tracePt t="8813" x="5468938" y="3429000"/>
          <p14:tracePt t="8829" x="5468938" y="3421063"/>
          <p14:tracePt t="8887" x="5478463" y="3421063"/>
          <p14:tracePt t="8895" x="5486400" y="3411538"/>
          <p14:tracePt t="8914" x="5494338" y="3403600"/>
          <p14:tracePt t="8930" x="5503863" y="3403600"/>
          <p14:tracePt t="9175" x="5511800" y="3403600"/>
          <p14:tracePt t="9207" x="5511800" y="3411538"/>
          <p14:tracePt t="9215" x="5521325" y="3429000"/>
          <p14:tracePt t="9232" x="5529263" y="3429000"/>
          <p14:tracePt t="9248" x="5537200" y="3436938"/>
          <p14:tracePt t="9265" x="5546725" y="3446463"/>
          <p14:tracePt t="9281" x="5554663" y="3454400"/>
          <p14:tracePt t="9299" x="5564188" y="3454400"/>
          <p14:tracePt t="9315" x="5580063" y="3463925"/>
          <p14:tracePt t="9332" x="5607050" y="3463925"/>
          <p14:tracePt t="9348" x="5622925" y="3471863"/>
          <p14:tracePt t="9365" x="5640388" y="3479800"/>
          <p14:tracePt t="9382" x="5657850" y="3479800"/>
          <p14:tracePt t="9399" x="5665788" y="3479800"/>
          <p14:tracePt t="9416" x="5700713" y="3479800"/>
          <p14:tracePt t="9432" x="5735638" y="3489325"/>
          <p14:tracePt t="9449" x="5786438" y="3489325"/>
          <p14:tracePt t="9466" x="5837238" y="3497263"/>
          <p14:tracePt t="9483" x="5880100" y="3497263"/>
          <p14:tracePt t="9499" x="5897563" y="3497263"/>
          <p14:tracePt t="9516" x="5922963" y="3506788"/>
          <p14:tracePt t="9533" x="5949950" y="3506788"/>
          <p14:tracePt t="9550" x="5975350" y="3522663"/>
          <p14:tracePt t="9566" x="6035675" y="3540125"/>
          <p14:tracePt t="9583" x="6086475" y="3557588"/>
          <p14:tracePt t="9600" x="6121400" y="3565525"/>
          <p14:tracePt t="9617" x="6154738" y="3575050"/>
          <p14:tracePt t="9633" x="6189663" y="3582988"/>
          <p14:tracePt t="9650" x="6240463" y="3592513"/>
          <p14:tracePt t="9667" x="6292850" y="3600450"/>
          <p14:tracePt t="9684" x="6335713" y="3617913"/>
          <p14:tracePt t="9700" x="6378575" y="3617913"/>
          <p14:tracePt t="9717" x="6403975" y="3617913"/>
          <p14:tracePt t="9734" x="6429375" y="3617913"/>
          <p14:tracePt t="9751" x="6446838" y="3617913"/>
          <p14:tracePt t="9768" x="6464300" y="3617913"/>
          <p14:tracePt t="9784" x="6497638" y="3617913"/>
          <p14:tracePt t="9801" x="6550025" y="3617913"/>
          <p14:tracePt t="9817" x="6600825" y="3617913"/>
          <p14:tracePt t="9834" x="6635750" y="3625850"/>
          <p14:tracePt t="9851" x="6678613" y="3625850"/>
          <p14:tracePt t="9868" x="6704013" y="3625850"/>
          <p14:tracePt t="9884" x="6729413" y="3625850"/>
          <p14:tracePt t="9902" x="6746875" y="3635375"/>
          <p14:tracePt t="9918" x="6807200" y="3651250"/>
          <p14:tracePt t="9935" x="6865938" y="3668713"/>
          <p14:tracePt t="9952" x="6926263" y="3686175"/>
          <p14:tracePt t="9969" x="6978650" y="3694113"/>
          <p14:tracePt t="9985" x="7029450" y="3694113"/>
          <p14:tracePt t="10002" x="7046913" y="3694113"/>
          <p14:tracePt t="10019" x="7064375" y="3694113"/>
          <p14:tracePt t="10035" x="7080250" y="3686175"/>
          <p14:tracePt t="10052" x="7080250" y="3678238"/>
          <p14:tracePt t="10069" x="7089775" y="3678238"/>
          <p14:tracePt t="10103" x="7097713" y="3678238"/>
          <p14:tracePt t="10103" x="7107238" y="3678238"/>
          <p14:tracePt t="10119" x="7132638" y="3678238"/>
          <p14:tracePt t="10136" x="7158038" y="3678238"/>
          <p14:tracePt t="10153" x="7200900" y="3678238"/>
          <p14:tracePt t="10169" x="7226300" y="3660775"/>
          <p14:tracePt t="10187" x="7261225" y="3651250"/>
          <p14:tracePt t="10203" x="7278688" y="3643313"/>
          <p14:tracePt t="10220" x="7294563" y="3635375"/>
          <p14:tracePt t="10236" x="7304088" y="3635375"/>
          <p14:tracePt t="10254" x="7312025" y="3635375"/>
          <p14:tracePt t="10270" x="7321550" y="3635375"/>
          <p14:tracePt t="10311" x="7329488" y="3635375"/>
          <p14:tracePt t="10326" x="7346950" y="3635375"/>
          <p14:tracePt t="10334" x="7354888" y="3635375"/>
          <p14:tracePt t="10341" x="7380288" y="3625850"/>
          <p14:tracePt t="10354" x="7397750" y="3617913"/>
          <p14:tracePt t="10370" x="7407275" y="3608388"/>
          <p14:tracePt t="10631" x="7407275" y="3617913"/>
          <p14:tracePt t="10951" x="7407275" y="3625850"/>
          <p14:tracePt t="10998" x="7397750" y="3625850"/>
          <p14:tracePt t="11008" x="7397750" y="3635375"/>
          <p14:tracePt t="11011" x="7389813" y="3635375"/>
          <p14:tracePt t="11047" x="7380288" y="3643313"/>
          <p14:tracePt t="11058" x="7380288" y="3651250"/>
          <p14:tracePt t="11059" x="7364413" y="3651250"/>
          <p14:tracePt t="11074" x="7329488" y="3668713"/>
          <p14:tracePt t="11091" x="7286625" y="3686175"/>
          <p14:tracePt t="11108" x="7218363" y="3703638"/>
          <p14:tracePt t="11125" x="7107238" y="3729038"/>
          <p14:tracePt t="11142" x="7004050" y="3729038"/>
          <p14:tracePt t="11158" x="6865938" y="3754438"/>
          <p14:tracePt t="11158" x="6789738" y="3754438"/>
          <p14:tracePt t="11175" x="6661150" y="3763963"/>
          <p14:tracePt t="11192" x="6515100" y="3779838"/>
          <p14:tracePt t="11209" x="6351588" y="3789363"/>
          <p14:tracePt t="11225" x="6172200" y="3797300"/>
          <p14:tracePt t="11242" x="5965825" y="3814763"/>
          <p14:tracePt t="11259" x="5794375" y="3832225"/>
          <p14:tracePt t="11276" x="5632450" y="3849688"/>
          <p14:tracePt t="11292" x="5529263" y="3865563"/>
          <p14:tracePt t="11309" x="5468938" y="3865563"/>
          <p14:tracePt t="11326" x="5435600" y="3875088"/>
          <p14:tracePt t="11343" x="5426075" y="3875088"/>
          <p14:tracePt t="11359" x="5418138" y="3883025"/>
          <p14:tracePt t="11376" x="5392738" y="3883025"/>
          <p14:tracePt t="11393" x="5365750" y="3883025"/>
          <p14:tracePt t="11410" x="5349875" y="3883025"/>
          <p14:tracePt t="11638" x="5357813" y="3883025"/>
          <p14:tracePt t="11644" x="5365750" y="3883025"/>
          <p14:tracePt t="11661" x="5375275" y="3875088"/>
          <p14:tracePt t="11678" x="5392738" y="3857625"/>
          <p14:tracePt t="11695" x="5408613" y="3857625"/>
          <p14:tracePt t="11712" x="5426075" y="3840163"/>
          <p14:tracePt t="11728" x="5451475" y="3832225"/>
          <p14:tracePt t="11745" x="5494338" y="3822700"/>
          <p14:tracePt t="11761" x="5537200" y="3814763"/>
          <p14:tracePt t="11778" x="5607050" y="3814763"/>
          <p14:tracePt t="11795" x="5665788" y="3814763"/>
          <p14:tracePt t="11812" x="5743575" y="3797300"/>
          <p14:tracePt t="11828" x="5803900" y="3779838"/>
          <p14:tracePt t="11845" x="5907088" y="3746500"/>
          <p14:tracePt t="11862" x="6026150" y="3711575"/>
          <p14:tracePt t="11879" x="6094413" y="3686175"/>
          <p14:tracePt t="11895" x="6154738" y="3678238"/>
          <p14:tracePt t="11913" x="6197600" y="3678238"/>
          <p14:tracePt t="11929" x="6232525" y="3668713"/>
          <p14:tracePt t="11946" x="6265863" y="3660775"/>
          <p14:tracePt t="11962" x="6300788" y="3660775"/>
          <p14:tracePt t="11980" x="6361113" y="3651250"/>
          <p14:tracePt t="11996" x="6411913" y="3643313"/>
          <p14:tracePt t="12013" x="6489700" y="3643313"/>
          <p14:tracePt t="12029" x="6618288" y="3635375"/>
          <p14:tracePt t="12047" x="6729413" y="3635375"/>
          <p14:tracePt t="12063" x="6815138" y="3635375"/>
          <p14:tracePt t="12080" x="6900863" y="3625850"/>
          <p14:tracePt t="12097" x="6943725" y="3625850"/>
          <p14:tracePt t="12113" x="6969125" y="3625850"/>
          <p14:tracePt t="12130" x="6994525" y="3625850"/>
          <p14:tracePt t="12147" x="7011988" y="3625850"/>
          <p14:tracePt t="12164" x="7029450" y="3625850"/>
          <p14:tracePt t="12180" x="7064375" y="3625850"/>
          <p14:tracePt t="12197" x="7107238" y="3635375"/>
          <p14:tracePt t="12214" x="7150100" y="3643313"/>
          <p14:tracePt t="12231" x="7175500" y="3643313"/>
          <p14:tracePt t="12247" x="7200900" y="3643313"/>
          <p14:tracePt t="12264" x="7218363" y="3643313"/>
          <p14:tracePt t="12281" x="7226300" y="3643313"/>
          <p14:tracePt t="12298" x="7243763" y="3643313"/>
          <p14:tracePt t="12314" x="7251700" y="3643313"/>
          <p14:tracePt t="12374" x="7261225" y="3643313"/>
          <p14:tracePt t="12383" x="7278688" y="3643313"/>
          <p14:tracePt t="12398" x="7321550" y="3643313"/>
          <p14:tracePt t="12415" x="7337425" y="3625850"/>
          <p14:tracePt t="12432" x="7354888" y="3617913"/>
          <p14:tracePt t="12534" x="7354888" y="3625850"/>
          <p14:tracePt t="12543" x="7346950" y="3635375"/>
          <p14:tracePt t="12549" x="7337425" y="3651250"/>
          <p14:tracePt t="15830" x="7337425" y="3660775"/>
          <p14:tracePt t="15839" x="7346950" y="3660775"/>
          <p14:tracePt t="15847" x="7364413" y="3668713"/>
          <p14:tracePt t="15855" x="7389813" y="3678238"/>
          <p14:tracePt t="15869" x="7423150" y="3686175"/>
          <p14:tracePt t="15885" x="7458075" y="3694113"/>
          <p14:tracePt t="15902" x="7475538" y="3703638"/>
          <p14:tracePt t="15918" x="7483475" y="3703638"/>
          <p14:tracePt t="15935" x="7493000" y="3703638"/>
          <p14:tracePt t="15952" x="7500938" y="3703638"/>
          <p14:tracePt t="15969" x="7526338" y="3711575"/>
          <p14:tracePt t="15985" x="7551738" y="3721100"/>
          <p14:tracePt t="16002" x="7561263" y="3729038"/>
          <p14:tracePt t="16047" x="7561263" y="3736975"/>
          <p14:tracePt t="16055" x="7535863" y="3771900"/>
          <p14:tracePt t="16069" x="7466013" y="3822700"/>
          <p14:tracePt t="16086" x="7304088" y="3883025"/>
          <p14:tracePt t="16103" x="6883400" y="4003675"/>
          <p14:tracePt t="16120" x="6608763" y="4064000"/>
          <p14:tracePt t="16136" x="6292850" y="4122738"/>
          <p14:tracePt t="16153" x="6111875" y="4149725"/>
          <p14:tracePt t="16170" x="5932488" y="4183063"/>
          <p14:tracePt t="16187" x="5768975" y="4217988"/>
          <p14:tracePt t="16203" x="5521325" y="4235450"/>
          <p14:tracePt t="16220" x="5264150" y="4251325"/>
          <p14:tracePt t="16236" x="4989513" y="4268788"/>
          <p14:tracePt t="16254" x="4679950" y="4286250"/>
          <p14:tracePt t="16270" x="4475163" y="4294188"/>
          <p14:tracePt t="16270" x="4354513" y="4311650"/>
          <p14:tracePt t="16287" x="4208463" y="4337050"/>
          <p14:tracePt t="16303" x="4106863" y="4354513"/>
          <p14:tracePt t="16320" x="3968750" y="4371975"/>
          <p14:tracePt t="16337" x="3806825" y="4389438"/>
          <p14:tracePt t="16354" x="3540125" y="4389438"/>
          <p14:tracePt t="16370" x="3282950" y="4389438"/>
          <p14:tracePt t="16388" x="2992438" y="4389438"/>
          <p14:tracePt t="16404" x="2846388" y="4379913"/>
          <p14:tracePt t="16421" x="2768600" y="4354513"/>
          <p14:tracePt t="16455" x="2768600" y="4346575"/>
          <p14:tracePt t="16456" x="2760663" y="4346575"/>
          <p14:tracePt t="16471" x="2760663" y="4337050"/>
          <p14:tracePt t="16488" x="2760663" y="4321175"/>
          <p14:tracePt t="16505" x="2751138" y="4321175"/>
          <p14:tracePt t="16521" x="2708275" y="4321175"/>
          <p14:tracePt t="16538" x="2528888" y="4311650"/>
          <p14:tracePt t="16555" x="2254250" y="4311650"/>
          <p14:tracePt t="16572" x="2014538" y="4329113"/>
          <p14:tracePt t="16588" x="1843088" y="4346575"/>
          <p14:tracePt t="16605" x="1765300" y="4311650"/>
          <p14:tracePt t="16622" x="1739900" y="4260850"/>
          <p14:tracePt t="16622" x="1739900" y="4208463"/>
          <p14:tracePt t="16639" x="1739900" y="4140200"/>
          <p14:tracePt t="16655" x="1757363" y="4054475"/>
          <p14:tracePt t="16672" x="1774825" y="4003675"/>
          <p14:tracePt t="16689" x="1774825" y="3968750"/>
          <p14:tracePt t="16706" x="1774825" y="3960813"/>
          <p14:tracePt t="16815" x="1782763" y="3960813"/>
          <p14:tracePt t="16855" x="1792288" y="3960813"/>
          <p14:tracePt t="16903" x="1800225" y="3960813"/>
          <p14:tracePt t="16935" x="1808163" y="3960813"/>
          <p14:tracePt t="16957" x="1825625" y="3960813"/>
          <p14:tracePt t="16958" x="1868488" y="3968750"/>
          <p14:tracePt t="16974" x="1946275" y="3978275"/>
          <p14:tracePt t="16974" x="1963738" y="3978275"/>
          <p14:tracePt t="16991" x="2039938" y="3978275"/>
          <p14:tracePt t="17008" x="2100263" y="3978275"/>
          <p14:tracePt t="17024" x="2151063" y="3986213"/>
          <p14:tracePt t="17041" x="2203450" y="3986213"/>
          <p14:tracePt t="17058" x="2246313" y="3994150"/>
          <p14:tracePt t="17074" x="2314575" y="4003675"/>
          <p14:tracePt t="17092" x="2365375" y="4011613"/>
          <p14:tracePt t="17108" x="2425700" y="4021138"/>
          <p14:tracePt t="17125" x="2486025" y="4037013"/>
          <p14:tracePt t="17142" x="2528888" y="4037013"/>
          <p14:tracePt t="17158" x="2554288" y="4046538"/>
          <p14:tracePt t="17176" x="2563813" y="4046538"/>
          <p14:tracePt t="17247" x="2571750" y="4046538"/>
          <p14:tracePt t="17260" x="2579688" y="4046538"/>
          <p14:tracePt t="17276" x="2589213" y="4046538"/>
          <p14:tracePt t="17292" x="2606675" y="4046538"/>
          <p14:tracePt t="17309" x="2614613" y="4054475"/>
          <p14:tracePt t="17391" x="2622550" y="4054475"/>
          <p14:tracePt t="17395" x="2632075" y="4054475"/>
          <p14:tracePt t="17410" x="2649538" y="4054475"/>
          <p14:tracePt t="17426" x="2665413" y="4054475"/>
          <p14:tracePt t="17444" x="2692400" y="4054475"/>
          <p14:tracePt t="17460" x="2700338" y="4064000"/>
          <p14:tracePt t="17477" x="2717800" y="4064000"/>
          <p14:tracePt t="17494" x="2725738" y="4064000"/>
          <p14:tracePt t="17510" x="2743200" y="4064000"/>
          <p14:tracePt t="17528" x="2778125" y="4064000"/>
          <p14:tracePt t="17544" x="2803525" y="4071938"/>
          <p14:tracePt t="17561" x="2836863" y="4071938"/>
          <p14:tracePt t="17577" x="2871788" y="4079875"/>
          <p14:tracePt t="17594" x="2906713" y="4089400"/>
          <p14:tracePt t="17611" x="2932113" y="4089400"/>
          <p14:tracePt t="17628" x="2949575" y="4089400"/>
          <p14:tracePt t="17644" x="2974975" y="4089400"/>
          <p14:tracePt t="17662" x="3000375" y="4089400"/>
          <p14:tracePt t="17678" x="3025775" y="4089400"/>
          <p14:tracePt t="17678" x="3035300" y="4089400"/>
          <p14:tracePt t="17695" x="3060700" y="4089400"/>
          <p14:tracePt t="17711" x="3078163" y="4089400"/>
          <p14:tracePt t="17728" x="3103563" y="4089400"/>
          <p14:tracePt t="17745" x="3128963" y="4089400"/>
          <p14:tracePt t="17762" x="3136900" y="4089400"/>
          <p14:tracePt t="17779" x="3154363" y="4089400"/>
          <p14:tracePt t="17795" x="3179763" y="4089400"/>
          <p14:tracePt t="17812" x="3189288" y="4089400"/>
          <p14:tracePt t="17828" x="3214688" y="4089400"/>
          <p14:tracePt t="17845" x="3222625" y="4089400"/>
          <p14:tracePt t="17862" x="3249613" y="4089400"/>
          <p14:tracePt t="17862" x="3265488" y="4089400"/>
          <p14:tracePt t="17879" x="3308350" y="4089400"/>
          <p14:tracePt t="17895" x="3343275" y="4089400"/>
          <p14:tracePt t="17913" x="3378200" y="4097338"/>
          <p14:tracePt t="17929" x="3394075" y="4106863"/>
          <p14:tracePt t="17946" x="3411538" y="4106863"/>
          <p14:tracePt t="17999" x="3421063" y="4106863"/>
          <p14:tracePt t="18015" x="3429000" y="4106863"/>
          <p14:tracePt t="18029" x="3436938" y="4114800"/>
          <p14:tracePt t="18030" x="3463925" y="4114800"/>
          <p14:tracePt t="18047" x="3497263" y="4114800"/>
          <p14:tracePt t="18063" x="3514725" y="4114800"/>
          <p14:tracePt t="18223" x="3522663" y="4114800"/>
          <p14:tracePt t="18311" x="3532188" y="4114800"/>
          <p14:tracePt t="18391" x="3540125" y="4114800"/>
          <p14:tracePt t="18401" x="3549650" y="4114800"/>
          <p14:tracePt t="18415" x="3557588" y="4114800"/>
          <p14:tracePt t="18434" x="3575050" y="4114800"/>
          <p14:tracePt t="18449" x="3582988" y="4114800"/>
          <p14:tracePt t="18465" x="3592513" y="4114800"/>
          <p14:tracePt t="18567" x="3600450" y="4114800"/>
          <p14:tracePt t="18575" x="3608388" y="4114800"/>
          <p14:tracePt t="18575" x="3617913" y="4114800"/>
          <p14:tracePt t="18583" x="3635375" y="4114800"/>
          <p14:tracePt t="18600" x="3651250" y="4114800"/>
          <p14:tracePt t="18617" x="3660775" y="4114800"/>
          <p14:tracePt t="18633" x="3678238" y="4114800"/>
          <p14:tracePt t="18671" x="3686175" y="4114800"/>
          <p14:tracePt t="18687" x="3694113" y="4114800"/>
          <p14:tracePt t="18695" x="3703638" y="4114800"/>
          <p14:tracePt t="18703" x="3729038" y="4122738"/>
          <p14:tracePt t="18717" x="3754438" y="4122738"/>
          <p14:tracePt t="18733" x="3797300" y="4140200"/>
          <p14:tracePt t="18751" x="3857625" y="4149725"/>
          <p14:tracePt t="18768" x="3892550" y="4157663"/>
          <p14:tracePt t="18784" x="3925888" y="4165600"/>
          <p14:tracePt t="18801" x="3943350" y="4183063"/>
          <p14:tracePt t="18817" x="3960813" y="4183063"/>
          <p14:tracePt t="18834" x="3994150" y="4200525"/>
          <p14:tracePt t="18851" x="4003675" y="4200525"/>
          <p14:tracePt t="18868" x="4029075" y="4200525"/>
          <p14:tracePt t="18884" x="4064000" y="4208463"/>
          <p14:tracePt t="18901" x="4079875" y="4217988"/>
          <p14:tracePt t="18918" x="4106863" y="4225925"/>
          <p14:tracePt t="18935" x="4132263" y="4235450"/>
          <p14:tracePt t="18951" x="4149725" y="4235450"/>
          <p14:tracePt t="18968" x="4175125" y="4243388"/>
          <p14:tracePt t="18985" x="4200525" y="4243388"/>
          <p14:tracePt t="19002" x="4243388" y="4251325"/>
          <p14:tracePt t="19018" x="4278313" y="4251325"/>
          <p14:tracePt t="19035" x="4329113" y="4260850"/>
          <p14:tracePt t="19052" x="4364038" y="4260850"/>
          <p14:tracePt t="19069" x="4389438" y="4260850"/>
          <p14:tracePt t="19085" x="4406900" y="4260850"/>
          <p14:tracePt t="19102" x="4422775" y="4260850"/>
          <p14:tracePt t="19102" x="4432300" y="4260850"/>
          <p14:tracePt t="19119" x="4457700" y="4260850"/>
          <p14:tracePt t="19135" x="4483100" y="4260850"/>
          <p14:tracePt t="19153" x="4508500" y="4260850"/>
          <p14:tracePt t="19169" x="4551363" y="4260850"/>
          <p14:tracePt t="19186" x="4611688" y="4260850"/>
          <p14:tracePt t="19202" x="4689475" y="4260850"/>
          <p14:tracePt t="19236" x="4722813" y="4260850"/>
          <p14:tracePt t="19253" x="4740275" y="4260850"/>
          <p14:tracePt t="19270" x="4775200" y="4260850"/>
          <p14:tracePt t="19270" x="4792663" y="4260850"/>
          <p14:tracePt t="19287" x="4818063" y="4260850"/>
          <p14:tracePt t="19303" x="4860925" y="4260850"/>
          <p14:tracePt t="19320" x="4903788" y="4260850"/>
          <p14:tracePt t="19337" x="4946650" y="4260850"/>
          <p14:tracePt t="19353" x="4989513" y="4251325"/>
          <p14:tracePt t="19370" x="5014913" y="4243388"/>
          <p14:tracePt t="19387" x="5057775" y="4243388"/>
          <p14:tracePt t="19404" x="5083175" y="4225925"/>
          <p14:tracePt t="19421" x="5108575" y="4217988"/>
          <p14:tracePt t="19438" x="5126038" y="4217988"/>
          <p14:tracePt t="19454" x="5160963" y="4208463"/>
          <p14:tracePt t="19454" x="5178425" y="4208463"/>
          <p14:tracePt t="19471" x="5211763" y="4208463"/>
          <p14:tracePt t="19487" x="5246688" y="4208463"/>
          <p14:tracePt t="19505" x="5280025" y="4200525"/>
          <p14:tracePt t="19521" x="5307013" y="4183063"/>
          <p14:tracePt t="19538" x="5314950" y="4183063"/>
          <p14:tracePt t="19575" x="5314950" y="4175125"/>
          <p14:tracePt t="19607" x="5297488" y="4175125"/>
          <p14:tracePt t="19615" x="5289550" y="4175125"/>
          <p14:tracePt t="19623" x="5254625" y="4183063"/>
          <p14:tracePt t="19638" x="5186363" y="4208463"/>
          <p14:tracePt t="19655" x="5118100" y="4225925"/>
          <p14:tracePt t="19672" x="5032375" y="4243388"/>
          <p14:tracePt t="19688" x="4972050" y="4251325"/>
          <p14:tracePt t="19705" x="4835525" y="4260850"/>
          <p14:tracePt t="19722" x="4664075" y="4268788"/>
          <p14:tracePt t="19739" x="4449763" y="4268788"/>
          <p14:tracePt t="19755" x="4149725" y="4268788"/>
          <p14:tracePt t="19772" x="3875088" y="4268788"/>
          <p14:tracePt t="19789" x="3549650" y="4268788"/>
          <p14:tracePt t="19806" x="3335338" y="4268788"/>
          <p14:tracePt t="19806" x="3240088" y="4268788"/>
          <p14:tracePt t="19823" x="3103563" y="4268788"/>
          <p14:tracePt t="19839" x="3051175" y="4268788"/>
          <p14:tracePt t="19856" x="3000375" y="4278313"/>
          <p14:tracePt t="19873" x="2914650" y="4286250"/>
          <p14:tracePt t="19890" x="2828925" y="4294188"/>
          <p14:tracePt t="19906" x="2700338" y="4311650"/>
          <p14:tracePt t="19923" x="2606675" y="4321175"/>
          <p14:tracePt t="19940" x="2571750" y="4321175"/>
          <p14:tracePt t="19957" x="2563813" y="4321175"/>
          <p14:tracePt t="20103" x="2571750" y="4321175"/>
          <p14:tracePt t="20109" x="2597150" y="4321175"/>
          <p14:tracePt t="20125" x="2674938" y="4321175"/>
          <p14:tracePt t="20142" x="2743200" y="4311650"/>
          <p14:tracePt t="20158" x="2974975" y="4268788"/>
          <p14:tracePt t="20192" x="3060700" y="4251325"/>
          <p14:tracePt t="20208" x="3128963" y="4251325"/>
          <p14:tracePt t="20225" x="3265488" y="4225925"/>
          <p14:tracePt t="20242" x="3386138" y="4225925"/>
          <p14:tracePt t="20258" x="3557588" y="4225925"/>
          <p14:tracePt t="20275" x="3746500" y="4225925"/>
          <p14:tracePt t="20292" x="3943350" y="4225925"/>
          <p14:tracePt t="20309" x="4149725" y="4235450"/>
          <p14:tracePt t="20325" x="4278313" y="4235450"/>
          <p14:tracePt t="20342" x="4422775" y="4235450"/>
          <p14:tracePt t="20359" x="4465638" y="4235450"/>
          <p14:tracePt t="20376" x="4483100" y="4235450"/>
          <p14:tracePt t="20392" x="4492625" y="4235450"/>
          <p14:tracePt t="20447" x="4500563" y="4235450"/>
          <p14:tracePt t="21031" x="4500563" y="4225925"/>
          <p14:tracePt t="21775" x="4492625" y="4225925"/>
          <p14:tracePt t="21783" x="4483100" y="4225925"/>
          <p14:tracePt t="21801" x="4475163" y="4225925"/>
          <p14:tracePt t="21817" x="4475163" y="4235450"/>
          <p14:tracePt t="21943" x="4465638" y="4235450"/>
          <p14:tracePt t="21958" x="4457700" y="4243388"/>
          <p14:tracePt t="21969" x="4457700" y="4251325"/>
          <p14:tracePt t="21984" x="4440238" y="4251325"/>
          <p14:tracePt t="22002" x="4440238" y="4260850"/>
          <p14:tracePt t="22018" x="4432300" y="4260850"/>
          <p14:tracePt t="22063" x="4422775" y="4260850"/>
          <p14:tracePt t="22071" x="4414838" y="4268788"/>
          <p14:tracePt t="22085" x="4414838" y="4278313"/>
          <p14:tracePt t="22102" x="4406900" y="4278313"/>
          <p14:tracePt t="22118" x="4379913" y="4294188"/>
          <p14:tracePt t="22135" x="4364038" y="4303713"/>
          <p14:tracePt t="22152" x="4346575" y="4303713"/>
          <p14:tracePt t="22168" x="4329113" y="4321175"/>
          <p14:tracePt t="22186" x="4311650" y="4321175"/>
          <p14:tracePt t="22202" x="4286250" y="4329113"/>
          <p14:tracePt t="22219" x="4268788" y="4337050"/>
          <p14:tracePt t="22235" x="4225925" y="4337050"/>
          <p14:tracePt t="22253" x="4192588" y="4337050"/>
          <p14:tracePt t="22269" x="4149725" y="4337050"/>
          <p14:tracePt t="22286" x="4114800" y="4346575"/>
          <p14:tracePt t="22286" x="4097338" y="4346575"/>
          <p14:tracePt t="22303" x="4071938" y="4354513"/>
          <p14:tracePt t="22320" x="4046538" y="4354513"/>
          <p14:tracePt t="22336" x="4037013" y="4354513"/>
          <p14:tracePt t="22353" x="4011613" y="4354513"/>
          <p14:tracePt t="22370" x="3986213" y="4364038"/>
          <p14:tracePt t="22386" x="3960813" y="4364038"/>
          <p14:tracePt t="22403" x="3925888" y="4364038"/>
          <p14:tracePt t="22420" x="3900488" y="4364038"/>
          <p14:tracePt t="22437" x="3875088" y="4364038"/>
          <p14:tracePt t="22454" x="3857625" y="4364038"/>
          <p14:tracePt t="22471" x="3849688" y="4354513"/>
          <p14:tracePt t="22487" x="3822700" y="4329113"/>
          <p14:tracePt t="22504" x="3789363" y="4311650"/>
          <p14:tracePt t="22520" x="3736975" y="4278313"/>
          <p14:tracePt t="22538" x="3694113" y="4251325"/>
          <p14:tracePt t="22554" x="3643313" y="4208463"/>
          <p14:tracePt t="22571" x="3600450" y="4157663"/>
          <p14:tracePt t="22587" x="3565525" y="4114800"/>
          <p14:tracePt t="22604" x="3540125" y="4071938"/>
          <p14:tracePt t="22621" x="3522663" y="4029075"/>
          <p14:tracePt t="22638" x="3506788" y="3994150"/>
          <p14:tracePt t="22654" x="3479800" y="3951288"/>
          <p14:tracePt t="22672" x="3471863" y="3925888"/>
          <p14:tracePt t="22688" x="3463925" y="3900488"/>
          <p14:tracePt t="22705" x="3454400" y="3883025"/>
          <p14:tracePt t="22721" x="3454400" y="3875088"/>
          <p14:tracePt t="22738" x="3454400" y="3865563"/>
          <p14:tracePt t="22755" x="3454400" y="3857625"/>
          <p14:tracePt t="22772" x="3446463" y="3849688"/>
          <p14:tracePt t="22789" x="3446463" y="3832225"/>
          <p14:tracePt t="22805" x="3436938" y="3814763"/>
          <p14:tracePt t="22822" x="3436938" y="3763963"/>
          <p14:tracePt t="22839" x="3436938" y="3729038"/>
          <p14:tracePt t="22856" x="3436938" y="3694113"/>
          <p14:tracePt t="22872" x="3436938" y="3668713"/>
          <p14:tracePt t="22889" x="3436938" y="3643313"/>
          <p14:tracePt t="22906" x="3436938" y="3617913"/>
          <p14:tracePt t="22923" x="3446463" y="3600450"/>
          <p14:tracePt t="22939" x="3454400" y="3575050"/>
          <p14:tracePt t="22956" x="3463925" y="3549650"/>
          <p14:tracePt t="22973" x="3489325" y="3522663"/>
          <p14:tracePt t="22990" x="3489325" y="3506788"/>
          <p14:tracePt t="23006" x="3514725" y="3471863"/>
          <p14:tracePt t="23023" x="3532188" y="3446463"/>
          <p14:tracePt t="23040" x="3540125" y="3429000"/>
          <p14:tracePt t="23057" x="3549650" y="3411538"/>
          <p14:tracePt t="23073" x="3557588" y="3411538"/>
          <p14:tracePt t="23090" x="3575050" y="3403600"/>
          <p14:tracePt t="23107" x="3608388" y="3386138"/>
          <p14:tracePt t="23124" x="3668713" y="3386138"/>
          <p14:tracePt t="23141" x="3779838" y="3386138"/>
          <p14:tracePt t="23157" x="3917950" y="3386138"/>
          <p14:tracePt t="23175" x="3968750" y="3378200"/>
          <p14:tracePt t="23191" x="4003675" y="3378200"/>
          <p14:tracePt t="23208" x="4029075" y="3378200"/>
          <p14:tracePt t="23224" x="4046538" y="3378200"/>
          <p14:tracePt t="23241" x="4097338" y="3378200"/>
          <p14:tracePt t="23258" x="4175125" y="3411538"/>
          <p14:tracePt t="23275" x="4311650" y="3489325"/>
          <p14:tracePt t="23291" x="4465638" y="3557588"/>
          <p14:tracePt t="23308" x="4621213" y="3651250"/>
          <p14:tracePt t="23325" x="4706938" y="3703638"/>
          <p14:tracePt t="23342" x="4757738" y="3729038"/>
          <p14:tracePt t="23358" x="4765675" y="3746500"/>
          <p14:tracePt t="23375" x="4775200" y="3754438"/>
          <p14:tracePt t="23392" x="4775200" y="3779838"/>
          <p14:tracePt t="23409" x="4783138" y="3797300"/>
          <p14:tracePt t="23425" x="4783138" y="3822700"/>
          <p14:tracePt t="23442" x="4783138" y="3865563"/>
          <p14:tracePt t="23459" x="4783138" y="3917950"/>
          <p14:tracePt t="23476" x="4783138" y="3968750"/>
          <p14:tracePt t="23493" x="4775200" y="4037013"/>
          <p14:tracePt t="23509" x="4765675" y="4064000"/>
          <p14:tracePt t="23526" x="4757738" y="4114800"/>
          <p14:tracePt t="23543" x="4740275" y="4149725"/>
          <p14:tracePt t="23560" x="4722813" y="4183063"/>
          <p14:tracePt t="23576" x="4689475" y="4217988"/>
          <p14:tracePt t="23593" x="4646613" y="4260850"/>
          <p14:tracePt t="23610" x="4551363" y="4329113"/>
          <p14:tracePt t="23627" x="4422775" y="4389438"/>
          <p14:tracePt t="23643" x="4243388" y="4449763"/>
          <p14:tracePt t="23660" x="4079875" y="4475163"/>
          <p14:tracePt t="23677" x="3951288" y="4475163"/>
          <p14:tracePt t="23694" x="3900488" y="4475163"/>
          <p14:tracePt t="23710" x="3857625" y="4465638"/>
          <p14:tracePt t="23727" x="3840163" y="4449763"/>
          <p14:tracePt t="23744" x="3806825" y="4414838"/>
          <p14:tracePt t="23761" x="3789363" y="4364038"/>
          <p14:tracePt t="23777" x="3754438" y="4321175"/>
          <p14:tracePt t="23794" x="3736975" y="4278313"/>
          <p14:tracePt t="23811" x="3711575" y="4235450"/>
          <p14:tracePt t="23827" x="3694113" y="4208463"/>
          <p14:tracePt t="23845" x="3686175" y="4183063"/>
          <p14:tracePt t="23861" x="3678238" y="4149725"/>
          <p14:tracePt t="23878" x="3678238" y="4132263"/>
          <p14:tracePt t="23894" x="3668713" y="4097338"/>
          <p14:tracePt t="23912" x="3668713" y="4064000"/>
          <p14:tracePt t="23928" x="3678238" y="4021138"/>
          <p14:tracePt t="23945" x="3711575" y="3960813"/>
          <p14:tracePt t="23961" x="3754438" y="3917950"/>
          <p14:tracePt t="23979" x="3875088" y="3840163"/>
          <p14:tracePt t="23995" x="4046538" y="3789363"/>
          <p14:tracePt t="24013" x="4337050" y="3771900"/>
          <p14:tracePt t="24028" x="4578350" y="3771900"/>
          <p14:tracePt t="24046" x="4851400" y="3771900"/>
          <p14:tracePt t="24062" x="5092700" y="3771900"/>
          <p14:tracePt t="24079" x="5194300" y="3779838"/>
          <p14:tracePt t="24095" x="5264150" y="3789363"/>
          <p14:tracePt t="24113" x="5307013" y="3806825"/>
          <p14:tracePt t="24129" x="5435600" y="3857625"/>
          <p14:tracePt t="24146" x="5572125" y="3900488"/>
          <p14:tracePt t="24163" x="5657850" y="3917950"/>
          <p14:tracePt t="24179" x="5700713" y="3925888"/>
          <p14:tracePt t="24196" x="5718175" y="3925888"/>
          <p14:tracePt t="24311" x="5718175" y="3935413"/>
          <p14:tracePt t="24431" x="5708650" y="3935413"/>
          <p14:tracePt t="24511" x="5708650" y="3943350"/>
          <p14:tracePt t="24543" x="5708650" y="3951288"/>
          <p14:tracePt t="24551" x="5700713" y="3951288"/>
          <p14:tracePt t="24575" x="5692775" y="3960813"/>
          <p14:tracePt t="24591" x="5675313" y="3968750"/>
          <p14:tracePt t="24599" x="5622925" y="3986213"/>
          <p14:tracePt t="24616" x="5546725" y="4029075"/>
          <p14:tracePt t="24632" x="5443538" y="4064000"/>
          <p14:tracePt t="24649" x="5246688" y="4114800"/>
          <p14:tracePt t="24665" x="4954588" y="4192588"/>
          <p14:tracePt t="24683" x="4465638" y="4303713"/>
          <p14:tracePt t="24699" x="3986213" y="4389438"/>
          <p14:tracePt t="24716" x="3557588" y="4432300"/>
          <p14:tracePt t="24732" x="3136900" y="4457700"/>
          <p14:tracePt t="24750" x="2914650" y="4465638"/>
          <p14:tracePt t="24766" x="2717800" y="4465638"/>
          <p14:tracePt t="24783" x="2674938" y="4465638"/>
          <p14:tracePt t="24800" x="2640013" y="4465638"/>
          <p14:tracePt t="24816" x="2622550" y="4465638"/>
          <p14:tracePt t="24833" x="2597150" y="4457700"/>
          <p14:tracePt t="24850" x="2554288" y="4457700"/>
          <p14:tracePt t="24867" x="2520950" y="4449763"/>
          <p14:tracePt t="24883" x="2511425" y="4449763"/>
          <p14:tracePt t="24927" x="2511425" y="4440238"/>
          <p14:tracePt t="24943" x="2520950" y="4440238"/>
          <p14:tracePt t="24951" x="2563813" y="4422775"/>
          <p14:tracePt t="24968" x="2606675" y="4397375"/>
          <p14:tracePt t="24984" x="2682875" y="4364038"/>
          <p14:tracePt t="25001" x="2820988" y="4329113"/>
          <p14:tracePt t="25017" x="3008313" y="4311650"/>
          <p14:tracePt t="25034" x="3394075" y="4303713"/>
          <p14:tracePt t="25051" x="3900488" y="4303713"/>
          <p14:tracePt t="25068" x="4603750" y="4337050"/>
          <p14:tracePt t="25084" x="5135563" y="4364038"/>
          <p14:tracePt t="25101" x="5451475" y="4364038"/>
          <p14:tracePt t="25118" x="5546725" y="4364038"/>
          <p14:tracePt t="25135" x="5564188" y="4364038"/>
          <p14:tracePt t="25152" x="5554663" y="4364038"/>
          <p14:tracePt t="25223" x="5546725" y="4364038"/>
          <p14:tracePt t="27998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905000"/>
          <a:ext cx="91440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Flash Movie" r:id="rId5" imgW="5287680" imgH="3674880" progId="Flash.Movie">
                  <p:embed/>
                </p:oleObj>
              </mc:Choice>
              <mc:Fallback>
                <p:oleObj name="Flash Movie" r:id="rId5" imgW="5287680" imgH="3674880" progId="Flash.Movi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05000"/>
                        <a:ext cx="9144000" cy="49530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 4.P3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口</a:t>
            </a:r>
            <a:r>
              <a:rPr kumimoji="1" lang="zh-CN" altLang="en-US" sz="2800" b="1">
                <a:latin typeface="Times New Roman" pitchFamily="18" charset="0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宋体" charset="-122"/>
              </a:rPr>
              <a:t>  </a:t>
            </a:r>
            <a:r>
              <a:rPr kumimoji="1" lang="en-US" altLang="zh-CN" sz="2800" b="1">
                <a:latin typeface="宋体" charset="-122"/>
              </a:rPr>
              <a:t>P3</a:t>
            </a:r>
            <a:r>
              <a:rPr kumimoji="1" lang="zh-CN" altLang="en-US" sz="2800" b="1">
                <a:latin typeface="宋体" charset="-122"/>
              </a:rPr>
              <a:t>口为双功能</a:t>
            </a:r>
            <a:r>
              <a:rPr kumimoji="1" lang="en-US" altLang="zh-CN" sz="2800" b="1">
                <a:latin typeface="宋体" charset="-122"/>
              </a:rPr>
              <a:t>I/O</a:t>
            </a:r>
            <a:r>
              <a:rPr kumimoji="1" lang="zh-CN" altLang="en-US" sz="2800" b="1">
                <a:latin typeface="宋体" charset="-122"/>
              </a:rPr>
              <a:t>口，内部结构中增加了第二输入</a:t>
            </a:r>
            <a:r>
              <a:rPr kumimoji="1" lang="en-US" altLang="zh-CN" sz="2800" b="1">
                <a:latin typeface="宋体" charset="-122"/>
              </a:rPr>
              <a:t>/</a:t>
            </a:r>
            <a:r>
              <a:rPr kumimoji="1" lang="zh-CN" altLang="en-US" sz="2800" b="1">
                <a:latin typeface="宋体" charset="-122"/>
              </a:rPr>
              <a:t>输出功能。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927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69" x="2863850" y="2443163"/>
          <p14:tracePt t="4494" x="2871788" y="2443163"/>
          <p14:tracePt t="4502" x="2879725" y="2451100"/>
          <p14:tracePt t="4520" x="2889250" y="2451100"/>
          <p14:tracePt t="4535" x="2897188" y="2460625"/>
          <p14:tracePt t="4552" x="2906713" y="2468563"/>
          <p14:tracePt t="4569" x="2922588" y="2468563"/>
          <p14:tracePt t="4586" x="2949575" y="2478088"/>
          <p14:tracePt t="4602" x="2982913" y="2478088"/>
          <p14:tracePt t="4619" x="3000375" y="2486025"/>
          <p14:tracePt t="4636" x="3025775" y="2486025"/>
          <p14:tracePt t="4653" x="3035300" y="2486025"/>
          <p14:tracePt t="4669" x="3094038" y="2493963"/>
          <p14:tracePt t="4686" x="3189288" y="2503488"/>
          <p14:tracePt t="4703" x="3282950" y="2528888"/>
          <p14:tracePt t="4720" x="3403600" y="2554288"/>
          <p14:tracePt t="4737" x="3471863" y="2571750"/>
          <p14:tracePt t="4753" x="3532188" y="2579688"/>
          <p14:tracePt t="4770" x="3582988" y="2589213"/>
          <p14:tracePt t="4787" x="3617913" y="2597150"/>
          <p14:tracePt t="4804" x="3651250" y="2606675"/>
          <p14:tracePt t="4820" x="3686175" y="2614613"/>
          <p14:tracePt t="4837" x="3736975" y="2622550"/>
          <p14:tracePt t="4854" x="3814763" y="2640013"/>
          <p14:tracePt t="4871" x="3892550" y="2657475"/>
          <p14:tracePt t="4887" x="3994150" y="2674938"/>
          <p14:tracePt t="4904" x="4064000" y="2682875"/>
          <p14:tracePt t="4921" x="4114800" y="2692400"/>
          <p14:tracePt t="4938" x="4149725" y="2692400"/>
          <p14:tracePt t="4954" x="4175125" y="2700338"/>
          <p14:tracePt t="4971" x="4200525" y="2700338"/>
          <p14:tracePt t="4988" x="4225925" y="2700338"/>
          <p14:tracePt t="5005" x="4251325" y="2708275"/>
          <p14:tracePt t="5005" x="4268788" y="2708275"/>
          <p14:tracePt t="5022" x="4321175" y="2717800"/>
          <p14:tracePt t="5039" x="4364038" y="2725738"/>
          <p14:tracePt t="5056" x="4414838" y="2725738"/>
          <p14:tracePt t="5072" x="4475163" y="2735263"/>
          <p14:tracePt t="5089" x="4525963" y="2735263"/>
          <p14:tracePt t="5105" x="4568825" y="2735263"/>
          <p14:tracePt t="5122" x="4611688" y="2743200"/>
          <p14:tracePt t="5139" x="4654550" y="2743200"/>
          <p14:tracePt t="5156" x="4697413" y="2751138"/>
          <p14:tracePt t="5172" x="4732338" y="2760663"/>
          <p14:tracePt t="5189" x="4757738" y="2760663"/>
          <p14:tracePt t="5206" x="4783138" y="2760663"/>
          <p14:tracePt t="5223" x="4818063" y="2760663"/>
          <p14:tracePt t="5239" x="4843463" y="2760663"/>
          <p14:tracePt t="5256" x="4886325" y="2760663"/>
          <p14:tracePt t="5273" x="4937125" y="2768600"/>
          <p14:tracePt t="5290" x="5065713" y="2794000"/>
          <p14:tracePt t="5323" x="5118100" y="2803525"/>
          <p14:tracePt t="5340" x="5178425" y="2803525"/>
          <p14:tracePt t="5356" x="5221288" y="2803525"/>
          <p14:tracePt t="5373" x="5254625" y="2778125"/>
          <p14:tracePt t="5390" x="5272088" y="2768600"/>
          <p14:tracePt t="5407" x="5280025" y="2760663"/>
          <p14:tracePt t="5423" x="5280025" y="2751138"/>
          <p14:tracePt t="5440" x="5297488" y="2743200"/>
          <p14:tracePt t="5457" x="5314950" y="2717800"/>
          <p14:tracePt t="5474" x="5340350" y="2665413"/>
          <p14:tracePt t="5490" x="5365750" y="2606675"/>
          <p14:tracePt t="5508" x="5392738" y="2563813"/>
          <p14:tracePt t="5524" x="5392738" y="2520950"/>
          <p14:tracePt t="5541" x="5400675" y="2468563"/>
          <p14:tracePt t="5558" x="5408613" y="2417763"/>
          <p14:tracePt t="5575" x="5408613" y="2400300"/>
          <p14:tracePt t="5591" x="5400675" y="2400300"/>
          <p14:tracePt t="5608" x="5383213" y="2400300"/>
          <p14:tracePt t="5624" x="5349875" y="2400300"/>
          <p14:tracePt t="5641" x="5332413" y="2400300"/>
          <p14:tracePt t="5658" x="5314950" y="2382838"/>
          <p14:tracePt t="5675" x="5272088" y="2349500"/>
          <p14:tracePt t="5692" x="5194300" y="2289175"/>
          <p14:tracePt t="5708" x="5118100" y="2236788"/>
          <p14:tracePt t="5725" x="4979988" y="2185988"/>
          <p14:tracePt t="5725" x="4921250" y="2168525"/>
          <p14:tracePt t="5742" x="4808538" y="2135188"/>
          <p14:tracePt t="5759" x="4664075" y="2100263"/>
          <p14:tracePt t="5775" x="4551363" y="2074863"/>
          <p14:tracePt t="5792" x="4440238" y="2039938"/>
          <p14:tracePt t="5809" x="4354513" y="2014538"/>
          <p14:tracePt t="5826" x="4260850" y="1997075"/>
          <p14:tracePt t="5843" x="4175125" y="1979613"/>
          <p14:tracePt t="5859" x="4064000" y="1979613"/>
          <p14:tracePt t="5876" x="3968750" y="1979613"/>
          <p14:tracePt t="5893" x="3865563" y="2022475"/>
          <p14:tracePt t="5909" x="3711575" y="2108200"/>
          <p14:tracePt t="5927" x="3678238" y="2125663"/>
          <p14:tracePt t="6038" x="3678238" y="2135188"/>
          <p14:tracePt t="6042" x="3678238" y="2160588"/>
          <p14:tracePt t="6060" x="3678238" y="2228850"/>
          <p14:tracePt t="6060" x="3686175" y="2271713"/>
          <p14:tracePt t="6078" x="3686175" y="2306638"/>
          <p14:tracePt t="6094" x="3686175" y="2314575"/>
          <p14:tracePt t="6206" x="3694113" y="2314575"/>
          <p14:tracePt t="6222" x="3694113" y="2322513"/>
          <p14:tracePt t="6234" x="3703638" y="2339975"/>
          <p14:tracePt t="6245" x="3703638" y="2365375"/>
          <p14:tracePt t="6262" x="3703638" y="2374900"/>
          <p14:tracePt t="7302" x="3694113" y="2374900"/>
          <p14:tracePt t="7310" x="3686175" y="2374900"/>
          <p14:tracePt t="7318" x="3625850" y="2357438"/>
          <p14:tracePt t="7335" x="3600450" y="2357438"/>
          <p14:tracePt t="7351" x="3557588" y="2349500"/>
          <p14:tracePt t="7367" x="3540125" y="2349500"/>
          <p14:tracePt t="7384" x="3514725" y="2349500"/>
          <p14:tracePt t="7401" x="3489325" y="2339975"/>
          <p14:tracePt t="7418" x="3446463" y="2339975"/>
          <p14:tracePt t="7434" x="3403600" y="2332038"/>
          <p14:tracePt t="7452" x="3351213" y="2322513"/>
          <p14:tracePt t="7468" x="3300413" y="2314575"/>
          <p14:tracePt t="7485" x="3240088" y="2306638"/>
          <p14:tracePt t="7501" x="3163888" y="2306638"/>
          <p14:tracePt t="7519" x="3103563" y="2306638"/>
          <p14:tracePt t="7536" x="3051175" y="2306638"/>
          <p14:tracePt t="7552" x="2992438" y="2322513"/>
          <p14:tracePt t="7568" x="2906713" y="2332038"/>
          <p14:tracePt t="7585" x="2828925" y="2339975"/>
          <p14:tracePt t="7602" x="2751138" y="2357438"/>
          <p14:tracePt t="7619" x="2682875" y="2382838"/>
          <p14:tracePt t="7635" x="2614613" y="2417763"/>
          <p14:tracePt t="7652" x="2536825" y="2451100"/>
          <p14:tracePt t="7669" x="2443163" y="2503488"/>
          <p14:tracePt t="7686" x="2365375" y="2536825"/>
          <p14:tracePt t="7703" x="2314575" y="2571750"/>
          <p14:tracePt t="7719" x="2263775" y="2632075"/>
          <p14:tracePt t="7736" x="2211388" y="2682875"/>
          <p14:tracePt t="7753" x="2185988" y="2735263"/>
          <p14:tracePt t="7770" x="2160588" y="2794000"/>
          <p14:tracePt t="7786" x="2143125" y="2846388"/>
          <p14:tracePt t="7803" x="2117725" y="2906713"/>
          <p14:tracePt t="7820" x="2100263" y="2949575"/>
          <p14:tracePt t="7837" x="2074863" y="3025775"/>
          <p14:tracePt t="7853" x="2032000" y="3136900"/>
          <p14:tracePt t="7870" x="2014538" y="3222625"/>
          <p14:tracePt t="7887" x="1997075" y="3351213"/>
          <p14:tracePt t="7904" x="1989138" y="3471863"/>
          <p14:tracePt t="7920" x="1989138" y="3617913"/>
          <p14:tracePt t="7937" x="1989138" y="3746500"/>
          <p14:tracePt t="7954" x="1997075" y="3883025"/>
          <p14:tracePt t="7971" x="2022475" y="4064000"/>
          <p14:tracePt t="7987" x="2065338" y="4235450"/>
          <p14:tracePt t="8004" x="2108200" y="4422775"/>
          <p14:tracePt t="8021" x="2168525" y="4594225"/>
          <p14:tracePt t="8038" x="2263775" y="4826000"/>
          <p14:tracePt t="8055" x="2322513" y="4929188"/>
          <p14:tracePt t="8071" x="2408238" y="5040313"/>
          <p14:tracePt t="8088" x="2511425" y="5126038"/>
          <p14:tracePt t="8104" x="2589213" y="5194300"/>
          <p14:tracePt t="8122" x="2665413" y="5229225"/>
          <p14:tracePt t="8138" x="2735263" y="5272088"/>
          <p14:tracePt t="8155" x="2768600" y="5280025"/>
          <p14:tracePt t="8172" x="2786063" y="5280025"/>
          <p14:tracePt t="8189" x="2794000" y="5280025"/>
          <p14:tracePt t="8205" x="2811463" y="5280025"/>
          <p14:tracePt t="8222" x="2846388" y="5280025"/>
          <p14:tracePt t="8239" x="2889250" y="5280025"/>
          <p14:tracePt t="8256" x="2932113" y="5280025"/>
          <p14:tracePt t="8272" x="3000375" y="5280025"/>
          <p14:tracePt t="8289" x="3086100" y="5264150"/>
          <p14:tracePt t="8306" x="3163888" y="5229225"/>
          <p14:tracePt t="8323" x="3214688" y="5194300"/>
          <p14:tracePt t="8339" x="3265488" y="5151438"/>
          <p14:tracePt t="8356" x="3300413" y="5108575"/>
          <p14:tracePt t="8373" x="3368675" y="5040313"/>
          <p14:tracePt t="8389" x="3454400" y="4911725"/>
          <p14:tracePt t="8407" x="3522663" y="4808538"/>
          <p14:tracePt t="8423" x="3575050" y="4722813"/>
          <p14:tracePt t="8440" x="3625850" y="4621213"/>
          <p14:tracePt t="8456" x="3651250" y="4543425"/>
          <p14:tracePt t="8474" x="3678238" y="4432300"/>
          <p14:tracePt t="8490" x="3678238" y="4337050"/>
          <p14:tracePt t="8507" x="3678238" y="4225925"/>
          <p14:tracePt t="8523" x="3660775" y="4106863"/>
          <p14:tracePt t="8541" x="3617913" y="3994150"/>
          <p14:tracePt t="8558" x="3514725" y="3806825"/>
          <p14:tracePt t="8574" x="3429000" y="3660775"/>
          <p14:tracePt t="8590" x="3335338" y="3557588"/>
          <p14:tracePt t="8607" x="3232150" y="3454400"/>
          <p14:tracePt t="8624" x="3068638" y="3343275"/>
          <p14:tracePt t="8641" x="2914650" y="3257550"/>
          <p14:tracePt t="8657" x="2657475" y="3128963"/>
          <p14:tracePt t="8674" x="2365375" y="3000375"/>
          <p14:tracePt t="8691" x="1971675" y="2871788"/>
          <p14:tracePt t="8708" x="1722438" y="2786063"/>
          <p14:tracePt t="8725" x="1492250" y="2725738"/>
          <p14:tracePt t="8741" x="1277938" y="2717800"/>
          <p14:tracePt t="8759" x="1174750" y="2743200"/>
          <p14:tracePt t="8775" x="1106488" y="2768600"/>
          <p14:tracePt t="8792" x="1036638" y="2836863"/>
          <p14:tracePt t="8808" x="985838" y="2889250"/>
          <p14:tracePt t="8826" x="942975" y="2949575"/>
          <p14:tracePt t="8842" x="900113" y="3000375"/>
          <p14:tracePt t="8859" x="857250" y="3078163"/>
          <p14:tracePt t="8875" x="814388" y="3163888"/>
          <p14:tracePt t="8893" x="779463" y="3257550"/>
          <p14:tracePt t="8909" x="763588" y="3471863"/>
          <p14:tracePt t="8926" x="763588" y="3617913"/>
          <p14:tracePt t="8942" x="779463" y="3711575"/>
          <p14:tracePt t="8959" x="831850" y="3806825"/>
          <p14:tracePt t="8976" x="874713" y="3892550"/>
          <p14:tracePt t="8993" x="950913" y="3951288"/>
          <p14:tracePt t="9009" x="1028700" y="3994150"/>
          <p14:tracePt t="9026" x="1165225" y="4046538"/>
          <p14:tracePt t="9043" x="1336675" y="4089400"/>
          <p14:tracePt t="9060" x="1508125" y="4122738"/>
          <p14:tracePt t="9077" x="1679575" y="4149725"/>
          <p14:tracePt t="9093" x="1928813" y="4183063"/>
          <p14:tracePt t="9110" x="2032000" y="4192588"/>
          <p14:tracePt t="9127" x="2117725" y="4217988"/>
          <p14:tracePt t="9144" x="2246313" y="4251325"/>
          <p14:tracePt t="9160" x="2357438" y="4286250"/>
          <p14:tracePt t="9177" x="2528888" y="4354513"/>
          <p14:tracePt t="9194" x="2717800" y="4414838"/>
          <p14:tracePt t="9211" x="2982913" y="4500563"/>
          <p14:tracePt t="9227" x="3222625" y="4568825"/>
          <p14:tracePt t="9244" x="3575050" y="4664075"/>
          <p14:tracePt t="9261" x="3892550" y="4757738"/>
          <p14:tracePt t="9261" x="4157663" y="4826000"/>
          <p14:tracePt t="9278" x="4611688" y="4972050"/>
          <p14:tracePt t="9294" x="5186363" y="5135563"/>
          <p14:tracePt t="9311" x="5614988" y="5254625"/>
          <p14:tracePt t="9328" x="6086475" y="5365750"/>
          <p14:tracePt t="9345" x="6600825" y="5478463"/>
          <p14:tracePt t="9362" x="6943725" y="5554663"/>
          <p14:tracePt t="9378" x="7354888" y="5622925"/>
          <p14:tracePt t="9395" x="7637463" y="5683250"/>
          <p14:tracePt t="9412" x="7851775" y="5735638"/>
          <p14:tracePt t="9429" x="7980363" y="5761038"/>
          <p14:tracePt t="9445" x="8186738" y="5794375"/>
          <p14:tracePt t="9462" x="8332788" y="5803900"/>
          <p14:tracePt t="9479" x="8486775" y="5803900"/>
          <p14:tracePt t="9496" x="8640763" y="5811838"/>
          <p14:tracePt t="9512" x="8812213" y="5811838"/>
          <p14:tracePt t="9530" x="8940800" y="5811838"/>
          <p14:tracePt t="9546" x="9051925" y="5803900"/>
          <p14:tracePt t="9563" x="9137650" y="5761038"/>
          <p14:tracePt t="9579" x="9137650" y="5700713"/>
          <p14:tracePt t="9596" x="9137650" y="5649913"/>
          <p14:tracePt t="9613" x="9137650" y="5580063"/>
          <p14:tracePt t="9613" x="9137650" y="5537200"/>
          <p14:tracePt t="9630" x="9137650" y="5443538"/>
          <p14:tracePt t="9646" x="9137650" y="5357813"/>
          <p14:tracePt t="9663" x="9129713" y="5264150"/>
          <p14:tracePt t="9680" x="9094788" y="5178425"/>
          <p14:tracePt t="9696" x="9069388" y="5126038"/>
          <p14:tracePt t="9714" x="9043988" y="5075238"/>
          <p14:tracePt t="9730" x="9018588" y="5032375"/>
          <p14:tracePt t="9747" x="9001125" y="4989513"/>
          <p14:tracePt t="9763" x="8983663" y="4946650"/>
          <p14:tracePt t="9781" x="8958263" y="4911725"/>
          <p14:tracePt t="9797" x="8897938" y="4851400"/>
          <p14:tracePt t="9814" x="8872538" y="4826000"/>
          <p14:tracePt t="9830" x="8855075" y="4808538"/>
          <p14:tracePt t="9848" x="8847138" y="4808538"/>
          <p14:tracePt t="9950" x="8837613" y="4808538"/>
          <p14:tracePt t="9958" x="8829675" y="4808538"/>
          <p14:tracePt t="9966" x="8812213" y="4800600"/>
          <p14:tracePt t="9966" x="8794750" y="4800600"/>
          <p14:tracePt t="9982" x="8751888" y="4792663"/>
          <p14:tracePt t="9999" x="8709025" y="4792663"/>
          <p14:tracePt t="10015" x="8666163" y="4783138"/>
          <p14:tracePt t="10032" x="8623300" y="4783138"/>
          <p14:tracePt t="10048" x="8607425" y="4783138"/>
          <p14:tracePt t="10066" x="8597900" y="4775200"/>
          <p14:tracePt t="10082" x="8589963" y="4775200"/>
          <p14:tracePt t="10099" x="8580438" y="4775200"/>
          <p14:tracePt t="10115" x="8564563" y="4775200"/>
          <p14:tracePt t="10133" x="8537575" y="4775200"/>
          <p14:tracePt t="10149" x="8426450" y="4765675"/>
          <p14:tracePt t="10166" x="8272463" y="4757738"/>
          <p14:tracePt t="10182" x="8108950" y="4757738"/>
          <p14:tracePt t="10200" x="7869238" y="4740275"/>
          <p14:tracePt t="10216" x="7629525" y="4732338"/>
          <p14:tracePt t="10233" x="7165975" y="4697413"/>
          <p14:tracePt t="10250" x="6565900" y="4586288"/>
          <p14:tracePt t="10267" x="5889625" y="4465638"/>
          <p14:tracePt t="10283" x="5143500" y="4321175"/>
          <p14:tracePt t="10300" x="4508500" y="4157663"/>
          <p14:tracePt t="10316" x="3703638" y="3960813"/>
          <p14:tracePt t="10316" x="3368675" y="3865563"/>
          <p14:tracePt t="10334" x="2778125" y="3694113"/>
          <p14:tracePt t="10350" x="2100263" y="3454400"/>
          <p14:tracePt t="10367" x="1517650" y="3222625"/>
          <p14:tracePt t="10384" x="814388" y="2965450"/>
          <p14:tracePt t="10400" x="300038" y="2760663"/>
          <p14:tracePt t="10417" x="0" y="2563813"/>
          <p14:tracePt t="10434" x="0" y="2460625"/>
          <p14:tracePt t="10451" x="0" y="2408238"/>
          <p14:tracePt t="10467" x="0" y="2400300"/>
          <p14:tracePt t="10518" x="0" y="2408238"/>
          <p14:tracePt t="10526" x="0" y="2435225"/>
          <p14:tracePt t="10534" x="0" y="2468563"/>
          <p14:tracePt t="10551" x="7938" y="2493963"/>
          <p14:tracePt t="10568" x="25400" y="2520950"/>
          <p14:tracePt t="10585" x="42863" y="2536825"/>
          <p14:tracePt t="10601" x="68263" y="2563813"/>
          <p14:tracePt t="10618" x="111125" y="2589213"/>
          <p14:tracePt t="10635" x="179388" y="2614613"/>
          <p14:tracePt t="10652" x="257175" y="2632075"/>
          <p14:tracePt t="10668" x="325438" y="2649538"/>
          <p14:tracePt t="10668" x="360363" y="2649538"/>
          <p14:tracePt t="10686" x="393700" y="2649538"/>
          <p14:tracePt t="10702" x="393700" y="2657475"/>
          <p14:tracePt t="11085" x="403225" y="2657475"/>
          <p14:tracePt t="11110" x="411163" y="2665413"/>
          <p14:tracePt t="11126" x="428625" y="2674938"/>
          <p14:tracePt t="11134" x="436563" y="2682875"/>
          <p14:tracePt t="11142" x="471488" y="2700338"/>
          <p14:tracePt t="11155" x="506413" y="2708275"/>
          <p14:tracePt t="11171" x="522288" y="2725738"/>
          <p14:tracePt t="11188" x="549275" y="2735263"/>
          <p14:tracePt t="11205" x="582613" y="2751138"/>
          <p14:tracePt t="11222" x="617538" y="2760663"/>
          <p14:tracePt t="11238" x="642938" y="2778125"/>
          <p14:tracePt t="11255" x="711200" y="2803525"/>
          <p14:tracePt t="11272" x="806450" y="2828925"/>
          <p14:tracePt t="11289" x="935038" y="2871788"/>
          <p14:tracePt t="11305" x="1096963" y="2914650"/>
          <p14:tracePt t="11322" x="1311275" y="2974975"/>
          <p14:tracePt t="11339" x="1550988" y="3035300"/>
          <p14:tracePt t="11356" x="1843088" y="3103563"/>
          <p14:tracePt t="11372" x="2306638" y="3189288"/>
          <p14:tracePt t="11389" x="2957513" y="3249613"/>
          <p14:tracePt t="11406" x="3300413" y="3265488"/>
          <p14:tracePt t="11422" x="3600450" y="3265488"/>
          <p14:tracePt t="11440" x="3865563" y="3265488"/>
          <p14:tracePt t="11456" x="4165600" y="3265488"/>
          <p14:tracePt t="11473" x="4492625" y="3265488"/>
          <p14:tracePt t="11489" x="4706938" y="3275013"/>
          <p14:tracePt t="11507" x="4979988" y="3292475"/>
          <p14:tracePt t="11523" x="5186363" y="3317875"/>
          <p14:tracePt t="11540" x="5461000" y="3335338"/>
          <p14:tracePt t="11556" x="5675313" y="3378200"/>
          <p14:tracePt t="11556" x="5768975" y="3386138"/>
          <p14:tracePt t="11574" x="5975350" y="3421063"/>
          <p14:tracePt t="11591" x="6137275" y="3454400"/>
          <p14:tracePt t="11607" x="6326188" y="3489325"/>
          <p14:tracePt t="11623" x="6635750" y="3565525"/>
          <p14:tracePt t="11641" x="6951663" y="3660775"/>
          <p14:tracePt t="11657" x="7175500" y="3694113"/>
          <p14:tracePt t="11674" x="7372350" y="3721100"/>
          <p14:tracePt t="11690" x="7458075" y="3721100"/>
          <p14:tracePt t="11708" x="7466013" y="3721100"/>
          <p14:tracePt t="11782" x="7450138" y="3721100"/>
          <p14:tracePt t="11787" x="7432675" y="3711575"/>
          <p14:tracePt t="11791" x="7380288" y="3711575"/>
          <p14:tracePt t="11808" x="7294563" y="3703638"/>
          <p14:tracePt t="11826" x="7150100" y="3686175"/>
          <p14:tracePt t="11842" x="6908800" y="3625850"/>
          <p14:tracePt t="11859" x="6523038" y="3522663"/>
          <p14:tracePt t="11875" x="6300788" y="3463925"/>
          <p14:tracePt t="11892" x="6189663" y="3436938"/>
          <p14:tracePt t="11908" x="6180138" y="3429000"/>
          <p14:tracePt t="11925" x="6197600" y="3429000"/>
          <p14:tracePt t="11942" x="6335713" y="3429000"/>
          <p14:tracePt t="11959" x="6497638" y="3446463"/>
          <p14:tracePt t="11975" x="6678613" y="3454400"/>
          <p14:tracePt t="11992" x="6807200" y="3454400"/>
          <p14:tracePt t="12008" x="6961188" y="3454400"/>
          <p14:tracePt t="12025" x="7064375" y="3446463"/>
          <p14:tracePt t="12042" x="7200900" y="3446463"/>
          <p14:tracePt t="12058" x="7312025" y="3446463"/>
          <p14:tracePt t="12075" x="7407275" y="3463925"/>
          <p14:tracePt t="12092" x="7475538" y="3479800"/>
          <p14:tracePt t="12165" x="7458075" y="3479800"/>
          <p14:tracePt t="12175" x="7432675" y="3479800"/>
          <p14:tracePt t="12176" x="7329488" y="3479800"/>
          <p14:tracePt t="12192" x="7158038" y="3479800"/>
          <p14:tracePt t="12209" x="6969125" y="3479800"/>
          <p14:tracePt t="12226" x="6772275" y="3471863"/>
          <p14:tracePt t="12243" x="6661150" y="3454400"/>
          <p14:tracePt t="12259" x="6643688" y="3454400"/>
          <p14:tracePt t="12276" x="6651625" y="3454400"/>
          <p14:tracePt t="12293" x="6704013" y="3454400"/>
          <p14:tracePt t="12310" x="6815138" y="3454400"/>
          <p14:tracePt t="12326" x="6969125" y="3454400"/>
          <p14:tracePt t="12343" x="7123113" y="3471863"/>
          <p14:tracePt t="12360" x="7312025" y="3489325"/>
          <p14:tracePt t="12377" x="7423150" y="3497263"/>
          <p14:tracePt t="12394" x="7475538" y="3506788"/>
          <p14:tracePt t="12453" x="7466013" y="3506788"/>
          <p14:tracePt t="12461" x="7458075" y="3506788"/>
          <p14:tracePt t="12461" x="7397750" y="3506788"/>
          <p14:tracePt t="12477" x="7354888" y="3506788"/>
          <p14:tracePt t="12494" x="7321550" y="3497263"/>
          <p14:tracePt t="12511" x="7294563" y="3497263"/>
          <p14:tracePt t="12528" x="7286625" y="3497263"/>
          <p14:tracePt t="12573" x="7304088" y="3497263"/>
          <p14:tracePt t="12581" x="7329488" y="3497263"/>
          <p14:tracePt t="12595" x="7372350" y="3497263"/>
          <p14:tracePt t="12612" x="7407275" y="3497263"/>
          <p14:tracePt t="12612" x="7415213" y="3497263"/>
          <p14:tracePt t="12629" x="7423150" y="3497263"/>
          <p14:tracePt t="12645" x="7432675" y="3497263"/>
          <p14:tracePt t="12757" x="7440613" y="3489325"/>
          <p14:tracePt t="13674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ChangeArrowheads="1"/>
          </p:cNvSpPr>
          <p:nvPr/>
        </p:nvSpPr>
        <p:spPr bwMode="auto">
          <a:xfrm>
            <a:off x="0" y="549275"/>
            <a:ext cx="91440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200">
                <a:latin typeface="宋体" charset="-122"/>
              </a:rPr>
              <a:t> </a:t>
            </a:r>
            <a:r>
              <a:rPr kumimoji="1" lang="en-US" altLang="zh-CN" sz="3200" b="1">
                <a:solidFill>
                  <a:srgbClr val="FF0066"/>
                </a:solidFill>
                <a:latin typeface="宋体" charset="-122"/>
              </a:rPr>
              <a:t>P3</a:t>
            </a:r>
            <a:r>
              <a:rPr kumimoji="1" lang="zh-CN" altLang="en-US" sz="3200" b="1">
                <a:solidFill>
                  <a:srgbClr val="FF0066"/>
                </a:solidFill>
                <a:latin typeface="宋体" charset="-122"/>
              </a:rPr>
              <a:t>口用法</a:t>
            </a:r>
            <a:r>
              <a:rPr kumimoji="1" lang="zh-CN" altLang="en-US" sz="3200" b="1">
                <a:latin typeface="宋体" charset="-122"/>
              </a:rPr>
              <a:t>：</a:t>
            </a:r>
            <a:endParaRPr kumimoji="1" lang="zh-CN" altLang="en-US" sz="3200">
              <a:latin typeface="宋体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200" b="1">
                <a:latin typeface="宋体" charset="-122"/>
              </a:rPr>
              <a:t>     </a:t>
            </a:r>
            <a:r>
              <a:rPr kumimoji="1" lang="en-US" altLang="zh-CN" sz="3200" b="1">
                <a:latin typeface="宋体" charset="-122"/>
              </a:rPr>
              <a:t>(1)</a:t>
            </a:r>
            <a:r>
              <a:rPr kumimoji="1" lang="zh-CN" altLang="en-US" sz="3200" b="1">
                <a:latin typeface="宋体" charset="-122"/>
              </a:rPr>
              <a:t>当作为第一功能（普通</a:t>
            </a:r>
            <a:r>
              <a:rPr kumimoji="1" lang="en-US" altLang="zh-CN" sz="3200" b="1">
                <a:latin typeface="宋体" charset="-122"/>
              </a:rPr>
              <a:t>I/O</a:t>
            </a:r>
            <a:r>
              <a:rPr kumimoji="1" lang="zh-CN" altLang="en-US" sz="3200" b="1">
                <a:latin typeface="宋体" charset="-122"/>
              </a:rPr>
              <a:t>口）使用时，用法同</a:t>
            </a:r>
            <a:r>
              <a:rPr kumimoji="1" lang="en-US" altLang="zh-CN" sz="3200" b="1">
                <a:latin typeface="宋体" charset="-122"/>
              </a:rPr>
              <a:t>P1</a:t>
            </a:r>
            <a:r>
              <a:rPr kumimoji="1" lang="zh-CN" altLang="en-US" sz="3200" b="1">
                <a:latin typeface="宋体" charset="-122"/>
              </a:rPr>
              <a:t>口。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200" b="1">
                <a:latin typeface="宋体" charset="-122"/>
              </a:rPr>
              <a:t>     </a:t>
            </a:r>
            <a:r>
              <a:rPr kumimoji="1" lang="en-US" altLang="zh-CN" sz="3200" b="1">
                <a:latin typeface="宋体" charset="-122"/>
              </a:rPr>
              <a:t>(2)</a:t>
            </a:r>
            <a:r>
              <a:rPr kumimoji="1" lang="zh-CN" altLang="en-US" sz="3200" b="1">
                <a:latin typeface="宋体" charset="-122"/>
              </a:rPr>
              <a:t>当作为第二功能使用时，功能见表</a:t>
            </a:r>
            <a:r>
              <a:rPr kumimoji="1" lang="en-US" altLang="zh-CN" sz="3200" b="1">
                <a:latin typeface="宋体" charset="-122"/>
              </a:rPr>
              <a:t>5-1</a:t>
            </a:r>
            <a:r>
              <a:rPr kumimoji="1" lang="zh-CN" altLang="en-US" sz="3200" b="1">
                <a:latin typeface="宋体" charset="-122"/>
              </a:rPr>
              <a:t>。</a:t>
            </a:r>
          </a:p>
          <a:p>
            <a:pPr marL="342900" indent="-342900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200" b="1">
                <a:latin typeface="宋体" charset="-122"/>
              </a:rPr>
              <a:t>     </a:t>
            </a:r>
            <a:r>
              <a:rPr kumimoji="1" lang="en-US" altLang="zh-CN" sz="3200" b="1">
                <a:latin typeface="宋体" charset="-122"/>
              </a:rPr>
              <a:t>P3</a:t>
            </a:r>
            <a:r>
              <a:rPr kumimoji="1" lang="zh-CN" altLang="en-US" sz="3200" b="1">
                <a:latin typeface="宋体" charset="-122"/>
              </a:rPr>
              <a:t>口的各位可根据需要，把几条口线设为第二功能，剩下的口线可作</a:t>
            </a:r>
            <a:r>
              <a:rPr kumimoji="1" lang="en-US" altLang="zh-CN" sz="3200" b="1">
                <a:latin typeface="宋体" charset="-122"/>
              </a:rPr>
              <a:t>I/O</a:t>
            </a:r>
            <a:r>
              <a:rPr kumimoji="1" lang="zh-CN" altLang="en-US" sz="3200" b="1">
                <a:latin typeface="宋体" charset="-122"/>
              </a:rPr>
              <a:t>使用，此时，宜采用位操作。 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200" b="1">
                <a:latin typeface="宋体" charset="-122"/>
              </a:rPr>
              <a:t>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23"/>
    </mc:Choice>
    <mc:Fallback>
      <p:transition spd="slow" advTm="44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8898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7722" x="3017838" y="2503488"/>
          <p14:tracePt t="7726" x="3025775" y="2503488"/>
          <p14:tracePt t="7744" x="3035300" y="2503488"/>
          <p14:tracePt t="7760" x="3043238" y="2503488"/>
          <p14:tracePt t="7845" x="3051175" y="2503488"/>
          <p14:tracePt t="7859" x="3094038" y="2503488"/>
          <p14:tracePt t="7878" x="3136900" y="2493963"/>
          <p14:tracePt t="7895" x="3179763" y="2493963"/>
          <p14:tracePt t="7911" x="3206750" y="2493963"/>
          <p14:tracePt t="7928" x="3214688" y="2493963"/>
          <p14:tracePt t="7944" x="3222625" y="2493963"/>
          <p14:tracePt t="7961" x="3232150" y="2493963"/>
          <p14:tracePt t="7978" x="3265488" y="2493963"/>
          <p14:tracePt t="7995" x="3335338" y="2493963"/>
          <p14:tracePt t="8011" x="3403600" y="2493963"/>
          <p14:tracePt t="8029" x="3540125" y="2493963"/>
          <p14:tracePt t="8045" x="3617913" y="2493963"/>
          <p14:tracePt t="8062" x="3668713" y="2493963"/>
          <p14:tracePt t="8078" x="3694113" y="2493963"/>
          <p14:tracePt t="8095" x="3736975" y="2493963"/>
          <p14:tracePt t="8112" x="3779838" y="2486025"/>
          <p14:tracePt t="8129" x="3849688" y="2486025"/>
          <p14:tracePt t="8145" x="3968750" y="2486025"/>
          <p14:tracePt t="8162" x="4089400" y="2486025"/>
          <p14:tracePt t="8179" x="4217988" y="2486025"/>
          <p14:tracePt t="8196" x="4337050" y="2486025"/>
          <p14:tracePt t="8213" x="4500563" y="2486025"/>
          <p14:tracePt t="8229" x="4586288" y="2486025"/>
          <p14:tracePt t="8247" x="4664075" y="2486025"/>
          <p14:tracePt t="8263" x="4706938" y="2486025"/>
          <p14:tracePt t="8280" x="4740275" y="2493963"/>
          <p14:tracePt t="8296" x="4808538" y="2503488"/>
          <p14:tracePt t="8313" x="4886325" y="2520950"/>
          <p14:tracePt t="8330" x="5014913" y="2536825"/>
          <p14:tracePt t="8347" x="5118100" y="2554288"/>
          <p14:tracePt t="8363" x="5229225" y="2571750"/>
          <p14:tracePt t="8381" x="5322888" y="2589213"/>
          <p14:tracePt t="8397" x="5400675" y="2614613"/>
          <p14:tracePt t="8414" x="5468938" y="2622550"/>
          <p14:tracePt t="8430" x="5537200" y="2649538"/>
          <p14:tracePt t="8447" x="5649913" y="2665413"/>
          <p14:tracePt t="8464" x="5735638" y="2692400"/>
          <p14:tracePt t="8481" x="5811838" y="2708275"/>
          <p14:tracePt t="8498" x="5864225" y="2725738"/>
          <p14:tracePt t="8514" x="5957888" y="2751138"/>
          <p14:tracePt t="8531" x="6018213" y="2760663"/>
          <p14:tracePt t="8548" x="6094413" y="2786063"/>
          <p14:tracePt t="8565" x="6215063" y="2820988"/>
          <p14:tracePt t="8581" x="6308725" y="2846388"/>
          <p14:tracePt t="8598" x="6378575" y="2854325"/>
          <p14:tracePt t="8615" x="6454775" y="2863850"/>
          <p14:tracePt t="8632" x="6497638" y="2871788"/>
          <p14:tracePt t="8648" x="6550025" y="2879725"/>
          <p14:tracePt t="8665" x="6600825" y="2889250"/>
          <p14:tracePt t="8682" x="6661150" y="2889250"/>
          <p14:tracePt t="8699" x="6764338" y="2914650"/>
          <p14:tracePt t="8715" x="6858000" y="2932113"/>
          <p14:tracePt t="8733" x="6943725" y="2940050"/>
          <p14:tracePt t="8733" x="6978650" y="2940050"/>
          <p14:tracePt t="8749" x="7029450" y="2940050"/>
          <p14:tracePt t="8766" x="7064375" y="2940050"/>
          <p14:tracePt t="8782" x="7107238" y="2940050"/>
          <p14:tracePt t="8799" x="7150100" y="2940050"/>
          <p14:tracePt t="8816" x="7226300" y="2940050"/>
          <p14:tracePt t="8833" x="7312025" y="2932113"/>
          <p14:tracePt t="8850" x="7372350" y="2922588"/>
          <p14:tracePt t="8866" x="7450138" y="2914650"/>
          <p14:tracePt t="8883" x="7493000" y="2906713"/>
          <p14:tracePt t="8900" x="7535863" y="2897188"/>
          <p14:tracePt t="8900" x="7561263" y="2889250"/>
          <p14:tracePt t="8917" x="7621588" y="2871788"/>
          <p14:tracePt t="8933" x="7715250" y="2846388"/>
          <p14:tracePt t="8950" x="7808913" y="2836863"/>
          <p14:tracePt t="8967" x="7937500" y="2828925"/>
          <p14:tracePt t="8984" x="8007350" y="2820988"/>
          <p14:tracePt t="9000" x="8032750" y="2811463"/>
          <p14:tracePt t="9017" x="8050213" y="2803525"/>
          <p14:tracePt t="9034" x="8058150" y="2794000"/>
          <p14:tracePt t="9051" x="8066088" y="2794000"/>
          <p14:tracePt t="9067" x="8075613" y="2786063"/>
          <p14:tracePt t="9084" x="8083550" y="2778125"/>
          <p14:tracePt t="9101" x="8101013" y="2778125"/>
          <p14:tracePt t="9118" x="8118475" y="2778125"/>
          <p14:tracePt t="9134" x="8178800" y="2778125"/>
          <p14:tracePt t="9151" x="8280400" y="2794000"/>
          <p14:tracePt t="9168" x="8340725" y="2803525"/>
          <p14:tracePt t="9185" x="8366125" y="2803525"/>
          <p14:tracePt t="9202" x="8375650" y="2803525"/>
          <p14:tracePt t="9245" x="8366125" y="2803525"/>
          <p14:tracePt t="9253" x="8332788" y="2803525"/>
          <p14:tracePt t="9268" x="8221663" y="2811463"/>
          <p14:tracePt t="9285" x="8083550" y="2828925"/>
          <p14:tracePt t="9302" x="7843838" y="2871788"/>
          <p14:tracePt t="9319" x="7612063" y="2889250"/>
          <p14:tracePt t="9336" x="7312025" y="2897188"/>
          <p14:tracePt t="9352" x="7115175" y="2897188"/>
          <p14:tracePt t="9369" x="6943725" y="2897188"/>
          <p14:tracePt t="9385" x="6807200" y="2897188"/>
          <p14:tracePt t="9403" x="6661150" y="2897188"/>
          <p14:tracePt t="9419" x="6540500" y="2897188"/>
          <p14:tracePt t="9436" x="6429375" y="2897188"/>
          <p14:tracePt t="9453" x="6343650" y="2897188"/>
          <p14:tracePt t="9653" x="6361113" y="2889250"/>
          <p14:tracePt t="9660" x="6386513" y="2889250"/>
          <p14:tracePt t="9676" x="6429375" y="2879725"/>
          <p14:tracePt t="9687" x="6464300" y="2879725"/>
          <p14:tracePt t="9703" x="6515100" y="2879725"/>
          <p14:tracePt t="9720" x="6608763" y="2879725"/>
          <p14:tracePt t="9737" x="6746875" y="2879725"/>
          <p14:tracePt t="9754" x="6892925" y="2879725"/>
          <p14:tracePt t="9770" x="7046913" y="2879725"/>
          <p14:tracePt t="9787" x="7183438" y="2879725"/>
          <p14:tracePt t="9804" x="7346950" y="2879725"/>
          <p14:tracePt t="9821" x="7423150" y="2879725"/>
          <p14:tracePt t="9837" x="7475538" y="2879725"/>
          <p14:tracePt t="9854" x="7500938" y="2879725"/>
          <p14:tracePt t="9871" x="7526338" y="2879725"/>
          <p14:tracePt t="9887" x="7561263" y="2879725"/>
          <p14:tracePt t="9904" x="7621588" y="2879725"/>
          <p14:tracePt t="9921" x="7715250" y="2889250"/>
          <p14:tracePt t="9938" x="7808913" y="2889250"/>
          <p14:tracePt t="9954" x="7904163" y="2889250"/>
          <p14:tracePt t="9971" x="7980363" y="2879725"/>
          <p14:tracePt t="9988" x="8015288" y="2879725"/>
          <p14:tracePt t="10005" x="8032750" y="2879725"/>
          <p14:tracePt t="10021" x="8050213" y="2871788"/>
          <p14:tracePt t="10038" x="8075613" y="2871788"/>
          <p14:tracePt t="10055" x="8101013" y="2871788"/>
          <p14:tracePt t="10072" x="8135938" y="2871788"/>
          <p14:tracePt t="10088" x="8178800" y="2871788"/>
          <p14:tracePt t="10105" x="8237538" y="2854325"/>
          <p14:tracePt t="10122" x="8297863" y="2846388"/>
          <p14:tracePt t="10139" x="8375650" y="2828925"/>
          <p14:tracePt t="10155" x="8426450" y="2820988"/>
          <p14:tracePt t="10172" x="8443913" y="2811463"/>
          <p14:tracePt t="10828" x="8443913" y="2820988"/>
          <p14:tracePt t="10844" x="8435975" y="2820988"/>
          <p14:tracePt t="11124" x="8426450" y="2828925"/>
          <p14:tracePt t="11156" x="8418513" y="2828925"/>
          <p14:tracePt t="11836" x="8408988" y="2828925"/>
          <p14:tracePt t="11844" x="8408988" y="2836863"/>
          <p14:tracePt t="12004" x="8401050" y="2836863"/>
          <p14:tracePt t="12061" x="8393113" y="2836863"/>
          <p14:tracePt t="12092" x="8383588" y="2836863"/>
          <p14:tracePt t="12100" x="8366125" y="2846388"/>
          <p14:tracePt t="12117" x="8350250" y="2846388"/>
          <p14:tracePt t="12133" x="8323263" y="2854325"/>
          <p14:tracePt t="12150" x="8297863" y="2854325"/>
          <p14:tracePt t="12167" x="8272463" y="2854325"/>
          <p14:tracePt t="12183" x="8229600" y="2863850"/>
          <p14:tracePt t="12200" x="8186738" y="2863850"/>
          <p14:tracePt t="12216" x="8143875" y="2863850"/>
          <p14:tracePt t="12234" x="8075613" y="2871788"/>
          <p14:tracePt t="12250" x="8015288" y="2879725"/>
          <p14:tracePt t="12267" x="7947025" y="2889250"/>
          <p14:tracePt t="12284" x="7818438" y="2897188"/>
          <p14:tracePt t="12301" x="7723188" y="2906713"/>
          <p14:tracePt t="12317" x="7637463" y="2914650"/>
          <p14:tracePt t="12334" x="7526338" y="2940050"/>
          <p14:tracePt t="12350" x="7440613" y="2949575"/>
          <p14:tracePt t="12368" x="7337425" y="2974975"/>
          <p14:tracePt t="12384" x="7218363" y="3000375"/>
          <p14:tracePt t="12401" x="7107238" y="3025775"/>
          <p14:tracePt t="12417" x="6961188" y="3068638"/>
          <p14:tracePt t="12435" x="6815138" y="3103563"/>
          <p14:tracePt t="12451" x="6608763" y="3146425"/>
          <p14:tracePt t="12468" x="6497638" y="3171825"/>
          <p14:tracePt t="12485" x="6386513" y="3206750"/>
          <p14:tracePt t="12502" x="6300788" y="3240088"/>
          <p14:tracePt t="12518" x="6164263" y="3275013"/>
          <p14:tracePt t="12535" x="6000750" y="3292475"/>
          <p14:tracePt t="12552" x="5821363" y="3308350"/>
          <p14:tracePt t="12568" x="5597525" y="3335338"/>
          <p14:tracePt t="12585" x="5383213" y="3351213"/>
          <p14:tracePt t="12602" x="5151438" y="3360738"/>
          <p14:tracePt t="12619" x="4964113" y="3368675"/>
          <p14:tracePt t="12635" x="4646613" y="3394075"/>
          <p14:tracePt t="12653" x="4457700" y="3411538"/>
          <p14:tracePt t="12669" x="4260850" y="3429000"/>
          <p14:tracePt t="12686" x="4097338" y="3454400"/>
          <p14:tracePt t="12702" x="3917950" y="3471863"/>
          <p14:tracePt t="12720" x="3754438" y="3489325"/>
          <p14:tracePt t="12736" x="3575050" y="3514725"/>
          <p14:tracePt t="12753" x="3421063" y="3540125"/>
          <p14:tracePt t="12769" x="3240088" y="3557588"/>
          <p14:tracePt t="12787" x="3060700" y="3582988"/>
          <p14:tracePt t="12803" x="2811463" y="3635375"/>
          <p14:tracePt t="12820" x="2692400" y="3660775"/>
          <p14:tracePt t="12837" x="2554288" y="3686175"/>
          <p14:tracePt t="12853" x="2425700" y="3721100"/>
          <p14:tracePt t="12870" x="2332038" y="3746500"/>
          <p14:tracePt t="12887" x="2246313" y="3789363"/>
          <p14:tracePt t="12904" x="2185988" y="3797300"/>
          <p14:tracePt t="12920" x="2135188" y="3814763"/>
          <p14:tracePt t="12937" x="2092325" y="3822700"/>
          <p14:tracePt t="12954" x="2014538" y="3822700"/>
          <p14:tracePt t="12971" x="1954213" y="3822700"/>
          <p14:tracePt t="12987" x="1878013" y="3822700"/>
          <p14:tracePt t="13005" x="1843088" y="3822700"/>
          <p14:tracePt t="13021" x="1808163" y="3822700"/>
          <p14:tracePt t="13038" x="1782763" y="3822700"/>
          <p14:tracePt t="13054" x="1765300" y="3822700"/>
          <p14:tracePt t="13071" x="1722438" y="3806825"/>
          <p14:tracePt t="13088" x="1679575" y="3771900"/>
          <p14:tracePt t="13105" x="1636713" y="3746500"/>
          <p14:tracePt t="13122" x="1611313" y="3729038"/>
          <p14:tracePt t="13138" x="1585913" y="3711575"/>
          <p14:tracePt t="13155" x="1568450" y="3694113"/>
          <p14:tracePt t="13172" x="1568450" y="3686175"/>
          <p14:tracePt t="13189" x="1560513" y="3678238"/>
          <p14:tracePt t="13205" x="1560513" y="3668713"/>
          <p14:tracePt t="13222" x="1543050" y="3660775"/>
          <p14:tracePt t="13239" x="1517650" y="3651250"/>
          <p14:tracePt t="13256" x="1482725" y="3635375"/>
          <p14:tracePt t="13272" x="1449388" y="3608388"/>
          <p14:tracePt t="13289" x="1414463" y="3592513"/>
          <p14:tracePt t="13306" x="1397000" y="3575050"/>
          <p14:tracePt t="13356" x="1397000" y="3565525"/>
          <p14:tracePt t="13396" x="1379538" y="3557588"/>
          <p14:tracePt t="13411" x="1371600" y="3549650"/>
          <p14:tracePt t="13476" x="1371600" y="3540125"/>
          <p14:tracePt t="13476" x="1371600" y="3532188"/>
          <p14:tracePt t="13588" x="1379538" y="3532188"/>
          <p14:tracePt t="13596" x="1371600" y="3514725"/>
          <p14:tracePt t="13608" x="1379538" y="3514725"/>
          <p14:tracePt t="13625" x="1389063" y="3506788"/>
          <p14:tracePt t="13642" x="1406525" y="3497263"/>
          <p14:tracePt t="13658" x="1439863" y="3489325"/>
          <p14:tracePt t="13675" x="1465263" y="3479800"/>
          <p14:tracePt t="13691" x="1508125" y="3471863"/>
          <p14:tracePt t="13709" x="1560513" y="3463925"/>
          <p14:tracePt t="13725" x="1593850" y="3463925"/>
          <p14:tracePt t="13742" x="1636713" y="3463925"/>
          <p14:tracePt t="13758" x="1706563" y="3463925"/>
          <p14:tracePt t="13775" x="1757363" y="3463925"/>
          <p14:tracePt t="13792" x="1835150" y="3463925"/>
          <p14:tracePt t="13809" x="1893888" y="3463925"/>
          <p14:tracePt t="13825" x="1971675" y="3463925"/>
          <p14:tracePt t="13842" x="2022475" y="3454400"/>
          <p14:tracePt t="13859" x="2100263" y="3454400"/>
          <p14:tracePt t="13876" x="2160588" y="3454400"/>
          <p14:tracePt t="13893" x="2211388" y="3463925"/>
          <p14:tracePt t="13909" x="2254250" y="3471863"/>
          <p14:tracePt t="13926" x="2297113" y="3489325"/>
          <p14:tracePt t="13942" x="2349500" y="3497263"/>
          <p14:tracePt t="13960" x="2400300" y="3506788"/>
          <p14:tracePt t="13976" x="2451100" y="3514725"/>
          <p14:tracePt t="13993" x="2503488" y="3522663"/>
          <p14:tracePt t="14009" x="2546350" y="3532188"/>
          <p14:tracePt t="14027" x="2597150" y="3532188"/>
          <p14:tracePt t="14043" x="2665413" y="3540125"/>
          <p14:tracePt t="14060" x="2700338" y="3549650"/>
          <p14:tracePt t="14076" x="2735263" y="3549650"/>
          <p14:tracePt t="14093" x="2768600" y="3549650"/>
          <p14:tracePt t="14110" x="2794000" y="3549650"/>
          <p14:tracePt t="14127" x="2846388" y="3549650"/>
          <p14:tracePt t="14144" x="2879725" y="3557588"/>
          <p14:tracePt t="14160" x="2914650" y="3557588"/>
          <p14:tracePt t="14177" x="2949575" y="3557588"/>
          <p14:tracePt t="14194" x="2982913" y="3565525"/>
          <p14:tracePt t="14211" x="3008313" y="3575050"/>
          <p14:tracePt t="14227" x="3060700" y="3575050"/>
          <p14:tracePt t="14244" x="3086100" y="3582988"/>
          <p14:tracePt t="14261" x="3128963" y="3582988"/>
          <p14:tracePt t="14278" x="3163888" y="3582988"/>
          <p14:tracePt t="14294" x="3197225" y="3592513"/>
          <p14:tracePt t="14311" x="3222625" y="3592513"/>
          <p14:tracePt t="14328" x="3257550" y="3592513"/>
          <p14:tracePt t="14345" x="3300413" y="3592513"/>
          <p14:tracePt t="14379" x="3335338" y="3592513"/>
          <p14:tracePt t="14395" x="3386138" y="3592513"/>
          <p14:tracePt t="14412" x="3411538" y="3592513"/>
          <p14:tracePt t="14428" x="3446463" y="3592513"/>
          <p14:tracePt t="14445" x="3479800" y="3592513"/>
          <p14:tracePt t="14462" x="3514725" y="3592513"/>
          <p14:tracePt t="14479" x="3557588" y="3592513"/>
          <p14:tracePt t="14495" x="3592513" y="3592513"/>
          <p14:tracePt t="14512" x="3625850" y="3592513"/>
          <p14:tracePt t="14529" x="3660775" y="3592513"/>
          <p14:tracePt t="14546" x="3686175" y="3592513"/>
          <p14:tracePt t="14563" x="3703638" y="3592513"/>
          <p14:tracePt t="14579" x="3729038" y="3592513"/>
          <p14:tracePt t="14596" x="3754438" y="3592513"/>
          <p14:tracePt t="14613" x="3779838" y="3592513"/>
          <p14:tracePt t="14630" x="3832225" y="3592513"/>
          <p14:tracePt t="14647" x="3883025" y="3592513"/>
          <p14:tracePt t="14663" x="3925888" y="3600450"/>
          <p14:tracePt t="14680" x="3986213" y="3608388"/>
          <p14:tracePt t="14697" x="4021138" y="3617913"/>
          <p14:tracePt t="14713" x="4064000" y="3617913"/>
          <p14:tracePt t="14730" x="4114800" y="3625850"/>
          <p14:tracePt t="14747" x="4157663" y="3625850"/>
          <p14:tracePt t="14747" x="4183063" y="3625850"/>
          <p14:tracePt t="14764" x="4268788" y="3635375"/>
          <p14:tracePt t="14780" x="4321175" y="3651250"/>
          <p14:tracePt t="14797" x="4371975" y="3651250"/>
          <p14:tracePt t="14814" x="4414838" y="3660775"/>
          <p14:tracePt t="14831" x="4432300" y="3660775"/>
          <p14:tracePt t="14848" x="4475163" y="3660775"/>
          <p14:tracePt t="14864" x="4500563" y="3660775"/>
          <p14:tracePt t="14881" x="4560888" y="3660775"/>
          <p14:tracePt t="14898" x="4603750" y="3668713"/>
          <p14:tracePt t="14915" x="4672013" y="3668713"/>
          <p14:tracePt t="14931" x="4757738" y="3660775"/>
          <p14:tracePt t="14948" x="4808538" y="3635375"/>
          <p14:tracePt t="14965" x="4851400" y="3608388"/>
          <p14:tracePt t="14982" x="4903788" y="3592513"/>
          <p14:tracePt t="14998" x="4946650" y="3565525"/>
          <p14:tracePt t="15015" x="4997450" y="3540125"/>
          <p14:tracePt t="15032" x="5032375" y="3522663"/>
          <p14:tracePt t="15049" x="5075238" y="3497263"/>
          <p14:tracePt t="15065" x="5126038" y="3463925"/>
          <p14:tracePt t="15082" x="5160963" y="3429000"/>
          <p14:tracePt t="15099" x="5211763" y="3386138"/>
          <p14:tracePt t="15116" x="5229225" y="3360738"/>
          <p14:tracePt t="15132" x="5254625" y="3325813"/>
          <p14:tracePt t="15149" x="5254625" y="3308350"/>
          <p14:tracePt t="15166" x="5254625" y="3275013"/>
          <p14:tracePt t="15182" x="5246688" y="3257550"/>
          <p14:tracePt t="15200" x="5221288" y="3232150"/>
          <p14:tracePt t="15216" x="5178425" y="3206750"/>
          <p14:tracePt t="15233" x="5126038" y="3179763"/>
          <p14:tracePt t="15249" x="5075238" y="3163888"/>
          <p14:tracePt t="15267" x="4937125" y="3103563"/>
          <p14:tracePt t="15300" x="4886325" y="3094038"/>
          <p14:tracePt t="15317" x="4775200" y="3060700"/>
          <p14:tracePt t="15334" x="4654550" y="3043238"/>
          <p14:tracePt t="15350" x="4465638" y="3043238"/>
          <p14:tracePt t="15367" x="4286250" y="3043238"/>
          <p14:tracePt t="15383" x="4106863" y="3068638"/>
          <p14:tracePt t="15401" x="4011613" y="3111500"/>
          <p14:tracePt t="15417" x="3968750" y="3146425"/>
          <p14:tracePt t="15434" x="3960813" y="3163888"/>
          <p14:tracePt t="15451" x="3960813" y="3171825"/>
          <p14:tracePt t="15516" x="3960813" y="3179763"/>
          <p14:tracePt t="15518" x="3960813" y="3189288"/>
          <p14:tracePt t="15534" x="3968750" y="3214688"/>
          <p14:tracePt t="15551" x="3986213" y="3249613"/>
          <p14:tracePt t="15568" x="3994150" y="3300413"/>
          <p14:tracePt t="15585" x="4011613" y="3343275"/>
          <p14:tracePt t="15601" x="4021138" y="3378200"/>
          <p14:tracePt t="15618" x="4029075" y="3394075"/>
          <p14:tracePt t="16180" x="4037013" y="3394075"/>
          <p14:tracePt t="16180" x="4046538" y="3394075"/>
          <p14:tracePt t="16188" x="4054475" y="3394075"/>
          <p14:tracePt t="16205" x="4079875" y="3394075"/>
          <p14:tracePt t="16222" x="4122738" y="3403600"/>
          <p14:tracePt t="16238" x="4183063" y="3421063"/>
          <p14:tracePt t="16255" x="4243388" y="3436938"/>
          <p14:tracePt t="16272" x="4303713" y="3446463"/>
          <p14:tracePt t="16289" x="4346575" y="3446463"/>
          <p14:tracePt t="16305" x="4379913" y="3446463"/>
          <p14:tracePt t="16322" x="4389438" y="3446463"/>
          <p14:tracePt t="16339" x="4397375" y="3446463"/>
          <p14:tracePt t="16356" x="4406900" y="3446463"/>
          <p14:tracePt t="16372" x="4414838" y="3446463"/>
          <p14:tracePt t="16389" x="4440238" y="3446463"/>
          <p14:tracePt t="16406" x="4475163" y="3446463"/>
          <p14:tracePt t="16423" x="4568825" y="3463925"/>
          <p14:tracePt t="16456" x="4611688" y="3463925"/>
          <p14:tracePt t="16473" x="4629150" y="3463925"/>
          <p14:tracePt t="16490" x="4646613" y="3463925"/>
          <p14:tracePt t="16507" x="4654550" y="3463925"/>
          <p14:tracePt t="18133" x="4654550" y="3471863"/>
          <p14:tracePt t="18173" x="4654550" y="3479800"/>
          <p14:tracePt t="18205" x="4654550" y="3489325"/>
          <p14:tracePt t="19276" x="4664075" y="3489325"/>
          <p14:tracePt t="19289" x="4672013" y="3489325"/>
          <p14:tracePt t="19290" x="4722813" y="3479800"/>
          <p14:tracePt t="19306" x="4792663" y="3471863"/>
          <p14:tracePt t="19323" x="4878388" y="3463925"/>
          <p14:tracePt t="19339" x="4964113" y="3454400"/>
          <p14:tracePt t="19357" x="4997450" y="3454400"/>
          <p14:tracePt t="19373" x="5022850" y="3436938"/>
          <p14:tracePt t="19390" x="5040313" y="3436938"/>
          <p14:tracePt t="19406" x="5075238" y="3421063"/>
          <p14:tracePt t="19423" x="5108575" y="3411538"/>
          <p14:tracePt t="19440" x="5168900" y="3411538"/>
          <p14:tracePt t="19457" x="5307013" y="3403600"/>
          <p14:tracePt t="19473" x="5443538" y="3403600"/>
          <p14:tracePt t="19490" x="5622925" y="3386138"/>
          <p14:tracePt t="19507" x="5743575" y="3378200"/>
          <p14:tracePt t="19524" x="5907088" y="3360738"/>
          <p14:tracePt t="19541" x="6018213" y="3351213"/>
          <p14:tracePt t="19557" x="6129338" y="3343275"/>
          <p14:tracePt t="19574" x="6207125" y="3343275"/>
          <p14:tracePt t="19591" x="6275388" y="3335338"/>
          <p14:tracePt t="19608" x="6326188" y="3335338"/>
          <p14:tracePt t="19624" x="6369050" y="3335338"/>
          <p14:tracePt t="19641" x="6437313" y="3335338"/>
          <p14:tracePt t="19658" x="6550025" y="3335338"/>
          <p14:tracePt t="19675" x="6678613" y="3351213"/>
          <p14:tracePt t="19691" x="6772275" y="3360738"/>
          <p14:tracePt t="19691" x="6832600" y="3368675"/>
          <p14:tracePt t="19709" x="6900863" y="3368675"/>
          <p14:tracePt t="19725" x="6961188" y="3368675"/>
          <p14:tracePt t="19742" x="6994525" y="3368675"/>
          <p14:tracePt t="19758" x="7021513" y="3368675"/>
          <p14:tracePt t="19775" x="7054850" y="3360738"/>
          <p14:tracePt t="19792" x="7089775" y="3351213"/>
          <p14:tracePt t="19809" x="7132638" y="3343275"/>
          <p14:tracePt t="19825" x="7175500" y="3335338"/>
          <p14:tracePt t="19842" x="7200900" y="3325813"/>
          <p14:tracePt t="19859" x="7218363" y="3308350"/>
          <p14:tracePt t="19875" x="7235825" y="3300413"/>
          <p14:tracePt t="19924" x="7243763" y="3292475"/>
          <p14:tracePt t="19972" x="7251700" y="3292475"/>
          <p14:tracePt t="20021" x="7261225" y="3292475"/>
          <p14:tracePt t="20044" x="7261225" y="3282950"/>
          <p14:tracePt t="20068" x="7269163" y="3282950"/>
          <p14:tracePt t="20077" x="7269163" y="3275013"/>
          <p14:tracePt t="20172" x="7278688" y="3275013"/>
          <p14:tracePt t="20204" x="7286625" y="3265488"/>
          <p14:tracePt t="21677" x="7278688" y="3265488"/>
          <p14:tracePt t="21701" x="7269163" y="3265488"/>
          <p14:tracePt t="21726" x="7261225" y="3265488"/>
          <p14:tracePt t="21821" x="7251700" y="3265488"/>
          <p14:tracePt t="21869" x="7243763" y="3265488"/>
          <p14:tracePt t="21893" x="7243763" y="3275013"/>
          <p14:tracePt t="21898" x="7235825" y="3275013"/>
          <p14:tracePt t="21905" x="7226300" y="3275013"/>
          <p14:tracePt t="21921" x="7218363" y="3275013"/>
          <p14:tracePt t="21938" x="7208838" y="3282950"/>
          <p14:tracePt t="21955" x="7200900" y="3282950"/>
          <p14:tracePt t="21972" x="7183438" y="3292475"/>
          <p14:tracePt t="21988" x="7150100" y="3317875"/>
          <p14:tracePt t="21988" x="7123113" y="3343275"/>
          <p14:tracePt t="22005" x="7046913" y="3386138"/>
          <p14:tracePt t="22021" x="6943725" y="3403600"/>
          <p14:tracePt t="22038" x="6797675" y="3421063"/>
          <p14:tracePt t="22055" x="6678613" y="3429000"/>
          <p14:tracePt t="22072" x="6557963" y="3436938"/>
          <p14:tracePt t="22089" x="6454775" y="3436938"/>
          <p14:tracePt t="22105" x="6403975" y="3436938"/>
          <p14:tracePt t="22122" x="6361113" y="3436938"/>
          <p14:tracePt t="22139" x="6351588" y="3436938"/>
          <p14:tracePt t="22213" x="6343650" y="3436938"/>
          <p14:tracePt t="22221" x="6326188" y="3436938"/>
          <p14:tracePt t="22239" x="6300788" y="3436938"/>
          <p14:tracePt t="22257" x="6283325" y="3436938"/>
          <p14:tracePt t="22273" x="6265863" y="3436938"/>
          <p14:tracePt t="22533" x="6275388" y="3436938"/>
          <p14:tracePt t="22540" x="6283325" y="3436938"/>
          <p14:tracePt t="22558" x="6292850" y="3429000"/>
          <p14:tracePt t="22575" x="6300788" y="3429000"/>
          <p14:tracePt t="22591" x="6318250" y="3421063"/>
          <p14:tracePt t="22609" x="6335713" y="3421063"/>
          <p14:tracePt t="22625" x="6343650" y="3411538"/>
          <p14:tracePt t="22642" x="6351588" y="3411538"/>
          <p14:tracePt t="22678" x="6361113" y="3411538"/>
          <p14:tracePt t="22693" x="6369050" y="3411538"/>
          <p14:tracePt t="22708" x="6378575" y="3403600"/>
          <p14:tracePt t="22709" x="6446838" y="3403600"/>
          <p14:tracePt t="22725" x="6507163" y="3403600"/>
          <p14:tracePt t="22743" x="6550025" y="3403600"/>
          <p14:tracePt t="22759" x="6592888" y="3403600"/>
          <p14:tracePt t="22776" x="6635750" y="3394075"/>
          <p14:tracePt t="22792" x="6643688" y="3394075"/>
          <p14:tracePt t="22809" x="6661150" y="3394075"/>
          <p14:tracePt t="22826" x="6669088" y="3394075"/>
          <p14:tracePt t="22843" x="6686550" y="3394075"/>
          <p14:tracePt t="22859" x="6704013" y="3394075"/>
          <p14:tracePt t="22876" x="6746875" y="3394075"/>
          <p14:tracePt t="22876" x="6772275" y="3403600"/>
          <p14:tracePt t="22893" x="6815138" y="3403600"/>
          <p14:tracePt t="22910" x="6850063" y="3403600"/>
          <p14:tracePt t="22927" x="6883400" y="3411538"/>
          <p14:tracePt t="22943" x="6908800" y="3411538"/>
          <p14:tracePt t="22960" x="6926263" y="3421063"/>
          <p14:tracePt t="22976" x="6943725" y="3421063"/>
          <p14:tracePt t="22994" x="6978650" y="3421063"/>
          <p14:tracePt t="23010" x="7004050" y="3421063"/>
          <p14:tracePt t="23027" x="7046913" y="3429000"/>
          <p14:tracePt t="23043" x="7089775" y="3436938"/>
          <p14:tracePt t="23061" x="7158038" y="3446463"/>
          <p14:tracePt t="23077" x="7192963" y="3454400"/>
          <p14:tracePt t="23094" x="7218363" y="3463925"/>
          <p14:tracePt t="23111" x="7243763" y="3471863"/>
          <p14:tracePt t="23128" x="7269163" y="3479800"/>
          <p14:tracePt t="23144" x="7304088" y="3497263"/>
          <p14:tracePt t="23161" x="7329488" y="3497263"/>
          <p14:tracePt t="23178" x="7364413" y="3497263"/>
          <p14:tracePt t="23194" x="7397750" y="3497263"/>
          <p14:tracePt t="23211" x="7432675" y="3497263"/>
          <p14:tracePt t="23228" x="7475538" y="3497263"/>
          <p14:tracePt t="23228" x="7493000" y="3497263"/>
          <p14:tracePt t="23245" x="7526338" y="3497263"/>
          <p14:tracePt t="23262" x="7578725" y="3497263"/>
          <p14:tracePt t="23279" x="7612063" y="3497263"/>
          <p14:tracePt t="23295" x="7664450" y="3497263"/>
          <p14:tracePt t="23312" x="7707313" y="3497263"/>
          <p14:tracePt t="23328" x="7750175" y="3497263"/>
          <p14:tracePt t="23346" x="7775575" y="3497263"/>
          <p14:tracePt t="23362" x="7793038" y="3497263"/>
          <p14:tracePt t="23379" x="7800975" y="3497263"/>
          <p14:tracePt t="23485" x="7783513" y="3506788"/>
          <p14:tracePt t="23493" x="7604125" y="3532188"/>
          <p14:tracePt t="23513" x="7389813" y="3549650"/>
          <p14:tracePt t="23530" x="7097713" y="3582988"/>
          <p14:tracePt t="23546" x="6832600" y="3608388"/>
          <p14:tracePt t="23563" x="6600825" y="3625850"/>
          <p14:tracePt t="23580" x="6308725" y="3660775"/>
          <p14:tracePt t="23580" x="6207125" y="3668713"/>
          <p14:tracePt t="23597" x="5897563" y="3694113"/>
          <p14:tracePt t="23613" x="5614988" y="3703638"/>
          <p14:tracePt t="23630" x="5365750" y="3703638"/>
          <p14:tracePt t="23647" x="5057775" y="3703638"/>
          <p14:tracePt t="23664" x="4775200" y="3703638"/>
          <p14:tracePt t="23680" x="4397375" y="3729038"/>
          <p14:tracePt t="23698" x="4132263" y="3736975"/>
          <p14:tracePt t="23714" x="3822700" y="3754438"/>
          <p14:tracePt t="23731" x="3600450" y="3771900"/>
          <p14:tracePt t="23747" x="3368675" y="3789363"/>
          <p14:tracePt t="23765" x="3163888" y="3806825"/>
          <p14:tracePt t="23781" x="2846388" y="3832225"/>
          <p14:tracePt t="23798" x="2674938" y="3849688"/>
          <p14:tracePt t="23814" x="2486025" y="3849688"/>
          <p14:tracePt t="23831" x="2357438" y="3849688"/>
          <p14:tracePt t="23848" x="2297113" y="3849688"/>
          <p14:tracePt t="23865" x="2271713" y="3849688"/>
          <p14:tracePt t="23882" x="2263775" y="3849688"/>
          <p14:tracePt t="23898" x="2254250" y="3849688"/>
          <p14:tracePt t="23915" x="2168525" y="3849688"/>
          <p14:tracePt t="23932" x="1989138" y="3840163"/>
          <p14:tracePt t="23949" x="1482725" y="3797300"/>
          <p14:tracePt t="23965" x="1174750" y="3763963"/>
          <p14:tracePt t="23982" x="968375" y="3746500"/>
          <p14:tracePt t="23999" x="908050" y="3746500"/>
          <p14:tracePt t="24037" x="908050" y="3736975"/>
          <p14:tracePt t="24053" x="917575" y="3729038"/>
          <p14:tracePt t="24061" x="925513" y="3711575"/>
          <p14:tracePt t="24069" x="942975" y="3686175"/>
          <p14:tracePt t="24083" x="968375" y="3668713"/>
          <p14:tracePt t="24099" x="985838" y="3651250"/>
          <p14:tracePt t="24116" x="985838" y="3643313"/>
          <p14:tracePt t="24165" x="977900" y="3643313"/>
          <p14:tracePt t="24167" x="942975" y="3651250"/>
          <p14:tracePt t="24183" x="917575" y="3651250"/>
          <p14:tracePt t="24200" x="908050" y="3651250"/>
          <p14:tracePt t="24302" x="908050" y="3660775"/>
          <p14:tracePt t="24309" x="908050" y="3668713"/>
          <p14:tracePt t="24326" x="908050" y="3678238"/>
          <p14:tracePt t="24334" x="925513" y="3694113"/>
          <p14:tracePt t="24351" x="950913" y="3703638"/>
          <p14:tracePt t="24368" x="977900" y="3711575"/>
          <p14:tracePt t="24384" x="993775" y="3711575"/>
          <p14:tracePt t="24401" x="1011238" y="3703638"/>
          <p14:tracePt t="24418" x="1028700" y="3694113"/>
          <p14:tracePt t="24435" x="1054100" y="3694113"/>
          <p14:tracePt t="24451" x="1071563" y="3678238"/>
          <p14:tracePt t="24468" x="1089025" y="3678238"/>
          <p14:tracePt t="24485" x="1096963" y="3678238"/>
          <p14:tracePt t="25125" x="1106488" y="3678238"/>
          <p14:tracePt t="25126" x="1114425" y="3678238"/>
          <p14:tracePt t="25138" x="1165225" y="3694113"/>
          <p14:tracePt t="25155" x="1243013" y="3721100"/>
          <p14:tracePt t="25172" x="1397000" y="3771900"/>
          <p14:tracePt t="25172" x="1457325" y="3789363"/>
          <p14:tracePt t="25189" x="1593850" y="3814763"/>
          <p14:tracePt t="25206" x="1722438" y="3840163"/>
          <p14:tracePt t="25223" x="1843088" y="3857625"/>
          <p14:tracePt t="25239" x="1979613" y="3875088"/>
          <p14:tracePt t="25256" x="2100263" y="3892550"/>
          <p14:tracePt t="25272" x="2254250" y="3917950"/>
          <p14:tracePt t="25290" x="2349500" y="3925888"/>
          <p14:tracePt t="25306" x="2451100" y="3935413"/>
          <p14:tracePt t="25323" x="2503488" y="3935413"/>
          <p14:tracePt t="25339" x="2511425" y="3935413"/>
          <p14:tracePt t="25494" x="2503488" y="3935413"/>
          <p14:tracePt t="25645" x="2511425" y="3935413"/>
          <p14:tracePt t="25653" x="2528888" y="3935413"/>
          <p14:tracePt t="25661" x="2571750" y="3943350"/>
          <p14:tracePt t="25675" x="2632075" y="3943350"/>
          <p14:tracePt t="25691" x="2735263" y="3951288"/>
          <p14:tracePt t="25708" x="2811463" y="3951288"/>
          <p14:tracePt t="25725" x="2949575" y="3951288"/>
          <p14:tracePt t="25742" x="3000375" y="3951288"/>
          <p14:tracePt t="25758" x="3060700" y="3951288"/>
          <p14:tracePt t="25775" x="3121025" y="3951288"/>
          <p14:tracePt t="25792" x="3214688" y="3951288"/>
          <p14:tracePt t="25809" x="3300413" y="3951288"/>
          <p14:tracePt t="25825" x="3394075" y="3951288"/>
          <p14:tracePt t="25842" x="3454400" y="3951288"/>
          <p14:tracePt t="25859" x="3514725" y="3951288"/>
          <p14:tracePt t="25875" x="3565525" y="3951288"/>
          <p14:tracePt t="25892" x="3668713" y="3960813"/>
          <p14:tracePt t="25909" x="3763963" y="3986213"/>
          <p14:tracePt t="25926" x="3875088" y="4011613"/>
          <p14:tracePt t="25942" x="3968750" y="4021138"/>
          <p14:tracePt t="25960" x="4003675" y="4029075"/>
          <p14:tracePt t="25976" x="4011613" y="4029075"/>
          <p14:tracePt t="26109" x="4011613" y="4037013"/>
          <p14:tracePt t="26477" x="4003675" y="4037013"/>
          <p14:tracePt t="26885" x="4011613" y="4037013"/>
          <p14:tracePt t="26901" x="4021138" y="4037013"/>
          <p14:tracePt t="26917" x="4037013" y="4037013"/>
          <p14:tracePt t="26917" x="4046538" y="4037013"/>
          <p14:tracePt t="26931" x="4079875" y="4037013"/>
          <p14:tracePt t="26948" x="4122738" y="4037013"/>
          <p14:tracePt t="26948" x="4149725" y="4037013"/>
          <p14:tracePt t="26965" x="4208463" y="4037013"/>
          <p14:tracePt t="26982" x="4268788" y="4037013"/>
          <p14:tracePt t="26998" x="4364038" y="4029075"/>
          <p14:tracePt t="27015" x="4449763" y="4021138"/>
          <p14:tracePt t="27032" x="4543425" y="4021138"/>
          <p14:tracePt t="27049" x="4629150" y="4021138"/>
          <p14:tracePt t="27065" x="4679950" y="4021138"/>
          <p14:tracePt t="27082" x="4722813" y="4021138"/>
          <p14:tracePt t="27099" x="4765675" y="4021138"/>
          <p14:tracePt t="27116" x="4818063" y="4021138"/>
          <p14:tracePt t="27132" x="4903788" y="4037013"/>
          <p14:tracePt t="27149" x="5006975" y="4064000"/>
          <p14:tracePt t="27166" x="5108575" y="4097338"/>
          <p14:tracePt t="27183" x="5194300" y="4122738"/>
          <p14:tracePt t="27200" x="5280025" y="4140200"/>
          <p14:tracePt t="27216" x="5332413" y="4149725"/>
          <p14:tracePt t="27233" x="5349875" y="4149725"/>
          <p14:tracePt t="27250" x="5365750" y="4149725"/>
          <p14:tracePt t="27267" x="5392738" y="4149725"/>
          <p14:tracePt t="27283" x="5426075" y="4149725"/>
          <p14:tracePt t="27300" x="5478463" y="4149725"/>
          <p14:tracePt t="27300" x="5503863" y="4149725"/>
          <p14:tracePt t="27317" x="5554663" y="4149725"/>
          <p14:tracePt t="27334" x="5607050" y="4149725"/>
          <p14:tracePt t="27350" x="5649913" y="4149725"/>
          <p14:tracePt t="27367" x="5692775" y="4149725"/>
          <p14:tracePt t="27384" x="5718175" y="4149725"/>
          <p14:tracePt t="27401" x="5761038" y="4149725"/>
          <p14:tracePt t="27417" x="5786438" y="4149725"/>
          <p14:tracePt t="27434" x="5811838" y="4140200"/>
          <p14:tracePt t="27451" x="5829300" y="4140200"/>
          <p14:tracePt t="27468" x="5872163" y="4140200"/>
          <p14:tracePt t="27484" x="5922963" y="4140200"/>
          <p14:tracePt t="27501" x="5975350" y="4132263"/>
          <p14:tracePt t="27518" x="6000750" y="4132263"/>
          <p14:tracePt t="27534" x="6018213" y="4132263"/>
          <p14:tracePt t="27661" x="6008688" y="4132263"/>
          <p14:tracePt t="27670" x="5983288" y="4132263"/>
          <p14:tracePt t="27687" x="5940425" y="4122738"/>
          <p14:tracePt t="27702" x="5846763" y="4122738"/>
          <p14:tracePt t="27720" x="5708650" y="4122738"/>
          <p14:tracePt t="27736" x="5521325" y="4122738"/>
          <p14:tracePt t="27753" x="5357813" y="4122738"/>
          <p14:tracePt t="27769" x="5186363" y="4122738"/>
          <p14:tracePt t="27786" x="5049838" y="4122738"/>
          <p14:tracePt t="27803" x="4911725" y="4122738"/>
          <p14:tracePt t="27820" x="4818063" y="4122738"/>
          <p14:tracePt t="27836" x="4611688" y="4122738"/>
          <p14:tracePt t="27853" x="4483100" y="4122738"/>
          <p14:tracePt t="27870" x="4346575" y="4122738"/>
          <p14:tracePt t="27886" x="4235450" y="4122738"/>
          <p14:tracePt t="27904" x="4165600" y="4122738"/>
          <p14:tracePt t="27920" x="4140200" y="4122738"/>
          <p14:tracePt t="28109" x="4149725" y="4122738"/>
          <p14:tracePt t="28117" x="4165600" y="4132263"/>
          <p14:tracePt t="28124" x="4217988" y="4132263"/>
          <p14:tracePt t="28138" x="4268788" y="4132263"/>
          <p14:tracePt t="28155" x="4311650" y="4132263"/>
          <p14:tracePt t="28172" x="4346575" y="4132263"/>
          <p14:tracePt t="28189" x="4449763" y="4132263"/>
          <p14:tracePt t="28205" x="4543425" y="4132263"/>
          <p14:tracePt t="28222" x="4672013" y="4140200"/>
          <p14:tracePt t="28238" x="4783138" y="4140200"/>
          <p14:tracePt t="28255" x="4921250" y="4140200"/>
          <p14:tracePt t="28272" x="5040313" y="4140200"/>
          <p14:tracePt t="28289" x="5126038" y="4140200"/>
          <p14:tracePt t="28305" x="5194300" y="4149725"/>
          <p14:tracePt t="28322" x="5254625" y="4157663"/>
          <p14:tracePt t="28339" x="5297488" y="4165600"/>
          <p14:tracePt t="28356" x="5375275" y="4183063"/>
          <p14:tracePt t="28372" x="5529263" y="4183063"/>
          <p14:tracePt t="28390" x="5622925" y="4183063"/>
          <p14:tracePt t="28406" x="5700713" y="4183063"/>
          <p14:tracePt t="28423" x="5768975" y="4183063"/>
          <p14:tracePt t="28439" x="5811838" y="4183063"/>
          <p14:tracePt t="28456" x="5829300" y="4183063"/>
          <p14:tracePt t="28473" x="5837238" y="4183063"/>
          <p14:tracePt t="28490" x="5872163" y="4183063"/>
          <p14:tracePt t="28506" x="5922963" y="4192588"/>
          <p14:tracePt t="28523" x="6008688" y="4200525"/>
          <p14:tracePt t="28540" x="6164263" y="4208463"/>
          <p14:tracePt t="28557" x="6240463" y="4208463"/>
          <p14:tracePt t="28574" x="6283325" y="4200525"/>
          <p14:tracePt t="28590" x="6300788" y="4192588"/>
          <p14:tracePt t="28661" x="6292850" y="4192588"/>
          <p14:tracePt t="28667" x="6283325" y="4192588"/>
          <p14:tracePt t="28674" x="6249988" y="4200525"/>
          <p14:tracePt t="28691" x="6164263" y="4200525"/>
          <p14:tracePt t="28708" x="6061075" y="4208463"/>
          <p14:tracePt t="28724" x="5872163" y="4208463"/>
          <p14:tracePt t="28741" x="5768975" y="4208463"/>
          <p14:tracePt t="28758" x="5614988" y="4200525"/>
          <p14:tracePt t="28775" x="5478463" y="4200525"/>
          <p14:tracePt t="28791" x="5272088" y="4200525"/>
          <p14:tracePt t="28808" x="5092700" y="4200525"/>
          <p14:tracePt t="28825" x="4903788" y="4200525"/>
          <p14:tracePt t="28842" x="4689475" y="4200525"/>
          <p14:tracePt t="28859" x="4518025" y="4200525"/>
          <p14:tracePt t="28875" x="4397375" y="4208463"/>
          <p14:tracePt t="28892" x="4346575" y="4208463"/>
          <p14:tracePt t="28908" x="4329113" y="4217988"/>
          <p14:tracePt t="28973" x="4337050" y="4217988"/>
          <p14:tracePt t="28981" x="4364038" y="4217988"/>
          <p14:tracePt t="28993" x="4406900" y="4217988"/>
          <p14:tracePt t="29009" x="4449763" y="4217988"/>
          <p14:tracePt t="29026" x="4492625" y="4217988"/>
          <p14:tracePt t="29043" x="4551363" y="4217988"/>
          <p14:tracePt t="29060" x="4664075" y="4217988"/>
          <p14:tracePt t="29076" x="4835525" y="4217988"/>
          <p14:tracePt t="29093" x="4921250" y="4217988"/>
          <p14:tracePt t="29110" x="4954588" y="4217988"/>
          <p14:tracePt t="30197" x="4964113" y="4217988"/>
          <p14:tracePt t="30221" x="4972050" y="4217988"/>
          <p14:tracePt t="30237" x="4979988" y="4217988"/>
          <p14:tracePt t="30253" x="4989513" y="4217988"/>
          <p14:tracePt t="30261" x="4997450" y="4217988"/>
          <p14:tracePt t="30266" x="5014913" y="4217988"/>
          <p14:tracePt t="30283" x="5040313" y="4217988"/>
          <p14:tracePt t="30300" x="5075238" y="4217988"/>
          <p14:tracePt t="30317" x="5108575" y="4217988"/>
          <p14:tracePt t="30333" x="5126038" y="4217988"/>
          <p14:tracePt t="30349" x="5135563" y="4225925"/>
          <p14:tracePt t="30367" x="5135563" y="4268788"/>
          <p14:tracePt t="30383" x="5135563" y="4311650"/>
          <p14:tracePt t="30400" x="5135563" y="4337050"/>
          <p14:tracePt t="30417" x="5135563" y="4379913"/>
          <p14:tracePt t="30434" x="5126038" y="4397375"/>
          <p14:tracePt t="30450" x="5126038" y="4406900"/>
          <p14:tracePt t="30669" x="5135563" y="4406900"/>
          <p14:tracePt t="30677" x="5168900" y="4406900"/>
          <p14:tracePt t="30686" x="5461000" y="4278313"/>
          <p14:tracePt t="30702" x="5554663" y="4235450"/>
          <p14:tracePt t="30719" x="5589588" y="4217988"/>
          <p14:tracePt t="30735" x="5657850" y="4183063"/>
          <p14:tracePt t="30752" x="5846763" y="4149725"/>
          <p14:tracePt t="30769" x="6069013" y="4106863"/>
          <p14:tracePt t="30786" x="6361113" y="4071938"/>
          <p14:tracePt t="30802" x="6678613" y="4029075"/>
          <p14:tracePt t="30819" x="6986588" y="4003675"/>
          <p14:tracePt t="30836" x="7397750" y="3951288"/>
          <p14:tracePt t="30836" x="7526338" y="3925888"/>
          <p14:tracePt t="30854" x="7766050" y="3900488"/>
          <p14:tracePt t="30870" x="7980363" y="3849688"/>
          <p14:tracePt t="30886" x="8101013" y="3797300"/>
          <p14:tracePt t="30903" x="8194675" y="3763963"/>
          <p14:tracePt t="30919" x="8237538" y="3736975"/>
          <p14:tracePt t="30937" x="8264525" y="3721100"/>
          <p14:tracePt t="30953" x="8307388" y="3711575"/>
          <p14:tracePt t="30970" x="8332788" y="3694113"/>
          <p14:tracePt t="30986" x="8366125" y="3694113"/>
          <p14:tracePt t="31004" x="8383588" y="3686175"/>
          <p14:tracePt t="31020" x="8401050" y="3686175"/>
          <p14:tracePt t="31093" x="8401050" y="3678238"/>
          <p14:tracePt t="31093" x="8408988" y="3678238"/>
          <p14:tracePt t="31104" x="8426450" y="3668713"/>
          <p14:tracePt t="31121" x="8443913" y="3651250"/>
          <p14:tracePt t="31137" x="8461375" y="3651250"/>
          <p14:tracePt t="31205" x="8461375" y="3643313"/>
          <p14:tracePt t="31221" x="8461375" y="3635375"/>
          <p14:tracePt t="31222" x="8461375" y="3617913"/>
          <p14:tracePt t="31238" x="8461375" y="3592513"/>
          <p14:tracePt t="31255" x="8461375" y="3540125"/>
          <p14:tracePt t="31271" x="8461375" y="3506788"/>
          <p14:tracePt t="31288" x="8461375" y="3463925"/>
          <p14:tracePt t="31305" x="8443913" y="3436938"/>
          <p14:tracePt t="31322" x="8443913" y="3411538"/>
          <p14:tracePt t="31339" x="8426450" y="3394075"/>
          <p14:tracePt t="31355" x="8418513" y="3368675"/>
          <p14:tracePt t="31372" x="8408988" y="3343275"/>
          <p14:tracePt t="31389" x="8393113" y="3317875"/>
          <p14:tracePt t="31405" x="8375650" y="3275013"/>
          <p14:tracePt t="31422" x="8350250" y="3222625"/>
          <p14:tracePt t="31439" x="8323263" y="3171825"/>
          <p14:tracePt t="31456" x="8289925" y="3121025"/>
          <p14:tracePt t="31472" x="8247063" y="3060700"/>
          <p14:tracePt t="31489" x="8186738" y="3008313"/>
          <p14:tracePt t="31506" x="8108950" y="2940050"/>
          <p14:tracePt t="31523" x="7997825" y="2871788"/>
          <p14:tracePt t="31540" x="7921625" y="2828925"/>
          <p14:tracePt t="31556" x="7818438" y="2778125"/>
          <p14:tracePt t="31573" x="7775575" y="2760663"/>
          <p14:tracePt t="31590" x="7750175" y="2751138"/>
          <p14:tracePt t="31607" x="7723188" y="2751138"/>
          <p14:tracePt t="31623" x="7672388" y="2751138"/>
          <p14:tracePt t="31640" x="7594600" y="2751138"/>
          <p14:tracePt t="31657" x="7483475" y="2778125"/>
          <p14:tracePt t="31674" x="7346950" y="2836863"/>
          <p14:tracePt t="31690" x="7235825" y="2897188"/>
          <p14:tracePt t="31707" x="7140575" y="2974975"/>
          <p14:tracePt t="31724" x="7080250" y="3078163"/>
          <p14:tracePt t="31724" x="7072313" y="3103563"/>
          <p14:tracePt t="31741" x="7080250" y="3163888"/>
          <p14:tracePt t="31757" x="7132638" y="3214688"/>
          <p14:tracePt t="31774" x="7200900" y="3257550"/>
          <p14:tracePt t="31791" x="7226300" y="3275013"/>
          <p14:tracePt t="31808" x="7243763" y="3300413"/>
          <p14:tracePt t="31824" x="7261225" y="3343275"/>
          <p14:tracePt t="31841" x="7278688" y="3411538"/>
          <p14:tracePt t="31858" x="7304088" y="3506788"/>
          <p14:tracePt t="31874" x="7329488" y="3625850"/>
          <p14:tracePt t="31892" x="7364413" y="3729038"/>
          <p14:tracePt t="31908" x="7415213" y="3840163"/>
          <p14:tracePt t="31925" x="7432675" y="3857625"/>
          <p14:tracePt t="31941" x="7450138" y="3865563"/>
          <p14:tracePt t="31981" x="7458075" y="3865563"/>
          <p14:tracePt t="31986" x="7466013" y="3865563"/>
          <p14:tracePt t="31992" x="7475538" y="3865563"/>
          <p14:tracePt t="32009" x="7493000" y="3865563"/>
          <p14:tracePt t="32026" x="7508875" y="3865563"/>
          <p14:tracePt t="32042" x="7543800" y="3865563"/>
          <p14:tracePt t="32059" x="7578725" y="3883025"/>
          <p14:tracePt t="32076" x="7621588" y="3908425"/>
          <p14:tracePt t="32093" x="7664450" y="3917950"/>
          <p14:tracePt t="32109" x="7689850" y="3925888"/>
          <p14:tracePt t="32126" x="7715250" y="3925888"/>
          <p14:tracePt t="32143" x="7740650" y="3925888"/>
          <p14:tracePt t="32160" x="7766050" y="3925888"/>
          <p14:tracePt t="32176" x="7793038" y="3925888"/>
          <p14:tracePt t="32193" x="7835900" y="3943350"/>
          <p14:tracePt t="32210" x="7921625" y="3960813"/>
          <p14:tracePt t="32227" x="7997825" y="3968750"/>
          <p14:tracePt t="32243" x="8075613" y="3986213"/>
          <p14:tracePt t="32260" x="8161338" y="3986213"/>
          <p14:tracePt t="32277" x="8194675" y="3986213"/>
          <p14:tracePt t="32293" x="8229600" y="3986213"/>
          <p14:tracePt t="32311" x="8247063" y="3986213"/>
          <p14:tracePt t="32327" x="8272463" y="3978275"/>
          <p14:tracePt t="32344" x="8307388" y="3978275"/>
          <p14:tracePt t="32360" x="8366125" y="3978275"/>
          <p14:tracePt t="32378" x="8435975" y="3994150"/>
          <p14:tracePt t="32394" x="8478838" y="3994150"/>
          <p14:tracePt t="32411" x="8494713" y="3994150"/>
          <p14:tracePt t="32533" x="8494713" y="4003675"/>
          <p14:tracePt t="32597" x="8494713" y="4011613"/>
          <p14:tracePt t="32613" x="8486775" y="4021138"/>
          <p14:tracePt t="32629" x="8426450" y="4029075"/>
          <p14:tracePt t="32630" x="8264525" y="4054475"/>
          <p14:tracePt t="32645" x="7843838" y="4089400"/>
          <p14:tracePt t="32663" x="7158038" y="4089400"/>
          <p14:tracePt t="32679" x="6061075" y="4089400"/>
          <p14:tracePt t="32696" x="5083175" y="4106863"/>
          <p14:tracePt t="32712" x="4278313" y="4106863"/>
          <p14:tracePt t="32729" x="3565525" y="4106863"/>
          <p14:tracePt t="32746" x="3265488" y="4106863"/>
          <p14:tracePt t="32763" x="3094038" y="4106863"/>
          <p14:tracePt t="32779" x="3051175" y="4106863"/>
          <p14:tracePt t="32797" x="3043238" y="4106863"/>
          <p14:tracePt t="32813" x="3025775" y="4106863"/>
          <p14:tracePt t="32830" x="2932113" y="4106863"/>
          <p14:tracePt t="32846" x="2751138" y="4106863"/>
          <p14:tracePt t="32863" x="2589213" y="4106863"/>
          <p14:tracePt t="32880" x="2400300" y="4106863"/>
          <p14:tracePt t="32897" x="2254250" y="4106863"/>
          <p14:tracePt t="32914" x="2125663" y="4106863"/>
          <p14:tracePt t="32930" x="2049463" y="4106863"/>
          <p14:tracePt t="32947" x="1920875" y="4106863"/>
          <p14:tracePt t="32964" x="1654175" y="4114800"/>
          <p14:tracePt t="32981" x="1311275" y="4122738"/>
          <p14:tracePt t="32997" x="1054100" y="4149725"/>
          <p14:tracePt t="33014" x="806450" y="4165600"/>
          <p14:tracePt t="33031" x="736600" y="4183063"/>
          <p14:tracePt t="33084" x="746125" y="4183063"/>
          <p14:tracePt t="33101" x="779463" y="4165600"/>
          <p14:tracePt t="33115" x="814388" y="4149725"/>
          <p14:tracePt t="33131" x="857250" y="4132263"/>
          <p14:tracePt t="33131" x="865188" y="4132263"/>
          <p14:tracePt t="33149" x="874713" y="4132263"/>
          <p14:tracePt t="33221" x="874713" y="4140200"/>
          <p14:tracePt t="33237" x="874713" y="4149725"/>
          <p14:tracePt t="33253" x="874713" y="4157663"/>
          <p14:tracePt t="33269" x="882650" y="4157663"/>
          <p14:tracePt t="33293" x="892175" y="4165600"/>
          <p14:tracePt t="33300" x="917575" y="4175125"/>
          <p14:tracePt t="33315" x="1003300" y="4208463"/>
          <p14:tracePt t="33333" x="1139825" y="4260850"/>
          <p14:tracePt t="33333" x="1303338" y="4294188"/>
          <p14:tracePt t="33349" x="1422400" y="4321175"/>
          <p14:tracePt t="33366" x="1535113" y="4329113"/>
          <p14:tracePt t="33383" x="1577975" y="4337050"/>
          <p14:tracePt t="33400" x="1593850" y="4337050"/>
          <p14:tracePt t="33416" x="1603375" y="4337050"/>
          <p14:tracePt t="33533" x="1585913" y="4337050"/>
          <p14:tracePt t="33541" x="1449388" y="4364038"/>
          <p14:tracePt t="33550" x="1174750" y="4379913"/>
          <p14:tracePt t="33567" x="736600" y="4371975"/>
          <p14:tracePt t="33584" x="471488" y="4364038"/>
          <p14:tracePt t="33600" x="282575" y="4364038"/>
          <p14:tracePt t="33618" x="265113" y="4364038"/>
          <p14:tracePt t="33653" x="274638" y="4354513"/>
          <p14:tracePt t="33653" x="317500" y="4346575"/>
          <p14:tracePt t="33667" x="496888" y="4311650"/>
          <p14:tracePt t="33685" x="617538" y="4286250"/>
          <p14:tracePt t="33701" x="763588" y="4260850"/>
          <p14:tracePt t="33718" x="925513" y="4260850"/>
          <p14:tracePt t="33734" x="1071563" y="4260850"/>
          <p14:tracePt t="33752" x="1200150" y="4286250"/>
          <p14:tracePt t="33768" x="1303338" y="4321175"/>
          <p14:tracePt t="33785" x="1320800" y="4337050"/>
          <p14:tracePt t="33802" x="1328738" y="4337050"/>
          <p14:tracePt t="33860" x="1320800" y="4346575"/>
          <p14:tracePt t="33863" x="1311275" y="4354513"/>
          <p14:tracePt t="33869" x="1285875" y="4371975"/>
          <p14:tracePt t="33885" x="1243013" y="4379913"/>
          <p14:tracePt t="33903" x="1200150" y="4406900"/>
          <p14:tracePt t="33919" x="1182688" y="4414838"/>
          <p14:tracePt t="33936" x="1174750" y="4414838"/>
          <p14:tracePt t="34157" x="1165225" y="4414838"/>
          <p14:tracePt t="34181" x="1157288" y="4414838"/>
          <p14:tracePt t="34188" x="1149350" y="4414838"/>
          <p14:tracePt t="34204" x="1139825" y="4422775"/>
          <p14:tracePt t="34325" x="1149350" y="4422775"/>
          <p14:tracePt t="34338" x="1174750" y="4422775"/>
          <p14:tracePt t="34341" x="1277938" y="4422775"/>
          <p14:tracePt t="34355" x="1620838" y="4492625"/>
          <p14:tracePt t="34371" x="2057400" y="4568825"/>
          <p14:tracePt t="34371" x="2271713" y="4611688"/>
          <p14:tracePt t="34389" x="2546350" y="4629150"/>
          <p14:tracePt t="34405" x="2708275" y="4629150"/>
          <p14:tracePt t="34422" x="2717800" y="4629150"/>
          <p14:tracePt t="34438" x="2708275" y="4621213"/>
          <p14:tracePt t="34455" x="2451100" y="4543425"/>
          <p14:tracePt t="34472" x="2092325" y="4440238"/>
          <p14:tracePt t="34489" x="1731963" y="4379913"/>
          <p14:tracePt t="34505" x="1397000" y="4346575"/>
          <p14:tracePt t="34522" x="1208088" y="4346575"/>
          <p14:tracePt t="34539" x="1089025" y="4346575"/>
          <p14:tracePt t="34556" x="1079500" y="4346575"/>
          <p14:tracePt t="34725" x="1106488" y="4346575"/>
          <p14:tracePt t="34730" x="1122363" y="4346575"/>
          <p14:tracePt t="34741" x="1192213" y="4346575"/>
          <p14:tracePt t="34757" x="1243013" y="4346575"/>
          <p14:tracePt t="34774" x="1268413" y="4329113"/>
          <p14:tracePt t="34790" x="1285875" y="4321175"/>
          <p14:tracePt t="35285" x="1285875" y="4329113"/>
          <p14:tracePt t="35318" x="1277938" y="4329113"/>
          <p14:tracePt t="35325" x="1277938" y="4346575"/>
          <p14:tracePt t="35344" x="1277938" y="4364038"/>
          <p14:tracePt t="35360" x="1285875" y="4389438"/>
          <p14:tracePt t="35378" x="1293813" y="4406900"/>
          <p14:tracePt t="35393" x="1311275" y="4422775"/>
          <p14:tracePt t="35411" x="1320800" y="4440238"/>
          <p14:tracePt t="35427" x="1336675" y="4440238"/>
          <p14:tracePt t="35476" x="1346200" y="4440238"/>
          <p14:tracePt t="35589" x="1346200" y="4449763"/>
          <p14:tracePt t="35612" x="1336675" y="4449763"/>
          <p14:tracePt t="35621" x="1328738" y="4449763"/>
          <p14:tracePt t="35621" x="1328738" y="4457700"/>
          <p14:tracePt t="35629" x="1320800" y="4457700"/>
          <p14:tracePt t="35645" x="1311275" y="4457700"/>
          <p14:tracePt t="35662" x="1303338" y="4457700"/>
          <p14:tracePt t="35724" x="1303338" y="4465638"/>
          <p14:tracePt t="35748" x="1293813" y="4465638"/>
          <p14:tracePt t="35861" x="1311275" y="4465638"/>
          <p14:tracePt t="35876" x="1328738" y="4465638"/>
          <p14:tracePt t="35880" x="1346200" y="4457700"/>
          <p14:tracePt t="35897" x="1379538" y="4449763"/>
          <p14:tracePt t="35914" x="1431925" y="4449763"/>
          <p14:tracePt t="35931" x="1525588" y="4449763"/>
          <p14:tracePt t="35947" x="1663700" y="4465638"/>
          <p14:tracePt t="35963" x="1765300" y="4475163"/>
          <p14:tracePt t="35963" x="1808163" y="4483100"/>
          <p14:tracePt t="35981" x="1860550" y="4483100"/>
          <p14:tracePt t="35997" x="1885950" y="4483100"/>
          <p14:tracePt t="36117" x="1868488" y="4483100"/>
          <p14:tracePt t="36125" x="1851025" y="4492625"/>
          <p14:tracePt t="36133" x="1765300" y="4492625"/>
          <p14:tracePt t="36148" x="1577975" y="4492625"/>
          <p14:tracePt t="36165" x="1449388" y="4492625"/>
          <p14:tracePt t="36181" x="1328738" y="4492625"/>
          <p14:tracePt t="36198" x="1268413" y="4492625"/>
          <p14:tracePt t="36215" x="1225550" y="4492625"/>
          <p14:tracePt t="36232" x="1192213" y="4483100"/>
          <p14:tracePt t="36248" x="1174750" y="4483100"/>
          <p14:tracePt t="36265" x="1165225" y="4483100"/>
          <p14:tracePt t="36282" x="1149350" y="4483100"/>
          <p14:tracePt t="36299" x="1139825" y="4483100"/>
          <p14:tracePt t="36315" x="1122363" y="4483100"/>
          <p14:tracePt t="36453" x="1131888" y="4483100"/>
          <p14:tracePt t="36466" x="1149350" y="4483100"/>
          <p14:tracePt t="36467" x="1225550" y="4500563"/>
          <p14:tracePt t="36483" x="1363663" y="4518025"/>
          <p14:tracePt t="36483" x="1422400" y="4535488"/>
          <p14:tracePt t="36501" x="1525588" y="4543425"/>
          <p14:tracePt t="36516" x="1636713" y="4551363"/>
          <p14:tracePt t="36533" x="1714500" y="4551363"/>
          <p14:tracePt t="36550" x="1765300" y="4551363"/>
          <p14:tracePt t="36566" x="1792288" y="4551363"/>
          <p14:tracePt t="36692" x="1792288" y="4560888"/>
          <p14:tracePt t="36700" x="1782763" y="4560888"/>
          <p14:tracePt t="36717" x="1774825" y="4568825"/>
          <p14:tracePt t="37524" x="1765300" y="4578350"/>
          <p14:tracePt t="37637" x="1765300" y="4586288"/>
          <p14:tracePt t="37668" x="1757363" y="4586288"/>
          <p14:tracePt t="37676" x="1757363" y="4594225"/>
          <p14:tracePt t="37690" x="1749425" y="4603750"/>
          <p14:tracePt t="37707" x="1749425" y="4621213"/>
          <p14:tracePt t="37740" x="1749425" y="4629150"/>
          <p14:tracePt t="37741" x="1749425" y="4637088"/>
          <p14:tracePt t="37757" x="1749425" y="4654550"/>
          <p14:tracePt t="37773" x="1749425" y="4672013"/>
          <p14:tracePt t="37790" x="1757363" y="4679950"/>
          <p14:tracePt t="37807" x="1774825" y="4706938"/>
          <p14:tracePt t="37823" x="1825625" y="4714875"/>
          <p14:tracePt t="37840" x="1903413" y="4732338"/>
          <p14:tracePt t="37857" x="2006600" y="4740275"/>
          <p14:tracePt t="37874" x="2143125" y="4740275"/>
          <p14:tracePt t="37891" x="2263775" y="4697413"/>
          <p14:tracePt t="37907" x="2425700" y="4629150"/>
          <p14:tracePt t="37907" x="2503488" y="4568825"/>
          <p14:tracePt t="37924" x="2649538" y="4449763"/>
          <p14:tracePt t="37941" x="2760663" y="4346575"/>
          <p14:tracePt t="37958" x="2803525" y="4286250"/>
          <p14:tracePt t="37974" x="2820988" y="4243388"/>
          <p14:tracePt t="37991" x="2828925" y="4208463"/>
          <p14:tracePt t="38007" x="2828925" y="4200525"/>
          <p14:tracePt t="38068" x="2828925" y="4208463"/>
          <p14:tracePt t="38076" x="2828925" y="4235450"/>
          <p14:tracePt t="38092" x="2778125" y="4321175"/>
          <p14:tracePt t="38108" x="2751138" y="4389438"/>
          <p14:tracePt t="38125" x="2725738" y="4457700"/>
          <p14:tracePt t="38142" x="2717800" y="4518025"/>
          <p14:tracePt t="38159" x="2708275" y="4586288"/>
          <p14:tracePt t="38175" x="2700338" y="4629150"/>
          <p14:tracePt t="38192" x="2700338" y="4646613"/>
          <p14:tracePt t="38309" x="2700338" y="4637088"/>
          <p14:tracePt t="38309" x="2700338" y="4629150"/>
          <p14:tracePt t="38326" x="2700338" y="4621213"/>
          <p14:tracePt t="38925" x="2692400" y="4621213"/>
          <p14:tracePt t="38933" x="2682875" y="4646613"/>
          <p14:tracePt t="38948" x="2674938" y="4672013"/>
          <p14:tracePt t="38964" x="2657475" y="4706938"/>
          <p14:tracePt t="38964" x="2649538" y="4732338"/>
          <p14:tracePt t="38982" x="2632075" y="4775200"/>
          <p14:tracePt t="38997" x="2606675" y="4835525"/>
          <p14:tracePt t="39014" x="2597150" y="4868863"/>
          <p14:tracePt t="39031" x="2579688" y="4937125"/>
          <p14:tracePt t="39048" x="2579688" y="4972050"/>
          <p14:tracePt t="39064" x="2579688" y="4997450"/>
          <p14:tracePt t="39081" x="2579688" y="5006975"/>
          <p14:tracePt t="39157" x="2579688" y="4997450"/>
          <p14:tracePt t="39165" x="2589213" y="4929188"/>
          <p14:tracePt t="39182" x="2597150" y="4886325"/>
          <p14:tracePt t="39198" x="2622550" y="4835525"/>
          <p14:tracePt t="39215" x="2640013" y="4783138"/>
          <p14:tracePt t="39232" x="2700338" y="4706938"/>
          <p14:tracePt t="39249" x="2751138" y="4646613"/>
          <p14:tracePt t="39266" x="2811463" y="4586288"/>
          <p14:tracePt t="39282" x="2863850" y="4518025"/>
          <p14:tracePt t="39299" x="2897188" y="4465638"/>
          <p14:tracePt t="39316" x="2914650" y="4449763"/>
          <p14:tracePt t="39333" x="2922588" y="4440238"/>
          <p14:tracePt t="40068" x="2922588" y="4449763"/>
          <p14:tracePt t="40108" x="2922588" y="4457700"/>
          <p14:tracePt t="40148" x="2922588" y="4465638"/>
          <p14:tracePt t="40318" x="2914650" y="4475163"/>
          <p14:tracePt t="40319" x="2906713" y="4492625"/>
          <p14:tracePt t="40337" x="2897188" y="4508500"/>
          <p14:tracePt t="40354" x="2889250" y="4525963"/>
          <p14:tracePt t="40370" x="2879725" y="4543425"/>
          <p14:tracePt t="40388" x="2879725" y="4551363"/>
          <p14:tracePt t="40604" x="2871788" y="4551363"/>
          <p14:tracePt t="40605" x="2863850" y="4551363"/>
          <p14:tracePt t="40622" x="2854325" y="4551363"/>
          <p14:tracePt t="40639" x="2828925" y="4543425"/>
          <p14:tracePt t="40655" x="2811463" y="4535488"/>
          <p14:tracePt t="40673" x="2803525" y="4525963"/>
          <p14:tracePt t="40689" x="2794000" y="4525963"/>
          <p14:tracePt t="40740" x="2794000" y="4518025"/>
          <p14:tracePt t="40764" x="2794000" y="4508500"/>
          <p14:tracePt t="40780" x="2794000" y="4500563"/>
          <p14:tracePt t="40788" x="2794000" y="4475163"/>
          <p14:tracePt t="40806" x="2794000" y="4457700"/>
          <p14:tracePt t="40823" x="2803525" y="4440238"/>
          <p14:tracePt t="40840" x="2811463" y="4422775"/>
          <p14:tracePt t="40856" x="2820988" y="4406900"/>
          <p14:tracePt t="40873" x="2828925" y="4397375"/>
          <p14:tracePt t="40890" x="2836863" y="4389438"/>
          <p14:tracePt t="40907" x="2846388" y="4379913"/>
          <p14:tracePt t="40924" x="2863850" y="4364038"/>
          <p14:tracePt t="40940" x="2889250" y="4354513"/>
          <p14:tracePt t="40957" x="2914650" y="4337050"/>
          <p14:tracePt t="40974" x="2940050" y="4337050"/>
          <p14:tracePt t="40991" x="2957513" y="4337050"/>
          <p14:tracePt t="41007" x="2965450" y="4337050"/>
          <p14:tracePt t="41084" x="2965450" y="4346575"/>
          <p14:tracePt t="41092" x="2965450" y="4354513"/>
          <p14:tracePt t="41108" x="2965450" y="4364038"/>
          <p14:tracePt t="41113" x="2965450" y="4379913"/>
          <p14:tracePt t="41124" x="2965450" y="4397375"/>
          <p14:tracePt t="41141" x="2965450" y="4406900"/>
          <p14:tracePt t="41724" x="2965450" y="4397375"/>
          <p14:tracePt t="41757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89916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smtClean="0">
                <a:solidFill>
                  <a:srgbClr val="FF0066"/>
                </a:solidFill>
                <a:latin typeface="宋体" charset="-122"/>
              </a:rPr>
              <a:t>归纳</a:t>
            </a:r>
            <a:r>
              <a:rPr lang="zh-CN" altLang="en-US" b="1" smtClean="0">
                <a:latin typeface="宋体" charset="-122"/>
              </a:rPr>
              <a:t>四个并行口使用的</a:t>
            </a:r>
            <a:r>
              <a:rPr lang="zh-CN" altLang="en-US" b="1" smtClean="0">
                <a:solidFill>
                  <a:srgbClr val="FF0066"/>
                </a:solidFill>
                <a:latin typeface="宋体" charset="-122"/>
              </a:rPr>
              <a:t>注意事项</a:t>
            </a:r>
            <a:r>
              <a:rPr lang="zh-CN" altLang="en-US" b="1" smtClean="0">
                <a:latin typeface="宋体" charset="-122"/>
              </a:rPr>
              <a:t>如下：</a:t>
            </a: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charset="-122"/>
              </a:rPr>
              <a:t>1.</a:t>
            </a:r>
            <a:r>
              <a:rPr lang="zh-CN" altLang="en-US" b="1" smtClean="0">
                <a:latin typeface="宋体" charset="-122"/>
              </a:rPr>
              <a:t>如果单片机不需要扩展外部存贮器和</a:t>
            </a:r>
            <a:r>
              <a:rPr lang="en-US" altLang="zh-CN" b="1" smtClean="0">
                <a:latin typeface="宋体" charset="-122"/>
              </a:rPr>
              <a:t>I/O</a:t>
            </a:r>
            <a:r>
              <a:rPr lang="zh-CN" altLang="en-US" b="1" smtClean="0">
                <a:latin typeface="宋体" charset="-122"/>
              </a:rPr>
              <a:t>接口，单片机的</a:t>
            </a:r>
            <a:r>
              <a:rPr lang="zh-CN" altLang="en-US" b="1" smtClean="0">
                <a:solidFill>
                  <a:srgbClr val="D80633"/>
                </a:solidFill>
                <a:latin typeface="宋体" charset="-122"/>
              </a:rPr>
              <a:t>四个口</a:t>
            </a:r>
            <a:r>
              <a:rPr lang="zh-CN" altLang="en-US" b="1" smtClean="0">
                <a:latin typeface="宋体" charset="-122"/>
              </a:rPr>
              <a:t>均可作</a:t>
            </a:r>
            <a:r>
              <a:rPr lang="en-US" altLang="zh-CN" b="1" smtClean="0">
                <a:latin typeface="宋体" charset="-122"/>
              </a:rPr>
              <a:t>I/O</a:t>
            </a:r>
            <a:r>
              <a:rPr lang="zh-CN" altLang="en-US" b="1" smtClean="0">
                <a:latin typeface="宋体" charset="-122"/>
              </a:rPr>
              <a:t>口使用。</a:t>
            </a: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charset="-122"/>
              </a:rPr>
              <a:t>2.</a:t>
            </a:r>
            <a:r>
              <a:rPr lang="zh-CN" altLang="en-US" b="1" smtClean="0">
                <a:solidFill>
                  <a:srgbClr val="D80633"/>
                </a:solidFill>
                <a:latin typeface="宋体" charset="-122"/>
              </a:rPr>
              <a:t>四个口</a:t>
            </a:r>
            <a:r>
              <a:rPr lang="zh-CN" altLang="en-US" b="1" smtClean="0">
                <a:latin typeface="宋体" charset="-122"/>
              </a:rPr>
              <a:t>在作</a:t>
            </a:r>
            <a:r>
              <a:rPr lang="zh-CN" altLang="en-US" b="1" smtClean="0">
                <a:solidFill>
                  <a:srgbClr val="D80633"/>
                </a:solidFill>
                <a:latin typeface="宋体" charset="-122"/>
              </a:rPr>
              <a:t>输入</a:t>
            </a:r>
            <a:r>
              <a:rPr lang="zh-CN" altLang="en-US" b="1" smtClean="0">
                <a:latin typeface="宋体" charset="-122"/>
              </a:rPr>
              <a:t>口使用</a:t>
            </a:r>
            <a:r>
              <a:rPr lang="zh-CN" altLang="en-US" b="1" smtClean="0">
                <a:solidFill>
                  <a:srgbClr val="D80633"/>
                </a:solidFill>
                <a:latin typeface="宋体" charset="-122"/>
              </a:rPr>
              <a:t>时</a:t>
            </a:r>
            <a:r>
              <a:rPr lang="zh-CN" altLang="en-US" b="1" smtClean="0">
                <a:latin typeface="宋体" charset="-122"/>
              </a:rPr>
              <a:t>，均应先对其写</a:t>
            </a:r>
            <a:r>
              <a:rPr lang="zh-CN" altLang="en-US" b="1" smtClean="0"/>
              <a:t>“</a:t>
            </a:r>
            <a:r>
              <a:rPr lang="en-US" altLang="zh-CN" b="1" smtClean="0">
                <a:latin typeface="宋体" charset="-122"/>
              </a:rPr>
              <a:t>1</a:t>
            </a:r>
            <a:r>
              <a:rPr lang="en-US" altLang="zh-CN" b="1" smtClean="0"/>
              <a:t>”</a:t>
            </a:r>
            <a:r>
              <a:rPr lang="zh-CN" altLang="en-US" b="1" smtClean="0">
                <a:latin typeface="宋体" charset="-122"/>
              </a:rPr>
              <a:t>，以避免误读。</a:t>
            </a: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charset="-122"/>
              </a:rPr>
              <a:t>3.</a:t>
            </a:r>
            <a:r>
              <a:rPr lang="en-US" altLang="zh-CN" b="1" smtClean="0">
                <a:solidFill>
                  <a:srgbClr val="D80633"/>
                </a:solidFill>
                <a:latin typeface="宋体" charset="-122"/>
              </a:rPr>
              <a:t>P0</a:t>
            </a:r>
            <a:r>
              <a:rPr lang="zh-CN" altLang="en-US" b="1" smtClean="0">
                <a:solidFill>
                  <a:srgbClr val="D80633"/>
                </a:solidFill>
                <a:latin typeface="宋体" charset="-122"/>
              </a:rPr>
              <a:t>口</a:t>
            </a:r>
            <a:r>
              <a:rPr lang="zh-CN" altLang="en-US" b="1" smtClean="0">
                <a:latin typeface="宋体" charset="-122"/>
              </a:rPr>
              <a:t>作</a:t>
            </a:r>
            <a:r>
              <a:rPr lang="en-US" altLang="zh-CN" b="1" smtClean="0">
                <a:latin typeface="宋体" charset="-122"/>
              </a:rPr>
              <a:t>I/O</a:t>
            </a:r>
            <a:r>
              <a:rPr lang="zh-CN" altLang="en-US" b="1" smtClean="0">
                <a:latin typeface="宋体" charset="-122"/>
              </a:rPr>
              <a:t>口使用时应外接</a:t>
            </a:r>
            <a:r>
              <a:rPr lang="en-US" altLang="zh-CN" b="1" smtClean="0">
                <a:latin typeface="宋体" charset="-122"/>
              </a:rPr>
              <a:t>10K</a:t>
            </a:r>
            <a:r>
              <a:rPr lang="zh-CN" altLang="en-US" b="1" smtClean="0">
                <a:latin typeface="宋体" charset="-122"/>
              </a:rPr>
              <a:t>的上拉电阻，其它口内有上拉电阻（则可不必）。</a:t>
            </a: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charset="-122"/>
              </a:rPr>
              <a:t>4.</a:t>
            </a:r>
            <a:r>
              <a:rPr lang="en-US" altLang="zh-CN" b="1" smtClean="0">
                <a:solidFill>
                  <a:srgbClr val="D80633"/>
                </a:solidFill>
                <a:latin typeface="宋体" charset="-122"/>
              </a:rPr>
              <a:t>P2</a:t>
            </a:r>
            <a:r>
              <a:rPr lang="zh-CN" altLang="en-US" b="1" smtClean="0">
                <a:solidFill>
                  <a:srgbClr val="D80633"/>
                </a:solidFill>
                <a:latin typeface="宋体" charset="-122"/>
              </a:rPr>
              <a:t>口</a:t>
            </a:r>
            <a:r>
              <a:rPr lang="zh-CN" altLang="en-US" b="1" smtClean="0">
                <a:latin typeface="宋体" charset="-122"/>
              </a:rPr>
              <a:t>某几根线作地址使用时，剩下的线不能作</a:t>
            </a:r>
            <a:r>
              <a:rPr lang="en-US" altLang="zh-CN" b="1" smtClean="0">
                <a:latin typeface="宋体" charset="-122"/>
              </a:rPr>
              <a:t>I/O</a:t>
            </a:r>
            <a:r>
              <a:rPr lang="zh-CN" altLang="en-US" b="1" smtClean="0">
                <a:latin typeface="宋体" charset="-122"/>
              </a:rPr>
              <a:t>口线使用。</a:t>
            </a: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charset="-122"/>
              </a:rPr>
              <a:t>5.</a:t>
            </a:r>
            <a:r>
              <a:rPr lang="en-US" altLang="zh-CN" b="1" smtClean="0">
                <a:solidFill>
                  <a:srgbClr val="D80633"/>
                </a:solidFill>
                <a:latin typeface="宋体" charset="-122"/>
              </a:rPr>
              <a:t>P3</a:t>
            </a:r>
            <a:r>
              <a:rPr lang="zh-CN" altLang="en-US" b="1" smtClean="0">
                <a:solidFill>
                  <a:srgbClr val="D80633"/>
                </a:solidFill>
                <a:latin typeface="宋体" charset="-122"/>
              </a:rPr>
              <a:t>口</a:t>
            </a:r>
            <a:r>
              <a:rPr lang="zh-CN" altLang="en-US" b="1" smtClean="0">
                <a:latin typeface="宋体" charset="-122"/>
              </a:rPr>
              <a:t>的某些口线作第二功能时，剩下的口线可以单独作</a:t>
            </a:r>
            <a:r>
              <a:rPr lang="en-US" altLang="zh-CN" b="1" smtClean="0">
                <a:latin typeface="宋体" charset="-122"/>
              </a:rPr>
              <a:t>I/O</a:t>
            </a:r>
            <a:r>
              <a:rPr lang="zh-CN" altLang="en-US" b="1" smtClean="0">
                <a:latin typeface="宋体" charset="-122"/>
              </a:rPr>
              <a:t>口线使用。</a:t>
            </a:r>
          </a:p>
          <a:p>
            <a:pPr eaLnBrk="1" hangingPunct="1">
              <a:buFontTx/>
              <a:buNone/>
            </a:pPr>
            <a:endParaRPr lang="zh-CN" altLang="en-US" b="1" smtClean="0">
              <a:latin typeface="宋体" charset="-122"/>
            </a:endParaRPr>
          </a:p>
          <a:p>
            <a:pPr eaLnBrk="1" hangingPunct="1">
              <a:buFontTx/>
              <a:buNone/>
            </a:pPr>
            <a:endParaRPr lang="en-US" altLang="zh-CN" b="1" smtClean="0">
              <a:latin typeface="宋体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81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554" grpId="0" build="p"/>
    </p:bldLst>
  </p:timing>
  <p:extLst>
    <p:ext uri="{3A86A75C-4F4B-4683-9AE1-C65F6400EC91}">
      <p14:laserTraceLst xmlns:p14="http://schemas.microsoft.com/office/powerpoint/2010/main">
        <p14:tracePtLst>
          <p14:tracePt t="4553" x="771525" y="703263"/>
          <p14:tracePt t="4691" x="771525" y="711200"/>
          <p14:tracePt t="4724" x="779463" y="711200"/>
          <p14:tracePt t="4732" x="788988" y="720725"/>
          <p14:tracePt t="4748" x="796925" y="720725"/>
          <p14:tracePt t="4765" x="806450" y="720725"/>
          <p14:tracePt t="4781" x="814388" y="720725"/>
          <p14:tracePt t="4798" x="831850" y="720725"/>
          <p14:tracePt t="4815" x="857250" y="728663"/>
          <p14:tracePt t="4832" x="882650" y="746125"/>
          <p14:tracePt t="4848" x="908050" y="754063"/>
          <p14:tracePt t="4865" x="935038" y="763588"/>
          <p14:tracePt t="4881" x="960438" y="771525"/>
          <p14:tracePt t="4898" x="993775" y="771525"/>
          <p14:tracePt t="4915" x="1036638" y="771525"/>
          <p14:tracePt t="4932" x="1071563" y="771525"/>
          <p14:tracePt t="4948" x="1096963" y="771525"/>
          <p14:tracePt t="4965" x="1149350" y="779463"/>
          <p14:tracePt t="4982" x="1192213" y="779463"/>
          <p14:tracePt t="4999" x="1235075" y="788988"/>
          <p14:tracePt t="5015" x="1277938" y="788988"/>
          <p14:tracePt t="5032" x="1311275" y="796925"/>
          <p14:tracePt t="5049" x="1354138" y="806450"/>
          <p14:tracePt t="5066" x="1389063" y="806450"/>
          <p14:tracePt t="5082" x="1422400" y="806450"/>
          <p14:tracePt t="5099" x="1465263" y="806450"/>
          <p14:tracePt t="5116" x="1500188" y="822325"/>
          <p14:tracePt t="5133" x="1535113" y="831850"/>
          <p14:tracePt t="5150" x="1577975" y="831850"/>
          <p14:tracePt t="5166" x="1603375" y="831850"/>
          <p14:tracePt t="5183" x="1636713" y="839788"/>
          <p14:tracePt t="5200" x="1663700" y="839788"/>
          <p14:tracePt t="5217" x="1697038" y="839788"/>
          <p14:tracePt t="5233" x="1714500" y="839788"/>
          <p14:tracePt t="5250" x="1765300" y="839788"/>
          <p14:tracePt t="5267" x="1835150" y="839788"/>
          <p14:tracePt t="5284" x="1903413" y="839788"/>
          <p14:tracePt t="5300" x="1989138" y="839788"/>
          <p14:tracePt t="5317" x="2049463" y="839788"/>
          <p14:tracePt t="5334" x="2100263" y="839788"/>
          <p14:tracePt t="5351" x="2151063" y="839788"/>
          <p14:tracePt t="5367" x="2211388" y="839788"/>
          <p14:tracePt t="5384" x="2254250" y="839788"/>
          <p14:tracePt t="5401" x="2289175" y="839788"/>
          <p14:tracePt t="5418" x="2322513" y="839788"/>
          <p14:tracePt t="5435" x="2357438" y="839788"/>
          <p14:tracePt t="5451" x="2425700" y="839788"/>
          <p14:tracePt t="5468" x="2478088" y="839788"/>
          <p14:tracePt t="5485" x="2546350" y="839788"/>
          <p14:tracePt t="5502" x="2597150" y="822325"/>
          <p14:tracePt t="5518" x="2700338" y="796925"/>
          <p14:tracePt t="5535" x="2743200" y="788988"/>
          <p14:tracePt t="5552" x="2820988" y="779463"/>
          <p14:tracePt t="5569" x="2863850" y="771525"/>
          <p14:tracePt t="5585" x="2914650" y="754063"/>
          <p14:tracePt t="5602" x="2940050" y="754063"/>
          <p14:tracePt t="5618" x="2957513" y="746125"/>
          <p14:tracePt t="5636" x="2982913" y="736600"/>
          <p14:tracePt t="5652" x="3035300" y="728663"/>
          <p14:tracePt t="5669" x="3078163" y="728663"/>
          <p14:tracePt t="5686" x="3128963" y="720725"/>
          <p14:tracePt t="5703" x="3154363" y="720725"/>
          <p14:tracePt t="5719" x="3171825" y="720725"/>
          <p14:tracePt t="5736" x="3179763" y="711200"/>
          <p14:tracePt t="5753" x="3189288" y="711200"/>
          <p14:tracePt t="5770" x="3222625" y="711200"/>
          <p14:tracePt t="5786" x="3257550" y="711200"/>
          <p14:tracePt t="5803" x="3317875" y="711200"/>
          <p14:tracePt t="5821" x="3351213" y="711200"/>
          <p14:tracePt t="5836" x="3368675" y="711200"/>
          <p14:tracePt t="5854" x="3386138" y="711200"/>
          <p14:tracePt t="5870" x="3403600" y="711200"/>
          <p14:tracePt t="5887" x="3446463" y="711200"/>
          <p14:tracePt t="5903" x="3479800" y="711200"/>
          <p14:tracePt t="5921" x="3506788" y="711200"/>
          <p14:tracePt t="5937" x="3522663" y="711200"/>
          <p14:tracePt t="5954" x="3532188" y="703263"/>
          <p14:tracePt t="5970" x="3540125" y="703263"/>
          <p14:tracePt t="6164" x="3532188" y="703263"/>
          <p14:tracePt t="6180" x="3514725" y="703263"/>
          <p14:tracePt t="6188" x="3436938" y="703263"/>
          <p14:tracePt t="6207" x="3378200" y="703263"/>
          <p14:tracePt t="6222" x="3300413" y="693738"/>
          <p14:tracePt t="6240" x="3197225" y="685800"/>
          <p14:tracePt t="6256" x="3094038" y="677863"/>
          <p14:tracePt t="6273" x="2965450" y="677863"/>
          <p14:tracePt t="6289" x="2846388" y="668338"/>
          <p14:tracePt t="6306" x="2682875" y="668338"/>
          <p14:tracePt t="6323" x="2435225" y="668338"/>
          <p14:tracePt t="6340" x="2254250" y="668338"/>
          <p14:tracePt t="6356" x="2125663" y="668338"/>
          <p14:tracePt t="6373" x="1997075" y="668338"/>
          <p14:tracePt t="6390" x="1903413" y="668338"/>
          <p14:tracePt t="6407" x="1782763" y="668338"/>
          <p14:tracePt t="6423" x="1679575" y="668338"/>
          <p14:tracePt t="6440" x="1517650" y="668338"/>
          <p14:tracePt t="6457" x="1397000" y="677863"/>
          <p14:tracePt t="6473" x="1285875" y="685800"/>
          <p14:tracePt t="6490" x="1165225" y="693738"/>
          <p14:tracePt t="6507" x="985838" y="703263"/>
          <p14:tracePt t="6524" x="917575" y="711200"/>
          <p14:tracePt t="6540" x="857250" y="720725"/>
          <p14:tracePt t="6557" x="849313" y="720725"/>
          <p14:tracePt t="6612" x="865188" y="720725"/>
          <p14:tracePt t="6624" x="882650" y="703263"/>
          <p14:tracePt t="6625" x="917575" y="668338"/>
          <p14:tracePt t="6641" x="942975" y="635000"/>
          <p14:tracePt t="6658" x="977900" y="608013"/>
          <p14:tracePt t="6674" x="1003300" y="592138"/>
          <p14:tracePt t="6691" x="1036638" y="582613"/>
          <p14:tracePt t="6708" x="1079500" y="582613"/>
          <p14:tracePt t="6725" x="1122363" y="608013"/>
          <p14:tracePt t="6741" x="1208088" y="650875"/>
          <p14:tracePt t="6758" x="1268413" y="668338"/>
          <p14:tracePt t="6775" x="1336675" y="685800"/>
          <p14:tracePt t="6792" x="1389063" y="685800"/>
          <p14:tracePt t="6809" x="1457325" y="685800"/>
          <p14:tracePt t="6825" x="1517650" y="685800"/>
          <p14:tracePt t="6843" x="1577975" y="685800"/>
          <p14:tracePt t="6859" x="1697038" y="703263"/>
          <p14:tracePt t="6876" x="1782763" y="711200"/>
          <p14:tracePt t="6892" x="1893888" y="736600"/>
          <p14:tracePt t="6909" x="2049463" y="754063"/>
          <p14:tracePt t="6926" x="2228850" y="763588"/>
          <p14:tracePt t="6943" x="2435225" y="763588"/>
          <p14:tracePt t="6959" x="2597150" y="763588"/>
          <p14:tracePt t="6976" x="2751138" y="754063"/>
          <p14:tracePt t="6993" x="2828925" y="746125"/>
          <p14:tracePt t="7010" x="2863850" y="746125"/>
          <p14:tracePt t="7044" x="2871788" y="746125"/>
          <p14:tracePt t="7075" x="2871788" y="754063"/>
          <p14:tracePt t="7396" x="2879725" y="754063"/>
          <p14:tracePt t="7404" x="2879725" y="763588"/>
          <p14:tracePt t="7612" x="2889250" y="763588"/>
          <p14:tracePt t="7628" x="2897188" y="763588"/>
          <p14:tracePt t="7647" x="2914650" y="763588"/>
          <p14:tracePt t="7663" x="2922588" y="763588"/>
          <p14:tracePt t="7680" x="2949575" y="763588"/>
          <p14:tracePt t="7697" x="2974975" y="763588"/>
          <p14:tracePt t="7714" x="2992438" y="763588"/>
          <p14:tracePt t="7730" x="3017838" y="763588"/>
          <p14:tracePt t="7730" x="3025775" y="763588"/>
          <p14:tracePt t="7748" x="3078163" y="771525"/>
          <p14:tracePt t="7765" x="3121025" y="771525"/>
          <p14:tracePt t="7780" x="3197225" y="779463"/>
          <p14:tracePt t="7798" x="3275013" y="788988"/>
          <p14:tracePt t="7814" x="3335338" y="788988"/>
          <p14:tracePt t="7832" x="3386138" y="788988"/>
          <p14:tracePt t="7848" x="3436938" y="788988"/>
          <p14:tracePt t="7865" x="3514725" y="788988"/>
          <p14:tracePt t="7881" x="3592513" y="788988"/>
          <p14:tracePt t="7898" x="3721100" y="788988"/>
          <p14:tracePt t="7915" x="3806825" y="788988"/>
          <p14:tracePt t="7915" x="3857625" y="788988"/>
          <p14:tracePt t="7932" x="3917950" y="788988"/>
          <p14:tracePt t="7948" x="3986213" y="779463"/>
          <p14:tracePt t="7965" x="4037013" y="763588"/>
          <p14:tracePt t="8012" x="4046538" y="763588"/>
          <p14:tracePt t="8019" x="4054475" y="754063"/>
          <p14:tracePt t="8060" x="4064000" y="754063"/>
          <p14:tracePt t="8084" x="4071938" y="754063"/>
          <p14:tracePt t="8116" x="4079875" y="754063"/>
          <p14:tracePt t="8148" x="4089400" y="754063"/>
          <p14:tracePt t="8149" x="4089400" y="763588"/>
          <p14:tracePt t="8166" x="4106863" y="771525"/>
          <p14:tracePt t="8183" x="4114800" y="779463"/>
          <p14:tracePt t="8199" x="4132263" y="796925"/>
          <p14:tracePt t="8216" x="4140200" y="796925"/>
          <p14:tracePt t="8292" x="4149725" y="796925"/>
          <p14:tracePt t="8301" x="4157663" y="806450"/>
          <p14:tracePt t="8317" x="4165600" y="814388"/>
          <p14:tracePt t="8333" x="4183063" y="822325"/>
          <p14:tracePt t="8351" x="4183063" y="831850"/>
          <p14:tracePt t="8367" x="4183063" y="839788"/>
          <p14:tracePt t="8384" x="4183063" y="857250"/>
          <p14:tracePt t="8460" x="4175125" y="857250"/>
          <p14:tracePt t="8466" x="4157663" y="857250"/>
          <p14:tracePt t="8484" x="4122738" y="857250"/>
          <p14:tracePt t="8502" x="4046538" y="849313"/>
          <p14:tracePt t="8518" x="3935413" y="839788"/>
          <p14:tracePt t="8536" x="3875088" y="831850"/>
          <p14:tracePt t="8551" x="3832225" y="831850"/>
          <p14:tracePt t="8569" x="3763963" y="831850"/>
          <p14:tracePt t="8585" x="3643313" y="814388"/>
          <p14:tracePt t="8602" x="3386138" y="788988"/>
          <p14:tracePt t="8618" x="2820988" y="703263"/>
          <p14:tracePt t="8636" x="2392363" y="650875"/>
          <p14:tracePt t="8652" x="2178050" y="625475"/>
          <p14:tracePt t="8669" x="2092325" y="617538"/>
          <p14:tracePt t="8685" x="2092325" y="608013"/>
          <p14:tracePt t="8702" x="2135188" y="557213"/>
          <p14:tracePt t="8719" x="2246313" y="479425"/>
          <p14:tracePt t="8736" x="2349500" y="403225"/>
          <p14:tracePt t="8752" x="2478088" y="317500"/>
          <p14:tracePt t="8769" x="2571750" y="257175"/>
          <p14:tracePt t="8786" x="2614613" y="222250"/>
          <p14:tracePt t="8802" x="2649538" y="222250"/>
          <p14:tracePt t="8820" x="2717800" y="274638"/>
          <p14:tracePt t="8836" x="2836863" y="411163"/>
          <p14:tracePt t="8853" x="2992438" y="522288"/>
          <p14:tracePt t="8870" x="3189288" y="625475"/>
          <p14:tracePt t="8887" x="3351213" y="668338"/>
          <p14:tracePt t="8903" x="3479800" y="668338"/>
          <p14:tracePt t="8920" x="3565525" y="660400"/>
          <p14:tracePt t="8937" x="3625850" y="642938"/>
          <p14:tracePt t="8954" x="3625850" y="635000"/>
          <p14:tracePt t="9003" x="3635375" y="635000"/>
          <p14:tracePt t="9009" x="3660775" y="677863"/>
          <p14:tracePt t="9020" x="3711575" y="728663"/>
          <p14:tracePt t="9037" x="3754438" y="771525"/>
          <p14:tracePt t="9054" x="3763963" y="771525"/>
          <p14:tracePt t="9172" x="3763963" y="779463"/>
          <p14:tracePt t="9173" x="3763963" y="806450"/>
          <p14:tracePt t="9188" x="3754438" y="831850"/>
          <p14:tracePt t="9206" x="3754438" y="849313"/>
          <p14:tracePt t="9300" x="3763963" y="839788"/>
          <p14:tracePt t="9372" x="3763963" y="849313"/>
          <p14:tracePt t="9380" x="3754438" y="882650"/>
          <p14:tracePt t="9392" x="3736975" y="908050"/>
          <p14:tracePt t="9406" x="3729038" y="917575"/>
          <p14:tracePt t="9548" x="3721100" y="925513"/>
          <p14:tracePt t="9557" x="3721100" y="935038"/>
          <p14:tracePt t="9558" x="3711575" y="950913"/>
          <p14:tracePt t="9573" x="3711575" y="960438"/>
          <p14:tracePt t="9723" x="3711575" y="968375"/>
          <p14:tracePt t="9740" x="3703638" y="977900"/>
          <p14:tracePt t="9899" x="3694113" y="977900"/>
          <p14:tracePt t="9915" x="3694113" y="985838"/>
          <p14:tracePt t="10011" x="3694113" y="993775"/>
          <p14:tracePt t="10019" x="3686175" y="993775"/>
          <p14:tracePt t="10026" x="3668713" y="1011238"/>
          <p14:tracePt t="10026" x="3635375" y="1036638"/>
          <p14:tracePt t="10043" x="3617913" y="1046163"/>
          <p14:tracePt t="10058" x="3514725" y="1131888"/>
          <p14:tracePt t="10075" x="3429000" y="1182688"/>
          <p14:tracePt t="10092" x="3360738" y="1243013"/>
          <p14:tracePt t="10109" x="3317875" y="1277938"/>
          <p14:tracePt t="10126" x="3257550" y="1320800"/>
          <p14:tracePt t="10142" x="3179763" y="1363663"/>
          <p14:tracePt t="10159" x="3051175" y="1406525"/>
          <p14:tracePt t="10175" x="2940050" y="1431925"/>
          <p14:tracePt t="10192" x="2836863" y="1474788"/>
          <p14:tracePt t="10209" x="2768600" y="1500188"/>
          <p14:tracePt t="10226" x="2708275" y="1535113"/>
          <p14:tracePt t="10243" x="2692400" y="1550988"/>
          <p14:tracePt t="10260" x="2682875" y="1560513"/>
          <p14:tracePt t="10276" x="2665413" y="1568450"/>
          <p14:tracePt t="10293" x="2657475" y="1577975"/>
          <p14:tracePt t="10310" x="2632075" y="1593850"/>
          <p14:tracePt t="10327" x="2622550" y="1603375"/>
          <p14:tracePt t="10458" x="2614613" y="1603375"/>
          <p14:tracePt t="10554" x="2614613" y="1611313"/>
          <p14:tracePt t="10561" x="2614613" y="1620838"/>
          <p14:tracePt t="10561" x="2614613" y="1628775"/>
          <p14:tracePt t="10579" x="2606675" y="1628775"/>
          <p14:tracePt t="10706" x="2606675" y="1636713"/>
          <p14:tracePt t="10818" x="2606675" y="1646238"/>
          <p14:tracePt t="1081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685800" y="2057400"/>
            <a:ext cx="9144000" cy="517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zh-CN" sz="4000" b="1">
                <a:solidFill>
                  <a:srgbClr val="FF0066"/>
                </a:solidFill>
                <a:latin typeface="Times New Roman" pitchFamily="18" charset="0"/>
              </a:rPr>
              <a:t>★  </a:t>
            </a:r>
            <a:r>
              <a:rPr kumimoji="1" lang="en-US" altLang="zh-CN" sz="4000" b="1">
                <a:solidFill>
                  <a:schemeClr val="folHlink"/>
                </a:solidFill>
                <a:latin typeface="宋体" charset="-122"/>
              </a:rPr>
              <a:t>PO</a:t>
            </a:r>
            <a:r>
              <a:rPr kumimoji="1" lang="zh-CN" altLang="en-US" sz="4000" b="1">
                <a:solidFill>
                  <a:schemeClr val="folHlink"/>
                </a:solidFill>
                <a:latin typeface="宋体" charset="-122"/>
              </a:rPr>
              <a:t>～</a:t>
            </a:r>
            <a:r>
              <a:rPr kumimoji="1" lang="en-US" altLang="zh-CN" sz="4000" b="1">
                <a:solidFill>
                  <a:schemeClr val="folHlink"/>
                </a:solidFill>
                <a:latin typeface="宋体" charset="-122"/>
              </a:rPr>
              <a:t>P3</a:t>
            </a:r>
            <a:r>
              <a:rPr kumimoji="1" lang="zh-CN" altLang="en-US" sz="4000" b="1">
                <a:solidFill>
                  <a:schemeClr val="folHlink"/>
                </a:solidFill>
                <a:latin typeface="宋体" charset="-122"/>
              </a:rPr>
              <a:t>端口的功能和内部结构</a:t>
            </a:r>
            <a:endParaRPr kumimoji="1" lang="zh-CN" altLang="en-US" sz="5400">
              <a:latin typeface="宋体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4000" b="1">
                <a:solidFill>
                  <a:srgbClr val="FF0066"/>
                </a:solidFill>
                <a:latin typeface="宋体" charset="-122"/>
              </a:rPr>
              <a:t>★ </a:t>
            </a:r>
            <a:r>
              <a:rPr kumimoji="1" lang="en-US" altLang="zh-CN" sz="4000" b="1">
                <a:solidFill>
                  <a:schemeClr val="folHlink"/>
                </a:solidFill>
                <a:latin typeface="宋体" charset="-122"/>
              </a:rPr>
              <a:t>PO</a:t>
            </a:r>
            <a:r>
              <a:rPr kumimoji="1" lang="zh-CN" altLang="en-US" sz="4000" b="1">
                <a:solidFill>
                  <a:schemeClr val="folHlink"/>
                </a:solidFill>
                <a:latin typeface="宋体" charset="-122"/>
              </a:rPr>
              <a:t>～</a:t>
            </a:r>
            <a:r>
              <a:rPr kumimoji="1" lang="en-US" altLang="zh-CN" sz="4000" b="1">
                <a:solidFill>
                  <a:schemeClr val="folHlink"/>
                </a:solidFill>
                <a:latin typeface="宋体" charset="-122"/>
              </a:rPr>
              <a:t>P3</a:t>
            </a:r>
            <a:r>
              <a:rPr kumimoji="1" lang="zh-CN" altLang="en-US" sz="4000" b="1">
                <a:solidFill>
                  <a:schemeClr val="folHlink"/>
                </a:solidFill>
                <a:latin typeface="宋体" charset="-122"/>
              </a:rPr>
              <a:t>端口的</a:t>
            </a:r>
            <a:r>
              <a:rPr kumimoji="1" lang="zh-CN" altLang="en-US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编程</a:t>
            </a:r>
            <a:endParaRPr kumimoji="1" lang="zh-CN" altLang="en-US" sz="5400" b="1">
              <a:solidFill>
                <a:schemeClr val="folHlink"/>
              </a:solidFill>
              <a:latin typeface="宋体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4000" b="1">
                <a:solidFill>
                  <a:srgbClr val="FF0066"/>
                </a:solidFill>
                <a:latin typeface="宋体" charset="-122"/>
              </a:rPr>
              <a:t>★ </a:t>
            </a:r>
            <a:r>
              <a:rPr kumimoji="1" lang="zh-CN" altLang="en-US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用并行口设计</a:t>
            </a:r>
            <a:r>
              <a:rPr kumimoji="1" lang="en-US" altLang="zh-CN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LED</a:t>
            </a:r>
            <a:r>
              <a:rPr kumimoji="1" lang="zh-CN" altLang="en-US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数码显示</a:t>
            </a: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4000" b="1">
                <a:solidFill>
                  <a:srgbClr val="FF0066"/>
                </a:solidFill>
                <a:latin typeface="宋体" charset="-122"/>
              </a:rPr>
              <a:t>★</a:t>
            </a:r>
            <a:r>
              <a:rPr kumimoji="1" lang="zh-CN" altLang="en-US" sz="4000" b="1">
                <a:solidFill>
                  <a:schemeClr val="hlink"/>
                </a:solidFill>
                <a:latin typeface="宋体" charset="-122"/>
              </a:rPr>
              <a:t> </a:t>
            </a:r>
            <a:r>
              <a:rPr kumimoji="1" lang="zh-CN" altLang="en-US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用并行口设计键盘电路</a:t>
            </a: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4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 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143000" y="381000"/>
            <a:ext cx="8001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5400" b="1">
                <a:solidFill>
                  <a:srgbClr val="C10719"/>
                </a:solidFill>
                <a:latin typeface="Times New Roman" pitchFamily="18" charset="0"/>
              </a:rPr>
              <a:t>本章介绍的主要内容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1600">
              <a:latin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86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762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altLang="zh-CN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5.2 </a:t>
            </a:r>
            <a: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编程举例</a:t>
            </a:r>
            <a:r>
              <a:rPr lang="zh-CN" altLang="en-US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14400"/>
            <a:ext cx="9144000" cy="59436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40000"/>
              </a:spcBef>
              <a:buFontTx/>
              <a:buNone/>
            </a:pPr>
            <a:r>
              <a:rPr lang="en-US" altLang="zh-CN" sz="2800" smtClean="0"/>
              <a:t>           </a:t>
            </a:r>
            <a:r>
              <a:rPr lang="zh-CN" altLang="en-US" b="1" smtClean="0"/>
              <a:t>例</a:t>
            </a:r>
            <a:r>
              <a:rPr lang="en-US" altLang="zh-CN" b="1" smtClean="0"/>
              <a:t>5-1.</a:t>
            </a:r>
            <a:r>
              <a:rPr lang="zh-CN" altLang="en-US" b="1" smtClean="0"/>
              <a:t>设计一电路，监视某开关</a:t>
            </a:r>
            <a:r>
              <a:rPr lang="en-US" altLang="zh-CN" b="1" smtClean="0"/>
              <a:t>K</a:t>
            </a:r>
            <a:r>
              <a:rPr lang="zh-CN" altLang="en-US" b="1" smtClean="0"/>
              <a:t>，用发光二极管</a:t>
            </a:r>
            <a:r>
              <a:rPr lang="en-US" altLang="zh-CN" b="1" smtClean="0"/>
              <a:t>LED</a:t>
            </a:r>
            <a:r>
              <a:rPr lang="zh-CN" altLang="en-US" b="1" smtClean="0"/>
              <a:t>显示开关状态。如果开关合上，</a:t>
            </a:r>
            <a:r>
              <a:rPr lang="en-US" altLang="zh-CN" b="1" smtClean="0"/>
              <a:t>LED </a:t>
            </a:r>
            <a:r>
              <a:rPr lang="zh-CN" altLang="en-US" b="1" smtClean="0"/>
              <a:t>亮； 开关断开，</a:t>
            </a:r>
            <a:r>
              <a:rPr lang="en-US" altLang="zh-CN" b="1" smtClean="0"/>
              <a:t>LED</a:t>
            </a:r>
            <a:r>
              <a:rPr lang="zh-CN" altLang="en-US" b="1" smtClean="0"/>
              <a:t>熄灭。 </a:t>
            </a:r>
          </a:p>
          <a:p>
            <a:pPr eaLnBrk="1" hangingPunct="1">
              <a:lnSpc>
                <a:spcPct val="115000"/>
              </a:lnSpc>
              <a:spcBef>
                <a:spcPct val="40000"/>
              </a:spcBef>
              <a:buFontTx/>
              <a:buNone/>
            </a:pPr>
            <a:r>
              <a:rPr lang="zh-CN" altLang="en-US" b="1" smtClean="0"/>
              <a:t>          </a:t>
            </a:r>
            <a:r>
              <a:rPr lang="zh-CN" altLang="en-US" b="1" smtClean="0">
                <a:solidFill>
                  <a:srgbClr val="FF0066"/>
                </a:solidFill>
              </a:rPr>
              <a:t>分析</a:t>
            </a:r>
            <a:r>
              <a:rPr lang="zh-CN" altLang="en-US" b="1" smtClean="0"/>
              <a:t>：设计电路如图</a:t>
            </a:r>
            <a:r>
              <a:rPr lang="en-US" altLang="zh-CN" b="1" smtClean="0"/>
              <a:t>5. 3</a:t>
            </a:r>
            <a:r>
              <a:rPr lang="zh-CN" altLang="en-US" b="1" smtClean="0"/>
              <a:t>如示。  </a:t>
            </a:r>
          </a:p>
          <a:p>
            <a:pPr eaLnBrk="1" hangingPunct="1">
              <a:lnSpc>
                <a:spcPct val="115000"/>
              </a:lnSpc>
              <a:spcBef>
                <a:spcPct val="40000"/>
              </a:spcBef>
              <a:buFontTx/>
              <a:buNone/>
            </a:pPr>
            <a:r>
              <a:rPr lang="zh-CN" altLang="en-US" b="1" smtClean="0"/>
              <a:t>          开关接在</a:t>
            </a:r>
            <a:r>
              <a:rPr lang="en-US" altLang="zh-CN" b="1" smtClean="0"/>
              <a:t>P1.1</a:t>
            </a:r>
            <a:r>
              <a:rPr lang="zh-CN" altLang="en-US" b="1" smtClean="0"/>
              <a:t>口线，</a:t>
            </a:r>
            <a:r>
              <a:rPr lang="en-US" altLang="zh-CN" b="1" smtClean="0"/>
              <a:t>LED</a:t>
            </a:r>
            <a:r>
              <a:rPr lang="zh-CN" altLang="en-US" b="1" smtClean="0"/>
              <a:t>接</a:t>
            </a:r>
            <a:r>
              <a:rPr lang="en-US" altLang="zh-CN" b="1" smtClean="0"/>
              <a:t>P1.0</a:t>
            </a:r>
            <a:r>
              <a:rPr lang="zh-CN" altLang="en-US" b="1" smtClean="0"/>
              <a:t>口线，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Tx/>
              <a:buNone/>
            </a:pPr>
            <a:r>
              <a:rPr lang="zh-CN" altLang="en-US" b="1" smtClean="0"/>
              <a:t>   开关断开时，</a:t>
            </a:r>
            <a:r>
              <a:rPr lang="en-US" altLang="zh-CN" b="1" smtClean="0"/>
              <a:t>P1.1</a:t>
            </a:r>
            <a:r>
              <a:rPr lang="zh-CN" altLang="en-US" b="1" smtClean="0"/>
              <a:t>为</a:t>
            </a:r>
            <a:r>
              <a:rPr lang="en-US" altLang="zh-CN" b="1" smtClean="0"/>
              <a:t>+5V</a:t>
            </a:r>
            <a:r>
              <a:rPr lang="zh-CN" altLang="en-US" b="1" smtClean="0"/>
              <a:t>，对应“</a:t>
            </a:r>
            <a:r>
              <a:rPr lang="en-US" altLang="zh-CN" b="1" smtClean="0"/>
              <a:t>1”</a:t>
            </a:r>
            <a:r>
              <a:rPr lang="zh-CN" altLang="en-US" b="1" smtClean="0"/>
              <a:t>， </a:t>
            </a:r>
            <a:r>
              <a:rPr lang="en-US" altLang="zh-CN" b="1" smtClean="0"/>
              <a:t>LED</a:t>
            </a:r>
            <a:r>
              <a:rPr lang="zh-CN" altLang="en-US" b="1" smtClean="0"/>
              <a:t>灭</a:t>
            </a:r>
            <a:r>
              <a:rPr lang="en-US" altLang="zh-CN" b="1" smtClean="0"/>
              <a:t>;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Tx/>
              <a:buNone/>
            </a:pPr>
            <a:r>
              <a:rPr lang="en-US" altLang="zh-CN" b="1" smtClean="0"/>
              <a:t>   </a:t>
            </a:r>
            <a:r>
              <a:rPr lang="zh-CN" altLang="en-US" b="1" smtClean="0"/>
              <a:t>开关合上时，</a:t>
            </a:r>
            <a:r>
              <a:rPr lang="en-US" altLang="zh-CN" b="1" smtClean="0"/>
              <a:t>P1.1</a:t>
            </a:r>
            <a:r>
              <a:rPr lang="zh-CN" altLang="en-US" b="1" smtClean="0"/>
              <a:t>为</a:t>
            </a:r>
            <a:r>
              <a:rPr lang="en-US" altLang="zh-CN" b="1" smtClean="0"/>
              <a:t>0V</a:t>
            </a:r>
            <a:r>
              <a:rPr lang="zh-CN" altLang="en-US" b="1" smtClean="0"/>
              <a:t>，对应 “</a:t>
            </a:r>
            <a:r>
              <a:rPr lang="en-US" altLang="zh-CN" b="1" smtClean="0"/>
              <a:t>0”</a:t>
            </a:r>
            <a:r>
              <a:rPr lang="zh-CN" altLang="en-US" b="1" smtClean="0"/>
              <a:t>， </a:t>
            </a:r>
            <a:r>
              <a:rPr lang="en-US" altLang="zh-CN" b="1" smtClean="0"/>
              <a:t>LED </a:t>
            </a:r>
            <a:r>
              <a:rPr lang="zh-CN" altLang="en-US" b="1" smtClean="0"/>
              <a:t>亮</a:t>
            </a:r>
            <a:r>
              <a:rPr lang="en-US" altLang="zh-CN" b="1" smtClean="0"/>
              <a:t>;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Tx/>
              <a:buNone/>
            </a:pPr>
            <a:r>
              <a:rPr lang="en-US" altLang="zh-CN" b="1" smtClean="0"/>
              <a:t>   </a:t>
            </a:r>
            <a:r>
              <a:rPr lang="zh-CN" altLang="en-US" b="1" smtClean="0"/>
              <a:t>可以用</a:t>
            </a:r>
            <a:r>
              <a:rPr lang="en-US" altLang="zh-CN" b="1" smtClean="0"/>
              <a:t>JB</a:t>
            </a:r>
            <a:r>
              <a:rPr lang="zh-CN" altLang="en-US" b="1" smtClean="0"/>
              <a:t>指令对开关状态进行检测 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177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579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250825" y="0"/>
            <a:ext cx="86106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800" b="1">
                <a:latin typeface="Times New Roman" pitchFamily="18" charset="0"/>
              </a:rPr>
              <a:t>       </a:t>
            </a:r>
            <a:r>
              <a:rPr kumimoji="1" lang="en-US" altLang="zh-CN" sz="3200" b="1">
                <a:latin typeface="Times New Roman" pitchFamily="18" charset="0"/>
              </a:rPr>
              <a:t>LED</a:t>
            </a:r>
            <a:r>
              <a:rPr kumimoji="1" lang="zh-CN" altLang="en-US" sz="3200" b="1">
                <a:latin typeface="Times New Roman" pitchFamily="18" charset="0"/>
              </a:rPr>
              <a:t>正偏时才能发亮，按电路接法，</a:t>
            </a:r>
            <a:r>
              <a:rPr kumimoji="1" lang="zh-CN" altLang="en-US" sz="2800" b="1">
                <a:latin typeface="Times New Roman" pitchFamily="18" charset="0"/>
              </a:rPr>
              <a:t>当</a:t>
            </a:r>
            <a:r>
              <a:rPr kumimoji="1" lang="en-US" altLang="zh-CN" sz="2800" b="1">
                <a:latin typeface="Times New Roman" pitchFamily="18" charset="0"/>
              </a:rPr>
              <a:t>P1.0</a:t>
            </a:r>
            <a:r>
              <a:rPr kumimoji="1" lang="zh-CN" altLang="en-US" sz="2800" b="1">
                <a:latin typeface="Times New Roman" pitchFamily="18" charset="0"/>
              </a:rPr>
              <a:t>输出</a:t>
            </a:r>
            <a:r>
              <a:rPr kumimoji="1" lang="zh-CN" altLang="en-US" sz="2800" b="1"/>
              <a:t>“</a:t>
            </a:r>
            <a:r>
              <a:rPr kumimoji="1" lang="en-US" altLang="zh-CN" sz="2800" b="1">
                <a:latin typeface="Times New Roman" pitchFamily="18" charset="0"/>
              </a:rPr>
              <a:t>1</a:t>
            </a:r>
            <a:r>
              <a:rPr kumimoji="1" lang="en-US" altLang="zh-CN" sz="2800" b="1"/>
              <a:t>”</a:t>
            </a:r>
            <a:r>
              <a:rPr kumimoji="1" lang="zh-CN" altLang="en-US" sz="2800" b="1">
                <a:latin typeface="Times New Roman" pitchFamily="18" charset="0"/>
              </a:rPr>
              <a:t>，</a:t>
            </a:r>
            <a:r>
              <a:rPr kumimoji="1" lang="en-US" altLang="zh-CN" sz="2800" b="1">
                <a:latin typeface="Times New Roman" pitchFamily="18" charset="0"/>
              </a:rPr>
              <a:t>LED</a:t>
            </a:r>
            <a:r>
              <a:rPr kumimoji="1" lang="zh-CN" altLang="en-US" sz="2800" b="1">
                <a:latin typeface="Times New Roman" pitchFamily="18" charset="0"/>
              </a:rPr>
              <a:t>正偏而发亮，当</a:t>
            </a:r>
            <a:r>
              <a:rPr kumimoji="1" lang="en-US" altLang="zh-CN" sz="2800" b="1">
                <a:latin typeface="Times New Roman" pitchFamily="18" charset="0"/>
              </a:rPr>
              <a:t>P1.0 </a:t>
            </a:r>
            <a:r>
              <a:rPr kumimoji="1" lang="zh-CN" altLang="en-US" sz="2800" b="1">
                <a:latin typeface="Times New Roman" pitchFamily="18" charset="0"/>
              </a:rPr>
              <a:t>输出</a:t>
            </a:r>
            <a:r>
              <a:rPr kumimoji="1" lang="zh-CN" altLang="en-US" sz="2800" b="1"/>
              <a:t>“</a:t>
            </a:r>
            <a:r>
              <a:rPr kumimoji="1" lang="en-US" altLang="zh-CN" sz="2800" b="1">
                <a:latin typeface="Times New Roman" pitchFamily="18" charset="0"/>
              </a:rPr>
              <a:t>0</a:t>
            </a:r>
            <a:r>
              <a:rPr kumimoji="1" lang="en-US" altLang="zh-CN" sz="2800" b="1"/>
              <a:t>”</a:t>
            </a:r>
            <a:r>
              <a:rPr kumimoji="1" lang="en-US" altLang="zh-CN" sz="2800" b="1">
                <a:latin typeface="Times New Roman" pitchFamily="18" charset="0"/>
              </a:rPr>
              <a:t> </a:t>
            </a:r>
            <a:r>
              <a:rPr kumimoji="1" lang="zh-CN" altLang="en-US" sz="2800" b="1">
                <a:latin typeface="Times New Roman" pitchFamily="18" charset="0"/>
              </a:rPr>
              <a:t>，</a:t>
            </a:r>
            <a:r>
              <a:rPr kumimoji="1" lang="en-US" altLang="zh-CN" sz="2800" b="1">
                <a:latin typeface="Times New Roman" pitchFamily="18" charset="0"/>
              </a:rPr>
              <a:t>LED </a:t>
            </a:r>
            <a:r>
              <a:rPr kumimoji="1" lang="zh-CN" altLang="en-US" sz="2800" b="1">
                <a:latin typeface="Times New Roman" pitchFamily="18" charset="0"/>
              </a:rPr>
              <a:t>的两端电压为 </a:t>
            </a:r>
            <a:r>
              <a:rPr kumimoji="1" lang="en-US" altLang="zh-CN" sz="2800" b="1">
                <a:latin typeface="Times New Roman" pitchFamily="18" charset="0"/>
              </a:rPr>
              <a:t>0 </a:t>
            </a:r>
            <a:r>
              <a:rPr kumimoji="1" lang="zh-CN" altLang="en-US" sz="2800" b="1">
                <a:latin typeface="Times New Roman" pitchFamily="18" charset="0"/>
              </a:rPr>
              <a:t>而熄灭。  </a:t>
            </a:r>
          </a:p>
        </p:txBody>
      </p:sp>
      <p:sp>
        <p:nvSpPr>
          <p:cNvPr id="22531" name="Freeform 296"/>
          <p:cNvSpPr>
            <a:spLocks/>
          </p:cNvSpPr>
          <p:nvPr/>
        </p:nvSpPr>
        <p:spPr bwMode="auto">
          <a:xfrm>
            <a:off x="2157413" y="6291263"/>
            <a:ext cx="382587" cy="268287"/>
          </a:xfrm>
          <a:custGeom>
            <a:avLst/>
            <a:gdLst>
              <a:gd name="T0" fmla="*/ 210004035 w 697"/>
              <a:gd name="T1" fmla="*/ 0 h 741"/>
              <a:gd name="T2" fmla="*/ 0 w 697"/>
              <a:gd name="T3" fmla="*/ 0 h 741"/>
              <a:gd name="T4" fmla="*/ 0 w 697"/>
              <a:gd name="T5" fmla="*/ 97136187 h 741"/>
              <a:gd name="T6" fmla="*/ 0 60000 65536"/>
              <a:gd name="T7" fmla="*/ 0 60000 65536"/>
              <a:gd name="T8" fmla="*/ 0 60000 65536"/>
              <a:gd name="T9" fmla="*/ 0 w 697"/>
              <a:gd name="T10" fmla="*/ 0 h 741"/>
              <a:gd name="T11" fmla="*/ 697 w 697"/>
              <a:gd name="T12" fmla="*/ 741 h 74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7" h="741">
                <a:moveTo>
                  <a:pt x="697" y="0"/>
                </a:moveTo>
                <a:lnTo>
                  <a:pt x="0" y="0"/>
                </a:lnTo>
                <a:lnTo>
                  <a:pt x="0" y="741"/>
                </a:lnTo>
              </a:path>
            </a:pathLst>
          </a:custGeom>
          <a:noFill/>
          <a:ln w="44450">
            <a:solidFill>
              <a:srgbClr val="E1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2" name="Freeform 300"/>
          <p:cNvSpPr>
            <a:spLocks/>
          </p:cNvSpPr>
          <p:nvPr/>
        </p:nvSpPr>
        <p:spPr bwMode="auto">
          <a:xfrm>
            <a:off x="1185863" y="1800225"/>
            <a:ext cx="142875" cy="119063"/>
          </a:xfrm>
          <a:custGeom>
            <a:avLst/>
            <a:gdLst>
              <a:gd name="T0" fmla="*/ 42851552 w 261"/>
              <a:gd name="T1" fmla="*/ 43618216 h 324"/>
              <a:gd name="T2" fmla="*/ 48245767 w 261"/>
              <a:gd name="T3" fmla="*/ 42807926 h 324"/>
              <a:gd name="T4" fmla="*/ 53938871 w 261"/>
              <a:gd name="T5" fmla="*/ 41997636 h 324"/>
              <a:gd name="T6" fmla="*/ 60531922 w 261"/>
              <a:gd name="T7" fmla="*/ 39836863 h 324"/>
              <a:gd name="T8" fmla="*/ 62329629 w 261"/>
              <a:gd name="T9" fmla="*/ 38756476 h 324"/>
              <a:gd name="T10" fmla="*/ 62629065 w 261"/>
              <a:gd name="T11" fmla="*/ 38621612 h 324"/>
              <a:gd name="T12" fmla="*/ 66525009 w 261"/>
              <a:gd name="T13" fmla="*/ 37136264 h 324"/>
              <a:gd name="T14" fmla="*/ 69222116 w 261"/>
              <a:gd name="T15" fmla="*/ 35110356 h 324"/>
              <a:gd name="T16" fmla="*/ 69521552 w 261"/>
              <a:gd name="T17" fmla="*/ 34840259 h 324"/>
              <a:gd name="T18" fmla="*/ 71319259 w 261"/>
              <a:gd name="T19" fmla="*/ 33760240 h 324"/>
              <a:gd name="T20" fmla="*/ 75215203 w 261"/>
              <a:gd name="T21" fmla="*/ 30114120 h 324"/>
              <a:gd name="T22" fmla="*/ 76713474 w 261"/>
              <a:gd name="T23" fmla="*/ 26872960 h 324"/>
              <a:gd name="T24" fmla="*/ 77912310 w 261"/>
              <a:gd name="T25" fmla="*/ 23902265 h 324"/>
              <a:gd name="T26" fmla="*/ 77912310 w 261"/>
              <a:gd name="T27" fmla="*/ 19445854 h 324"/>
              <a:gd name="T28" fmla="*/ 76414039 w 261"/>
              <a:gd name="T29" fmla="*/ 15259540 h 324"/>
              <a:gd name="T30" fmla="*/ 71319259 w 261"/>
              <a:gd name="T31" fmla="*/ 9452647 h 324"/>
              <a:gd name="T32" fmla="*/ 66525009 w 261"/>
              <a:gd name="T33" fmla="*/ 6211855 h 324"/>
              <a:gd name="T34" fmla="*/ 60531922 w 261"/>
              <a:gd name="T35" fmla="*/ 3240792 h 324"/>
              <a:gd name="T36" fmla="*/ 53938871 w 261"/>
              <a:gd name="T37" fmla="*/ 1350483 h 324"/>
              <a:gd name="T38" fmla="*/ 46747496 w 261"/>
              <a:gd name="T39" fmla="*/ 270097 h 324"/>
              <a:gd name="T40" fmla="*/ 31164815 w 261"/>
              <a:gd name="T41" fmla="*/ 270097 h 324"/>
              <a:gd name="T42" fmla="*/ 17080953 w 261"/>
              <a:gd name="T43" fmla="*/ 3240792 h 324"/>
              <a:gd name="T44" fmla="*/ 5993086 w 261"/>
              <a:gd name="T45" fmla="*/ 9452647 h 324"/>
              <a:gd name="T46" fmla="*/ 599418 w 261"/>
              <a:gd name="T47" fmla="*/ 17285081 h 324"/>
              <a:gd name="T48" fmla="*/ 0 w 261"/>
              <a:gd name="T49" fmla="*/ 23902265 h 324"/>
              <a:gd name="T50" fmla="*/ 1498272 w 261"/>
              <a:gd name="T51" fmla="*/ 27953347 h 324"/>
              <a:gd name="T52" fmla="*/ 3895397 w 261"/>
              <a:gd name="T53" fmla="*/ 31869564 h 324"/>
              <a:gd name="T54" fmla="*/ 8390759 w 261"/>
              <a:gd name="T55" fmla="*/ 35380452 h 324"/>
              <a:gd name="T56" fmla="*/ 14083862 w 261"/>
              <a:gd name="T57" fmla="*/ 38621612 h 324"/>
              <a:gd name="T58" fmla="*/ 23972892 w 261"/>
              <a:gd name="T59" fmla="*/ 41997636 h 324"/>
              <a:gd name="T60" fmla="*/ 31164815 w 261"/>
              <a:gd name="T61" fmla="*/ 43212887 h 324"/>
              <a:gd name="T62" fmla="*/ 38956155 w 261"/>
              <a:gd name="T63" fmla="*/ 43753080 h 32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1"/>
              <a:gd name="T97" fmla="*/ 0 h 324"/>
              <a:gd name="T98" fmla="*/ 261 w 261"/>
              <a:gd name="T99" fmla="*/ 324 h 32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1" h="324">
                <a:moveTo>
                  <a:pt x="130" y="324"/>
                </a:moveTo>
                <a:lnTo>
                  <a:pt x="143" y="323"/>
                </a:lnTo>
                <a:lnTo>
                  <a:pt x="156" y="320"/>
                </a:lnTo>
                <a:lnTo>
                  <a:pt x="161" y="317"/>
                </a:lnTo>
                <a:lnTo>
                  <a:pt x="167" y="316"/>
                </a:lnTo>
                <a:lnTo>
                  <a:pt x="180" y="311"/>
                </a:lnTo>
                <a:lnTo>
                  <a:pt x="190" y="303"/>
                </a:lnTo>
                <a:lnTo>
                  <a:pt x="202" y="295"/>
                </a:lnTo>
                <a:lnTo>
                  <a:pt x="206" y="290"/>
                </a:lnTo>
                <a:lnTo>
                  <a:pt x="208" y="287"/>
                </a:lnTo>
                <a:lnTo>
                  <a:pt x="208" y="286"/>
                </a:lnTo>
                <a:lnTo>
                  <a:pt x="209" y="286"/>
                </a:lnTo>
                <a:lnTo>
                  <a:pt x="212" y="286"/>
                </a:lnTo>
                <a:lnTo>
                  <a:pt x="222" y="275"/>
                </a:lnTo>
                <a:lnTo>
                  <a:pt x="231" y="262"/>
                </a:lnTo>
                <a:lnTo>
                  <a:pt x="231" y="260"/>
                </a:lnTo>
                <a:lnTo>
                  <a:pt x="231" y="258"/>
                </a:lnTo>
                <a:lnTo>
                  <a:pt x="232" y="258"/>
                </a:lnTo>
                <a:lnTo>
                  <a:pt x="234" y="256"/>
                </a:lnTo>
                <a:lnTo>
                  <a:pt x="238" y="250"/>
                </a:lnTo>
                <a:lnTo>
                  <a:pt x="244" y="236"/>
                </a:lnTo>
                <a:lnTo>
                  <a:pt x="251" y="223"/>
                </a:lnTo>
                <a:lnTo>
                  <a:pt x="255" y="207"/>
                </a:lnTo>
                <a:lnTo>
                  <a:pt x="256" y="199"/>
                </a:lnTo>
                <a:lnTo>
                  <a:pt x="258" y="193"/>
                </a:lnTo>
                <a:lnTo>
                  <a:pt x="260" y="177"/>
                </a:lnTo>
                <a:lnTo>
                  <a:pt x="261" y="161"/>
                </a:lnTo>
                <a:lnTo>
                  <a:pt x="260" y="144"/>
                </a:lnTo>
                <a:lnTo>
                  <a:pt x="258" y="128"/>
                </a:lnTo>
                <a:lnTo>
                  <a:pt x="255" y="113"/>
                </a:lnTo>
                <a:lnTo>
                  <a:pt x="251" y="98"/>
                </a:lnTo>
                <a:lnTo>
                  <a:pt x="238" y="70"/>
                </a:lnTo>
                <a:lnTo>
                  <a:pt x="231" y="57"/>
                </a:lnTo>
                <a:lnTo>
                  <a:pt x="222" y="46"/>
                </a:lnTo>
                <a:lnTo>
                  <a:pt x="212" y="34"/>
                </a:lnTo>
                <a:lnTo>
                  <a:pt x="202" y="24"/>
                </a:lnTo>
                <a:lnTo>
                  <a:pt x="190" y="15"/>
                </a:lnTo>
                <a:lnTo>
                  <a:pt x="180" y="10"/>
                </a:lnTo>
                <a:lnTo>
                  <a:pt x="167" y="5"/>
                </a:lnTo>
                <a:lnTo>
                  <a:pt x="156" y="2"/>
                </a:lnTo>
                <a:lnTo>
                  <a:pt x="130" y="0"/>
                </a:lnTo>
                <a:lnTo>
                  <a:pt x="104" y="2"/>
                </a:lnTo>
                <a:lnTo>
                  <a:pt x="80" y="10"/>
                </a:lnTo>
                <a:lnTo>
                  <a:pt x="57" y="24"/>
                </a:lnTo>
                <a:lnTo>
                  <a:pt x="37" y="46"/>
                </a:lnTo>
                <a:lnTo>
                  <a:pt x="20" y="70"/>
                </a:lnTo>
                <a:lnTo>
                  <a:pt x="9" y="98"/>
                </a:lnTo>
                <a:lnTo>
                  <a:pt x="2" y="128"/>
                </a:lnTo>
                <a:lnTo>
                  <a:pt x="0" y="161"/>
                </a:lnTo>
                <a:lnTo>
                  <a:pt x="0" y="177"/>
                </a:lnTo>
                <a:lnTo>
                  <a:pt x="2" y="193"/>
                </a:lnTo>
                <a:lnTo>
                  <a:pt x="5" y="207"/>
                </a:lnTo>
                <a:lnTo>
                  <a:pt x="9" y="223"/>
                </a:lnTo>
                <a:lnTo>
                  <a:pt x="13" y="236"/>
                </a:lnTo>
                <a:lnTo>
                  <a:pt x="20" y="250"/>
                </a:lnTo>
                <a:lnTo>
                  <a:pt x="28" y="262"/>
                </a:lnTo>
                <a:lnTo>
                  <a:pt x="37" y="275"/>
                </a:lnTo>
                <a:lnTo>
                  <a:pt x="47" y="286"/>
                </a:lnTo>
                <a:lnTo>
                  <a:pt x="57" y="295"/>
                </a:lnTo>
                <a:lnTo>
                  <a:pt x="80" y="311"/>
                </a:lnTo>
                <a:lnTo>
                  <a:pt x="91" y="316"/>
                </a:lnTo>
                <a:lnTo>
                  <a:pt x="104" y="320"/>
                </a:lnTo>
                <a:lnTo>
                  <a:pt x="117" y="323"/>
                </a:lnTo>
                <a:lnTo>
                  <a:pt x="130" y="324"/>
                </a:lnTo>
              </a:path>
            </a:pathLst>
          </a:custGeom>
          <a:noFill/>
          <a:ln w="44450">
            <a:solidFill>
              <a:srgbClr val="E1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3" name="Line 316"/>
          <p:cNvSpPr>
            <a:spLocks noChangeShapeType="1"/>
          </p:cNvSpPr>
          <p:nvPr/>
        </p:nvSpPr>
        <p:spPr bwMode="auto">
          <a:xfrm flipH="1">
            <a:off x="1978025" y="6575425"/>
            <a:ext cx="185738" cy="1588"/>
          </a:xfrm>
          <a:prstGeom prst="line">
            <a:avLst/>
          </a:prstGeom>
          <a:noFill/>
          <a:ln w="44450">
            <a:solidFill>
              <a:srgbClr val="E1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4" name="Line 317"/>
          <p:cNvSpPr>
            <a:spLocks noChangeShapeType="1"/>
          </p:cNvSpPr>
          <p:nvPr/>
        </p:nvSpPr>
        <p:spPr bwMode="auto">
          <a:xfrm flipH="1">
            <a:off x="2143125" y="6577013"/>
            <a:ext cx="215900" cy="1587"/>
          </a:xfrm>
          <a:prstGeom prst="line">
            <a:avLst/>
          </a:prstGeom>
          <a:noFill/>
          <a:ln w="44450">
            <a:solidFill>
              <a:srgbClr val="E1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5" name="Rectangle 332"/>
          <p:cNvSpPr>
            <a:spLocks noChangeArrowheads="1"/>
          </p:cNvSpPr>
          <p:nvPr/>
        </p:nvSpPr>
        <p:spPr bwMode="auto">
          <a:xfrm>
            <a:off x="755650" y="1700213"/>
            <a:ext cx="438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300">
                <a:latin typeface="宋体" charset="-122"/>
              </a:rPr>
              <a:t>+</a:t>
            </a:r>
            <a:r>
              <a:rPr kumimoji="1" lang="en-US" altLang="zh-CN" sz="2300" b="1">
                <a:latin typeface="宋体" charset="-122"/>
              </a:rPr>
              <a:t>5V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22536" name="Line 384"/>
          <p:cNvSpPr>
            <a:spLocks noChangeShapeType="1"/>
          </p:cNvSpPr>
          <p:nvPr/>
        </p:nvSpPr>
        <p:spPr bwMode="auto">
          <a:xfrm flipV="1">
            <a:off x="4573588" y="1843088"/>
            <a:ext cx="1587" cy="4572000"/>
          </a:xfrm>
          <a:prstGeom prst="line">
            <a:avLst/>
          </a:prstGeom>
          <a:noFill/>
          <a:ln w="38100">
            <a:solidFill>
              <a:srgbClr val="0610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7" name="Line 410"/>
          <p:cNvSpPr>
            <a:spLocks noChangeShapeType="1"/>
          </p:cNvSpPr>
          <p:nvPr/>
        </p:nvSpPr>
        <p:spPr bwMode="auto">
          <a:xfrm>
            <a:off x="2566988" y="1852613"/>
            <a:ext cx="0" cy="4583112"/>
          </a:xfrm>
          <a:prstGeom prst="line">
            <a:avLst/>
          </a:prstGeom>
          <a:noFill/>
          <a:ln w="38100">
            <a:solidFill>
              <a:srgbClr val="0610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8" name="Line 418"/>
          <p:cNvSpPr>
            <a:spLocks noChangeShapeType="1"/>
          </p:cNvSpPr>
          <p:nvPr/>
        </p:nvSpPr>
        <p:spPr bwMode="auto">
          <a:xfrm>
            <a:off x="2571750" y="1843088"/>
            <a:ext cx="1978025" cy="0"/>
          </a:xfrm>
          <a:prstGeom prst="line">
            <a:avLst/>
          </a:prstGeom>
          <a:noFill/>
          <a:ln w="38100">
            <a:solidFill>
              <a:srgbClr val="0610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2539" name="Group 146"/>
          <p:cNvGrpSpPr>
            <a:grpSpLocks/>
          </p:cNvGrpSpPr>
          <p:nvPr/>
        </p:nvGrpSpPr>
        <p:grpSpPr bwMode="auto">
          <a:xfrm>
            <a:off x="739775" y="1919288"/>
            <a:ext cx="6858000" cy="4505325"/>
            <a:chOff x="466" y="1209"/>
            <a:chExt cx="4320" cy="2838"/>
          </a:xfrm>
        </p:grpSpPr>
        <p:grpSp>
          <p:nvGrpSpPr>
            <p:cNvPr id="22541" name="Group 439"/>
            <p:cNvGrpSpPr>
              <a:grpSpLocks/>
            </p:cNvGrpSpPr>
            <p:nvPr/>
          </p:nvGrpSpPr>
          <p:grpSpPr bwMode="auto">
            <a:xfrm>
              <a:off x="3878" y="1661"/>
              <a:ext cx="474" cy="1680"/>
              <a:chOff x="3787" y="1706"/>
              <a:chExt cx="474" cy="1680"/>
            </a:xfrm>
          </p:grpSpPr>
          <p:sp>
            <p:nvSpPr>
              <p:cNvPr id="22672" name="Line 294"/>
              <p:cNvSpPr>
                <a:spLocks noChangeShapeType="1"/>
              </p:cNvSpPr>
              <p:nvPr/>
            </p:nvSpPr>
            <p:spPr bwMode="auto">
              <a:xfrm flipV="1">
                <a:off x="3811" y="3158"/>
                <a:ext cx="384" cy="228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673" name="Freeform 359"/>
              <p:cNvSpPr>
                <a:spLocks/>
              </p:cNvSpPr>
              <p:nvPr/>
            </p:nvSpPr>
            <p:spPr bwMode="auto">
              <a:xfrm>
                <a:off x="3787" y="1706"/>
                <a:ext cx="474" cy="488"/>
              </a:xfrm>
              <a:custGeom>
                <a:avLst/>
                <a:gdLst>
                  <a:gd name="T0" fmla="*/ 164 w 1373"/>
                  <a:gd name="T1" fmla="*/ 57 h 2136"/>
                  <a:gd name="T2" fmla="*/ 0 w 1373"/>
                  <a:gd name="T3" fmla="*/ 0 h 2136"/>
                  <a:gd name="T4" fmla="*/ 0 w 1373"/>
                  <a:gd name="T5" fmla="*/ 111 h 2136"/>
                  <a:gd name="T6" fmla="*/ 164 w 1373"/>
                  <a:gd name="T7" fmla="*/ 57 h 21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73"/>
                  <a:gd name="T13" fmla="*/ 0 h 2136"/>
                  <a:gd name="T14" fmla="*/ 1373 w 1373"/>
                  <a:gd name="T15" fmla="*/ 2136 h 21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73" h="2136">
                    <a:moveTo>
                      <a:pt x="1373" y="1098"/>
                    </a:moveTo>
                    <a:lnTo>
                      <a:pt x="0" y="0"/>
                    </a:lnTo>
                    <a:lnTo>
                      <a:pt x="0" y="2136"/>
                    </a:lnTo>
                    <a:lnTo>
                      <a:pt x="1373" y="1098"/>
                    </a:lnTo>
                  </a:path>
                </a:pathLst>
              </a:custGeom>
              <a:noFill/>
              <a:ln w="444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42" name="Rectangle 295"/>
            <p:cNvSpPr>
              <a:spLocks noChangeArrowheads="1"/>
            </p:cNvSpPr>
            <p:nvPr/>
          </p:nvSpPr>
          <p:spPr bwMode="auto">
            <a:xfrm>
              <a:off x="3544" y="1516"/>
              <a:ext cx="282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LED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43" name="Line 297"/>
            <p:cNvSpPr>
              <a:spLocks noChangeShapeType="1"/>
            </p:cNvSpPr>
            <p:nvPr/>
          </p:nvSpPr>
          <p:spPr bwMode="auto">
            <a:xfrm>
              <a:off x="781" y="1833"/>
              <a:ext cx="182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Freeform 298"/>
            <p:cNvSpPr>
              <a:spLocks/>
            </p:cNvSpPr>
            <p:nvPr/>
          </p:nvSpPr>
          <p:spPr bwMode="auto">
            <a:xfrm>
              <a:off x="3383" y="2271"/>
              <a:ext cx="97" cy="144"/>
            </a:xfrm>
            <a:custGeom>
              <a:avLst/>
              <a:gdLst>
                <a:gd name="T0" fmla="*/ 57 w 166"/>
                <a:gd name="T1" fmla="*/ 49 h 208"/>
                <a:gd name="T2" fmla="*/ 56 w 166"/>
                <a:gd name="T3" fmla="*/ 39 h 208"/>
                <a:gd name="T4" fmla="*/ 54 w 166"/>
                <a:gd name="T5" fmla="*/ 30 h 208"/>
                <a:gd name="T6" fmla="*/ 52 w 166"/>
                <a:gd name="T7" fmla="*/ 21 h 208"/>
                <a:gd name="T8" fmla="*/ 49 w 166"/>
                <a:gd name="T9" fmla="*/ 15 h 208"/>
                <a:gd name="T10" fmla="*/ 44 w 166"/>
                <a:gd name="T11" fmla="*/ 7 h 208"/>
                <a:gd name="T12" fmla="*/ 40 w 166"/>
                <a:gd name="T13" fmla="*/ 3 h 208"/>
                <a:gd name="T14" fmla="*/ 37 w 166"/>
                <a:gd name="T15" fmla="*/ 1 h 208"/>
                <a:gd name="T16" fmla="*/ 34 w 166"/>
                <a:gd name="T17" fmla="*/ 1 h 208"/>
                <a:gd name="T18" fmla="*/ 29 w 166"/>
                <a:gd name="T19" fmla="*/ 0 h 208"/>
                <a:gd name="T20" fmla="*/ 22 w 166"/>
                <a:gd name="T21" fmla="*/ 1 h 208"/>
                <a:gd name="T22" fmla="*/ 17 w 166"/>
                <a:gd name="T23" fmla="*/ 3 h 208"/>
                <a:gd name="T24" fmla="*/ 12 w 166"/>
                <a:gd name="T25" fmla="*/ 7 h 208"/>
                <a:gd name="T26" fmla="*/ 8 w 166"/>
                <a:gd name="T27" fmla="*/ 15 h 208"/>
                <a:gd name="T28" fmla="*/ 4 w 166"/>
                <a:gd name="T29" fmla="*/ 21 h 208"/>
                <a:gd name="T30" fmla="*/ 2 w 166"/>
                <a:gd name="T31" fmla="*/ 30 h 208"/>
                <a:gd name="T32" fmla="*/ 1 w 166"/>
                <a:gd name="T33" fmla="*/ 39 h 208"/>
                <a:gd name="T34" fmla="*/ 0 w 166"/>
                <a:gd name="T35" fmla="*/ 49 h 208"/>
                <a:gd name="T36" fmla="*/ 1 w 166"/>
                <a:gd name="T37" fmla="*/ 60 h 208"/>
                <a:gd name="T38" fmla="*/ 1 w 166"/>
                <a:gd name="T39" fmla="*/ 64 h 208"/>
                <a:gd name="T40" fmla="*/ 2 w 166"/>
                <a:gd name="T41" fmla="*/ 69 h 208"/>
                <a:gd name="T42" fmla="*/ 4 w 166"/>
                <a:gd name="T43" fmla="*/ 77 h 208"/>
                <a:gd name="T44" fmla="*/ 8 w 166"/>
                <a:gd name="T45" fmla="*/ 85 h 208"/>
                <a:gd name="T46" fmla="*/ 12 w 166"/>
                <a:gd name="T47" fmla="*/ 91 h 208"/>
                <a:gd name="T48" fmla="*/ 17 w 166"/>
                <a:gd name="T49" fmla="*/ 96 h 208"/>
                <a:gd name="T50" fmla="*/ 22 w 166"/>
                <a:gd name="T51" fmla="*/ 99 h 208"/>
                <a:gd name="T52" fmla="*/ 29 w 166"/>
                <a:gd name="T53" fmla="*/ 100 h 208"/>
                <a:gd name="T54" fmla="*/ 34 w 166"/>
                <a:gd name="T55" fmla="*/ 99 h 208"/>
                <a:gd name="T56" fmla="*/ 37 w 166"/>
                <a:gd name="T57" fmla="*/ 98 h 208"/>
                <a:gd name="T58" fmla="*/ 40 w 166"/>
                <a:gd name="T59" fmla="*/ 96 h 208"/>
                <a:gd name="T60" fmla="*/ 41 w 166"/>
                <a:gd name="T61" fmla="*/ 93 h 208"/>
                <a:gd name="T62" fmla="*/ 44 w 166"/>
                <a:gd name="T63" fmla="*/ 91 h 208"/>
                <a:gd name="T64" fmla="*/ 49 w 166"/>
                <a:gd name="T65" fmla="*/ 85 h 208"/>
                <a:gd name="T66" fmla="*/ 50 w 166"/>
                <a:gd name="T67" fmla="*/ 81 h 208"/>
                <a:gd name="T68" fmla="*/ 52 w 166"/>
                <a:gd name="T69" fmla="*/ 77 h 208"/>
                <a:gd name="T70" fmla="*/ 53 w 166"/>
                <a:gd name="T71" fmla="*/ 73 h 208"/>
                <a:gd name="T72" fmla="*/ 54 w 166"/>
                <a:gd name="T73" fmla="*/ 69 h 208"/>
                <a:gd name="T74" fmla="*/ 56 w 166"/>
                <a:gd name="T75" fmla="*/ 64 h 208"/>
                <a:gd name="T76" fmla="*/ 56 w 166"/>
                <a:gd name="T77" fmla="*/ 60 h 208"/>
                <a:gd name="T78" fmla="*/ 57 w 166"/>
                <a:gd name="T79" fmla="*/ 49 h 20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6"/>
                <a:gd name="T121" fmla="*/ 0 h 208"/>
                <a:gd name="T122" fmla="*/ 166 w 166"/>
                <a:gd name="T123" fmla="*/ 208 h 20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6" h="208">
                  <a:moveTo>
                    <a:pt x="166" y="103"/>
                  </a:moveTo>
                  <a:lnTo>
                    <a:pt x="164" y="81"/>
                  </a:lnTo>
                  <a:lnTo>
                    <a:pt x="160" y="63"/>
                  </a:lnTo>
                  <a:lnTo>
                    <a:pt x="152" y="44"/>
                  </a:lnTo>
                  <a:lnTo>
                    <a:pt x="142" y="30"/>
                  </a:lnTo>
                  <a:lnTo>
                    <a:pt x="129" y="15"/>
                  </a:lnTo>
                  <a:lnTo>
                    <a:pt x="116" y="6"/>
                  </a:lnTo>
                  <a:lnTo>
                    <a:pt x="107" y="2"/>
                  </a:lnTo>
                  <a:lnTo>
                    <a:pt x="100" y="1"/>
                  </a:lnTo>
                  <a:lnTo>
                    <a:pt x="83" y="0"/>
                  </a:lnTo>
                  <a:lnTo>
                    <a:pt x="65" y="1"/>
                  </a:lnTo>
                  <a:lnTo>
                    <a:pt x="50" y="6"/>
                  </a:lnTo>
                  <a:lnTo>
                    <a:pt x="35" y="15"/>
                  </a:lnTo>
                  <a:lnTo>
                    <a:pt x="24" y="30"/>
                  </a:lnTo>
                  <a:lnTo>
                    <a:pt x="12" y="44"/>
                  </a:lnTo>
                  <a:lnTo>
                    <a:pt x="5" y="63"/>
                  </a:lnTo>
                  <a:lnTo>
                    <a:pt x="1" y="81"/>
                  </a:lnTo>
                  <a:lnTo>
                    <a:pt x="0" y="103"/>
                  </a:lnTo>
                  <a:lnTo>
                    <a:pt x="1" y="124"/>
                  </a:lnTo>
                  <a:lnTo>
                    <a:pt x="2" y="134"/>
                  </a:lnTo>
                  <a:lnTo>
                    <a:pt x="5" y="144"/>
                  </a:lnTo>
                  <a:lnTo>
                    <a:pt x="12" y="161"/>
                  </a:lnTo>
                  <a:lnTo>
                    <a:pt x="24" y="178"/>
                  </a:lnTo>
                  <a:lnTo>
                    <a:pt x="35" y="190"/>
                  </a:lnTo>
                  <a:lnTo>
                    <a:pt x="50" y="201"/>
                  </a:lnTo>
                  <a:lnTo>
                    <a:pt x="65" y="206"/>
                  </a:lnTo>
                  <a:lnTo>
                    <a:pt x="83" y="208"/>
                  </a:lnTo>
                  <a:lnTo>
                    <a:pt x="100" y="206"/>
                  </a:lnTo>
                  <a:lnTo>
                    <a:pt x="107" y="203"/>
                  </a:lnTo>
                  <a:lnTo>
                    <a:pt x="116" y="201"/>
                  </a:lnTo>
                  <a:lnTo>
                    <a:pt x="122" y="195"/>
                  </a:lnTo>
                  <a:lnTo>
                    <a:pt x="129" y="190"/>
                  </a:lnTo>
                  <a:lnTo>
                    <a:pt x="142" y="178"/>
                  </a:lnTo>
                  <a:lnTo>
                    <a:pt x="146" y="169"/>
                  </a:lnTo>
                  <a:lnTo>
                    <a:pt x="152" y="161"/>
                  </a:lnTo>
                  <a:lnTo>
                    <a:pt x="156" y="152"/>
                  </a:lnTo>
                  <a:lnTo>
                    <a:pt x="160" y="144"/>
                  </a:lnTo>
                  <a:lnTo>
                    <a:pt x="162" y="134"/>
                  </a:lnTo>
                  <a:lnTo>
                    <a:pt x="164" y="124"/>
                  </a:lnTo>
                  <a:lnTo>
                    <a:pt x="166" y="103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5" name="Freeform 299"/>
            <p:cNvSpPr>
              <a:spLocks/>
            </p:cNvSpPr>
            <p:nvPr/>
          </p:nvSpPr>
          <p:spPr bwMode="auto">
            <a:xfrm>
              <a:off x="3366" y="2633"/>
              <a:ext cx="136" cy="349"/>
            </a:xfrm>
            <a:custGeom>
              <a:avLst/>
              <a:gdLst>
                <a:gd name="T0" fmla="*/ 27 w 393"/>
                <a:gd name="T1" fmla="*/ 80 h 1524"/>
                <a:gd name="T2" fmla="*/ 47 w 393"/>
                <a:gd name="T3" fmla="*/ 80 h 1524"/>
                <a:gd name="T4" fmla="*/ 47 w 393"/>
                <a:gd name="T5" fmla="*/ 0 h 1524"/>
                <a:gd name="T6" fmla="*/ 0 w 393"/>
                <a:gd name="T7" fmla="*/ 0 h 1524"/>
                <a:gd name="T8" fmla="*/ 0 w 393"/>
                <a:gd name="T9" fmla="*/ 80 h 1524"/>
                <a:gd name="T10" fmla="*/ 27 w 393"/>
                <a:gd name="T11" fmla="*/ 80 h 15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"/>
                <a:gd name="T19" fmla="*/ 0 h 1524"/>
                <a:gd name="T20" fmla="*/ 393 w 393"/>
                <a:gd name="T21" fmla="*/ 1524 h 15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" h="1524">
                  <a:moveTo>
                    <a:pt x="229" y="1524"/>
                  </a:moveTo>
                  <a:lnTo>
                    <a:pt x="393" y="1524"/>
                  </a:lnTo>
                  <a:lnTo>
                    <a:pt x="39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9" y="1524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Line 301"/>
            <p:cNvSpPr>
              <a:spLocks noChangeShapeType="1"/>
            </p:cNvSpPr>
            <p:nvPr/>
          </p:nvSpPr>
          <p:spPr bwMode="auto">
            <a:xfrm flipH="1">
              <a:off x="1163" y="1833"/>
              <a:ext cx="165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302"/>
            <p:cNvSpPr>
              <a:spLocks noChangeShapeType="1"/>
            </p:cNvSpPr>
            <p:nvPr/>
          </p:nvSpPr>
          <p:spPr bwMode="auto">
            <a:xfrm flipH="1">
              <a:off x="1069" y="2142"/>
              <a:ext cx="135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Freeform 303"/>
            <p:cNvSpPr>
              <a:spLocks/>
            </p:cNvSpPr>
            <p:nvPr/>
          </p:nvSpPr>
          <p:spPr bwMode="auto">
            <a:xfrm>
              <a:off x="1258" y="2407"/>
              <a:ext cx="70" cy="362"/>
            </a:xfrm>
            <a:custGeom>
              <a:avLst/>
              <a:gdLst>
                <a:gd name="T0" fmla="*/ 24 w 206"/>
                <a:gd name="T1" fmla="*/ 0 h 1584"/>
                <a:gd name="T2" fmla="*/ 0 w 206"/>
                <a:gd name="T3" fmla="*/ 0 h 1584"/>
                <a:gd name="T4" fmla="*/ 0 w 206"/>
                <a:gd name="T5" fmla="*/ 83 h 1584"/>
                <a:gd name="T6" fmla="*/ 24 w 206"/>
                <a:gd name="T7" fmla="*/ 83 h 1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584"/>
                <a:gd name="T14" fmla="*/ 206 w 206"/>
                <a:gd name="T15" fmla="*/ 1584 h 1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584">
                  <a:moveTo>
                    <a:pt x="206" y="0"/>
                  </a:moveTo>
                  <a:lnTo>
                    <a:pt x="0" y="0"/>
                  </a:lnTo>
                  <a:lnTo>
                    <a:pt x="0" y="1584"/>
                  </a:lnTo>
                  <a:lnTo>
                    <a:pt x="205" y="1584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Line 304"/>
            <p:cNvSpPr>
              <a:spLocks noChangeShapeType="1"/>
            </p:cNvSpPr>
            <p:nvPr/>
          </p:nvSpPr>
          <p:spPr bwMode="auto">
            <a:xfrm flipV="1">
              <a:off x="1328" y="2391"/>
              <a:ext cx="1" cy="9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Freeform 305"/>
            <p:cNvSpPr>
              <a:spLocks/>
            </p:cNvSpPr>
            <p:nvPr/>
          </p:nvSpPr>
          <p:spPr bwMode="auto">
            <a:xfrm>
              <a:off x="1326" y="2407"/>
              <a:ext cx="65" cy="362"/>
            </a:xfrm>
            <a:custGeom>
              <a:avLst/>
              <a:gdLst>
                <a:gd name="T0" fmla="*/ 0 w 185"/>
                <a:gd name="T1" fmla="*/ 83 h 1584"/>
                <a:gd name="T2" fmla="*/ 23 w 185"/>
                <a:gd name="T3" fmla="*/ 83 h 1584"/>
                <a:gd name="T4" fmla="*/ 23 w 185"/>
                <a:gd name="T5" fmla="*/ 0 h 1584"/>
                <a:gd name="T6" fmla="*/ 0 w 185"/>
                <a:gd name="T7" fmla="*/ 0 h 1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584"/>
                <a:gd name="T14" fmla="*/ 185 w 185"/>
                <a:gd name="T15" fmla="*/ 1584 h 1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584">
                  <a:moveTo>
                    <a:pt x="0" y="1584"/>
                  </a:moveTo>
                  <a:lnTo>
                    <a:pt x="185" y="1584"/>
                  </a:lnTo>
                  <a:lnTo>
                    <a:pt x="185" y="0"/>
                  </a:lnTo>
                  <a:lnTo>
                    <a:pt x="1" y="0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306"/>
            <p:cNvSpPr>
              <a:spLocks noChangeShapeType="1"/>
            </p:cNvSpPr>
            <p:nvPr/>
          </p:nvSpPr>
          <p:spPr bwMode="auto">
            <a:xfrm flipV="1">
              <a:off x="1328" y="2203"/>
              <a:ext cx="1" cy="18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307"/>
            <p:cNvSpPr>
              <a:spLocks noChangeShapeType="1"/>
            </p:cNvSpPr>
            <p:nvPr/>
          </p:nvSpPr>
          <p:spPr bwMode="auto">
            <a:xfrm flipH="1">
              <a:off x="1162" y="2194"/>
              <a:ext cx="16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Line 308"/>
            <p:cNvSpPr>
              <a:spLocks noChangeShapeType="1"/>
            </p:cNvSpPr>
            <p:nvPr/>
          </p:nvSpPr>
          <p:spPr bwMode="auto">
            <a:xfrm>
              <a:off x="1073" y="2017"/>
              <a:ext cx="1" cy="125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4" name="Line 309"/>
            <p:cNvSpPr>
              <a:spLocks noChangeShapeType="1"/>
            </p:cNvSpPr>
            <p:nvPr/>
          </p:nvSpPr>
          <p:spPr bwMode="auto">
            <a:xfrm flipH="1" flipV="1">
              <a:off x="937" y="2142"/>
              <a:ext cx="13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5" name="Freeform 310"/>
            <p:cNvSpPr>
              <a:spLocks/>
            </p:cNvSpPr>
            <p:nvPr/>
          </p:nvSpPr>
          <p:spPr bwMode="auto">
            <a:xfrm>
              <a:off x="788" y="1213"/>
              <a:ext cx="186" cy="985"/>
            </a:xfrm>
            <a:custGeom>
              <a:avLst/>
              <a:gdLst>
                <a:gd name="T0" fmla="*/ 0 w 541"/>
                <a:gd name="T1" fmla="*/ 0 h 4305"/>
                <a:gd name="T2" fmla="*/ 0 w 541"/>
                <a:gd name="T3" fmla="*/ 225 h 4305"/>
                <a:gd name="T4" fmla="*/ 64 w 541"/>
                <a:gd name="T5" fmla="*/ 225 h 4305"/>
                <a:gd name="T6" fmla="*/ 0 60000 65536"/>
                <a:gd name="T7" fmla="*/ 0 60000 65536"/>
                <a:gd name="T8" fmla="*/ 0 60000 65536"/>
                <a:gd name="T9" fmla="*/ 0 w 541"/>
                <a:gd name="T10" fmla="*/ 0 h 4305"/>
                <a:gd name="T11" fmla="*/ 541 w 541"/>
                <a:gd name="T12" fmla="*/ 4305 h 4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1" h="4305">
                  <a:moveTo>
                    <a:pt x="0" y="0"/>
                  </a:moveTo>
                  <a:lnTo>
                    <a:pt x="0" y="4305"/>
                  </a:lnTo>
                  <a:lnTo>
                    <a:pt x="541" y="4305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6" name="Line 311"/>
            <p:cNvSpPr>
              <a:spLocks noChangeShapeType="1"/>
            </p:cNvSpPr>
            <p:nvPr/>
          </p:nvSpPr>
          <p:spPr bwMode="auto">
            <a:xfrm>
              <a:off x="1328" y="1848"/>
              <a:ext cx="1" cy="346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312"/>
            <p:cNvSpPr>
              <a:spLocks noChangeShapeType="1"/>
            </p:cNvSpPr>
            <p:nvPr/>
          </p:nvSpPr>
          <p:spPr bwMode="auto">
            <a:xfrm flipH="1">
              <a:off x="1225" y="3043"/>
              <a:ext cx="103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313"/>
            <p:cNvSpPr>
              <a:spLocks noChangeShapeType="1"/>
            </p:cNvSpPr>
            <p:nvPr/>
          </p:nvSpPr>
          <p:spPr bwMode="auto">
            <a:xfrm flipH="1">
              <a:off x="466" y="3770"/>
              <a:ext cx="104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Line 314"/>
            <p:cNvSpPr>
              <a:spLocks noChangeShapeType="1"/>
            </p:cNvSpPr>
            <p:nvPr/>
          </p:nvSpPr>
          <p:spPr bwMode="auto">
            <a:xfrm flipH="1">
              <a:off x="567" y="3770"/>
              <a:ext cx="103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0" name="Line 318"/>
            <p:cNvSpPr>
              <a:spLocks noChangeShapeType="1"/>
            </p:cNvSpPr>
            <p:nvPr/>
          </p:nvSpPr>
          <p:spPr bwMode="auto">
            <a:xfrm>
              <a:off x="1048" y="3366"/>
              <a:ext cx="577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1" name="Line 319"/>
            <p:cNvSpPr>
              <a:spLocks noChangeShapeType="1"/>
            </p:cNvSpPr>
            <p:nvPr/>
          </p:nvSpPr>
          <p:spPr bwMode="auto">
            <a:xfrm>
              <a:off x="1099" y="3716"/>
              <a:ext cx="52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2" name="Line 320"/>
            <p:cNvSpPr>
              <a:spLocks noChangeShapeType="1"/>
            </p:cNvSpPr>
            <p:nvPr/>
          </p:nvSpPr>
          <p:spPr bwMode="auto">
            <a:xfrm flipH="1">
              <a:off x="1325" y="3043"/>
              <a:ext cx="104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321"/>
            <p:cNvSpPr>
              <a:spLocks noChangeShapeType="1"/>
            </p:cNvSpPr>
            <p:nvPr/>
          </p:nvSpPr>
          <p:spPr bwMode="auto">
            <a:xfrm flipV="1">
              <a:off x="1328" y="2781"/>
              <a:ext cx="1" cy="262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322"/>
            <p:cNvSpPr>
              <a:spLocks noChangeShapeType="1"/>
            </p:cNvSpPr>
            <p:nvPr/>
          </p:nvSpPr>
          <p:spPr bwMode="auto">
            <a:xfrm>
              <a:off x="777" y="1301"/>
              <a:ext cx="848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323"/>
            <p:cNvSpPr>
              <a:spLocks noChangeShapeType="1"/>
            </p:cNvSpPr>
            <p:nvPr/>
          </p:nvSpPr>
          <p:spPr bwMode="auto">
            <a:xfrm>
              <a:off x="777" y="1530"/>
              <a:ext cx="848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324"/>
            <p:cNvSpPr>
              <a:spLocks noChangeShapeType="1"/>
            </p:cNvSpPr>
            <p:nvPr/>
          </p:nvSpPr>
          <p:spPr bwMode="auto">
            <a:xfrm flipH="1">
              <a:off x="1319" y="1833"/>
              <a:ext cx="306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325"/>
            <p:cNvSpPr>
              <a:spLocks noChangeShapeType="1"/>
            </p:cNvSpPr>
            <p:nvPr/>
          </p:nvSpPr>
          <p:spPr bwMode="auto">
            <a:xfrm flipV="1">
              <a:off x="2873" y="1897"/>
              <a:ext cx="1" cy="148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Line 326"/>
            <p:cNvSpPr>
              <a:spLocks noChangeShapeType="1"/>
            </p:cNvSpPr>
            <p:nvPr/>
          </p:nvSpPr>
          <p:spPr bwMode="auto">
            <a:xfrm flipV="1">
              <a:off x="1144" y="1726"/>
              <a:ext cx="1" cy="24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Rectangle 327"/>
            <p:cNvSpPr>
              <a:spLocks noChangeArrowheads="1"/>
            </p:cNvSpPr>
            <p:nvPr/>
          </p:nvSpPr>
          <p:spPr bwMode="auto">
            <a:xfrm>
              <a:off x="989" y="1724"/>
              <a:ext cx="71" cy="23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22570" name="Line 328"/>
            <p:cNvSpPr>
              <a:spLocks noChangeShapeType="1"/>
            </p:cNvSpPr>
            <p:nvPr/>
          </p:nvSpPr>
          <p:spPr bwMode="auto">
            <a:xfrm flipV="1">
              <a:off x="1060" y="3281"/>
              <a:ext cx="1" cy="16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Line 329"/>
            <p:cNvSpPr>
              <a:spLocks noChangeShapeType="1"/>
            </p:cNvSpPr>
            <p:nvPr/>
          </p:nvSpPr>
          <p:spPr bwMode="auto">
            <a:xfrm flipV="1">
              <a:off x="1023" y="3637"/>
              <a:ext cx="1" cy="16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Rectangle 330"/>
            <p:cNvSpPr>
              <a:spLocks noChangeArrowheads="1"/>
            </p:cNvSpPr>
            <p:nvPr/>
          </p:nvSpPr>
          <p:spPr bwMode="auto">
            <a:xfrm>
              <a:off x="1204" y="3503"/>
              <a:ext cx="276" cy="65"/>
            </a:xfrm>
            <a:prstGeom prst="rect">
              <a:avLst/>
            </a:prstGeom>
            <a:solidFill>
              <a:srgbClr val="000099"/>
            </a:solidFill>
            <a:ln w="444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22573" name="Line 331"/>
            <p:cNvSpPr>
              <a:spLocks noChangeShapeType="1"/>
            </p:cNvSpPr>
            <p:nvPr/>
          </p:nvSpPr>
          <p:spPr bwMode="auto">
            <a:xfrm flipV="1">
              <a:off x="1348" y="3369"/>
              <a:ext cx="1" cy="89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4" name="Rectangle 333"/>
            <p:cNvSpPr>
              <a:spLocks noChangeArrowheads="1"/>
            </p:cNvSpPr>
            <p:nvPr/>
          </p:nvSpPr>
          <p:spPr bwMode="auto">
            <a:xfrm>
              <a:off x="1667" y="1239"/>
              <a:ext cx="282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Vcc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75" name="Rectangle 334"/>
            <p:cNvSpPr>
              <a:spLocks noChangeArrowheads="1"/>
            </p:cNvSpPr>
            <p:nvPr/>
          </p:nvSpPr>
          <p:spPr bwMode="auto">
            <a:xfrm>
              <a:off x="1669" y="1371"/>
              <a:ext cx="190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--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76" name="Rectangle 335"/>
            <p:cNvSpPr>
              <a:spLocks noChangeArrowheads="1"/>
            </p:cNvSpPr>
            <p:nvPr/>
          </p:nvSpPr>
          <p:spPr bwMode="auto">
            <a:xfrm>
              <a:off x="1682" y="1459"/>
              <a:ext cx="190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EA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77" name="Rectangle 336"/>
            <p:cNvSpPr>
              <a:spLocks noChangeArrowheads="1"/>
            </p:cNvSpPr>
            <p:nvPr/>
          </p:nvSpPr>
          <p:spPr bwMode="auto">
            <a:xfrm>
              <a:off x="1655" y="1748"/>
              <a:ext cx="282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RST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78" name="Rectangle 337"/>
            <p:cNvSpPr>
              <a:spLocks noChangeArrowheads="1"/>
            </p:cNvSpPr>
            <p:nvPr/>
          </p:nvSpPr>
          <p:spPr bwMode="auto">
            <a:xfrm>
              <a:off x="930" y="1479"/>
              <a:ext cx="558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10uF  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79" name="Rectangle 338"/>
            <p:cNvSpPr>
              <a:spLocks noChangeArrowheads="1"/>
            </p:cNvSpPr>
            <p:nvPr/>
          </p:nvSpPr>
          <p:spPr bwMode="auto">
            <a:xfrm>
              <a:off x="957" y="2511"/>
              <a:ext cx="190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1K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80" name="Rectangle 339"/>
            <p:cNvSpPr>
              <a:spLocks noChangeArrowheads="1"/>
            </p:cNvSpPr>
            <p:nvPr/>
          </p:nvSpPr>
          <p:spPr bwMode="auto">
            <a:xfrm>
              <a:off x="2427" y="1796"/>
              <a:ext cx="374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P1.0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81" name="Rectangle 340"/>
            <p:cNvSpPr>
              <a:spLocks noChangeArrowheads="1"/>
            </p:cNvSpPr>
            <p:nvPr/>
          </p:nvSpPr>
          <p:spPr bwMode="auto">
            <a:xfrm>
              <a:off x="2037" y="2517"/>
              <a:ext cx="466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89S51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82" name="Rectangle 341"/>
            <p:cNvSpPr>
              <a:spLocks noChangeArrowheads="1"/>
            </p:cNvSpPr>
            <p:nvPr/>
          </p:nvSpPr>
          <p:spPr bwMode="auto">
            <a:xfrm>
              <a:off x="2428" y="3287"/>
              <a:ext cx="374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P1.1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83" name="Rectangle 343"/>
            <p:cNvSpPr>
              <a:spLocks noChangeArrowheads="1"/>
            </p:cNvSpPr>
            <p:nvPr/>
          </p:nvSpPr>
          <p:spPr bwMode="auto">
            <a:xfrm>
              <a:off x="885" y="3067"/>
              <a:ext cx="282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30P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84" name="Rectangle 345"/>
            <p:cNvSpPr>
              <a:spLocks noChangeArrowheads="1"/>
            </p:cNvSpPr>
            <p:nvPr/>
          </p:nvSpPr>
          <p:spPr bwMode="auto">
            <a:xfrm>
              <a:off x="1648" y="3309"/>
              <a:ext cx="466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XTAL1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85" name="Rectangle 346"/>
            <p:cNvSpPr>
              <a:spLocks noChangeArrowheads="1"/>
            </p:cNvSpPr>
            <p:nvPr/>
          </p:nvSpPr>
          <p:spPr bwMode="auto">
            <a:xfrm>
              <a:off x="1656" y="3566"/>
              <a:ext cx="466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XTAL2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86" name="Rectangle 347"/>
            <p:cNvSpPr>
              <a:spLocks noChangeArrowheads="1"/>
            </p:cNvSpPr>
            <p:nvPr/>
          </p:nvSpPr>
          <p:spPr bwMode="auto">
            <a:xfrm>
              <a:off x="1701" y="3792"/>
              <a:ext cx="282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GND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87" name="Line 348"/>
            <p:cNvSpPr>
              <a:spLocks noChangeShapeType="1"/>
            </p:cNvSpPr>
            <p:nvPr/>
          </p:nvSpPr>
          <p:spPr bwMode="auto">
            <a:xfrm flipV="1">
              <a:off x="1095" y="3634"/>
              <a:ext cx="1" cy="167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8" name="Line 349"/>
            <p:cNvSpPr>
              <a:spLocks noChangeShapeType="1"/>
            </p:cNvSpPr>
            <p:nvPr/>
          </p:nvSpPr>
          <p:spPr bwMode="auto">
            <a:xfrm flipH="1">
              <a:off x="760" y="3372"/>
              <a:ext cx="249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9" name="Line 350"/>
            <p:cNvSpPr>
              <a:spLocks noChangeShapeType="1"/>
            </p:cNvSpPr>
            <p:nvPr/>
          </p:nvSpPr>
          <p:spPr bwMode="auto">
            <a:xfrm>
              <a:off x="1195" y="3458"/>
              <a:ext cx="300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0" name="Line 351"/>
            <p:cNvSpPr>
              <a:spLocks noChangeShapeType="1"/>
            </p:cNvSpPr>
            <p:nvPr/>
          </p:nvSpPr>
          <p:spPr bwMode="auto">
            <a:xfrm>
              <a:off x="1195" y="3612"/>
              <a:ext cx="300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1" name="Line 352"/>
            <p:cNvSpPr>
              <a:spLocks noChangeShapeType="1"/>
            </p:cNvSpPr>
            <p:nvPr/>
          </p:nvSpPr>
          <p:spPr bwMode="auto">
            <a:xfrm>
              <a:off x="770" y="3381"/>
              <a:ext cx="1" cy="35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2" name="Line 353"/>
            <p:cNvSpPr>
              <a:spLocks noChangeShapeType="1"/>
            </p:cNvSpPr>
            <p:nvPr/>
          </p:nvSpPr>
          <p:spPr bwMode="auto">
            <a:xfrm>
              <a:off x="763" y="3721"/>
              <a:ext cx="249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3" name="Line 354"/>
            <p:cNvSpPr>
              <a:spLocks noChangeShapeType="1"/>
            </p:cNvSpPr>
            <p:nvPr/>
          </p:nvSpPr>
          <p:spPr bwMode="auto">
            <a:xfrm>
              <a:off x="1349" y="3604"/>
              <a:ext cx="1" cy="13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4" name="Rectangle 355"/>
            <p:cNvSpPr>
              <a:spLocks noChangeArrowheads="1"/>
            </p:cNvSpPr>
            <p:nvPr/>
          </p:nvSpPr>
          <p:spPr bwMode="auto">
            <a:xfrm>
              <a:off x="2013" y="2272"/>
              <a:ext cx="466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89C51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595" name="Line 356"/>
            <p:cNvSpPr>
              <a:spLocks noChangeShapeType="1"/>
            </p:cNvSpPr>
            <p:nvPr/>
          </p:nvSpPr>
          <p:spPr bwMode="auto">
            <a:xfrm>
              <a:off x="1591" y="1209"/>
              <a:ext cx="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96" name="Line 357"/>
            <p:cNvSpPr>
              <a:spLocks noChangeShapeType="1"/>
            </p:cNvSpPr>
            <p:nvPr/>
          </p:nvSpPr>
          <p:spPr bwMode="auto">
            <a:xfrm flipH="1">
              <a:off x="4544" y="2300"/>
              <a:ext cx="242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7" name="Line 358"/>
            <p:cNvSpPr>
              <a:spLocks noChangeShapeType="1"/>
            </p:cNvSpPr>
            <p:nvPr/>
          </p:nvSpPr>
          <p:spPr bwMode="auto">
            <a:xfrm>
              <a:off x="781" y="1833"/>
              <a:ext cx="182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8" name="Freeform 360"/>
            <p:cNvSpPr>
              <a:spLocks/>
            </p:cNvSpPr>
            <p:nvPr/>
          </p:nvSpPr>
          <p:spPr bwMode="auto">
            <a:xfrm>
              <a:off x="4322" y="1924"/>
              <a:ext cx="348" cy="376"/>
            </a:xfrm>
            <a:custGeom>
              <a:avLst/>
              <a:gdLst>
                <a:gd name="T0" fmla="*/ 0 w 1006"/>
                <a:gd name="T1" fmla="*/ 0 h 1645"/>
                <a:gd name="T2" fmla="*/ 120 w 1006"/>
                <a:gd name="T3" fmla="*/ 0 h 1645"/>
                <a:gd name="T4" fmla="*/ 120 w 1006"/>
                <a:gd name="T5" fmla="*/ 86 h 1645"/>
                <a:gd name="T6" fmla="*/ 0 60000 65536"/>
                <a:gd name="T7" fmla="*/ 0 60000 65536"/>
                <a:gd name="T8" fmla="*/ 0 60000 65536"/>
                <a:gd name="T9" fmla="*/ 0 w 1006"/>
                <a:gd name="T10" fmla="*/ 0 h 1645"/>
                <a:gd name="T11" fmla="*/ 1006 w 1006"/>
                <a:gd name="T12" fmla="*/ 1645 h 16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6" h="1645">
                  <a:moveTo>
                    <a:pt x="0" y="0"/>
                  </a:moveTo>
                  <a:lnTo>
                    <a:pt x="1006" y="0"/>
                  </a:lnTo>
                  <a:lnTo>
                    <a:pt x="1006" y="1645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9" name="Freeform 361"/>
            <p:cNvSpPr>
              <a:spLocks/>
            </p:cNvSpPr>
            <p:nvPr/>
          </p:nvSpPr>
          <p:spPr bwMode="auto">
            <a:xfrm>
              <a:off x="3366" y="2645"/>
              <a:ext cx="136" cy="349"/>
            </a:xfrm>
            <a:custGeom>
              <a:avLst/>
              <a:gdLst>
                <a:gd name="T0" fmla="*/ 27 w 393"/>
                <a:gd name="T1" fmla="*/ 80 h 1524"/>
                <a:gd name="T2" fmla="*/ 47 w 393"/>
                <a:gd name="T3" fmla="*/ 80 h 1524"/>
                <a:gd name="T4" fmla="*/ 47 w 393"/>
                <a:gd name="T5" fmla="*/ 0 h 1524"/>
                <a:gd name="T6" fmla="*/ 0 w 393"/>
                <a:gd name="T7" fmla="*/ 0 h 1524"/>
                <a:gd name="T8" fmla="*/ 0 w 393"/>
                <a:gd name="T9" fmla="*/ 80 h 1524"/>
                <a:gd name="T10" fmla="*/ 27 w 393"/>
                <a:gd name="T11" fmla="*/ 80 h 15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"/>
                <a:gd name="T19" fmla="*/ 0 h 1524"/>
                <a:gd name="T20" fmla="*/ 393 w 393"/>
                <a:gd name="T21" fmla="*/ 1524 h 15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" h="1524">
                  <a:moveTo>
                    <a:pt x="229" y="1524"/>
                  </a:moveTo>
                  <a:lnTo>
                    <a:pt x="393" y="1524"/>
                  </a:lnTo>
                  <a:lnTo>
                    <a:pt x="39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9" y="1524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0" name="Line 362"/>
            <p:cNvSpPr>
              <a:spLocks noChangeShapeType="1"/>
            </p:cNvSpPr>
            <p:nvPr/>
          </p:nvSpPr>
          <p:spPr bwMode="auto">
            <a:xfrm flipH="1">
              <a:off x="1163" y="1833"/>
              <a:ext cx="165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1" name="Line 363"/>
            <p:cNvSpPr>
              <a:spLocks noChangeShapeType="1"/>
            </p:cNvSpPr>
            <p:nvPr/>
          </p:nvSpPr>
          <p:spPr bwMode="auto">
            <a:xfrm flipH="1">
              <a:off x="1069" y="2142"/>
              <a:ext cx="135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2" name="Freeform 364"/>
            <p:cNvSpPr>
              <a:spLocks/>
            </p:cNvSpPr>
            <p:nvPr/>
          </p:nvSpPr>
          <p:spPr bwMode="auto">
            <a:xfrm>
              <a:off x="1258" y="2407"/>
              <a:ext cx="70" cy="362"/>
            </a:xfrm>
            <a:custGeom>
              <a:avLst/>
              <a:gdLst>
                <a:gd name="T0" fmla="*/ 24 w 206"/>
                <a:gd name="T1" fmla="*/ 0 h 1584"/>
                <a:gd name="T2" fmla="*/ 0 w 206"/>
                <a:gd name="T3" fmla="*/ 0 h 1584"/>
                <a:gd name="T4" fmla="*/ 0 w 206"/>
                <a:gd name="T5" fmla="*/ 83 h 1584"/>
                <a:gd name="T6" fmla="*/ 24 w 206"/>
                <a:gd name="T7" fmla="*/ 83 h 1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584"/>
                <a:gd name="T14" fmla="*/ 206 w 206"/>
                <a:gd name="T15" fmla="*/ 1584 h 1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584">
                  <a:moveTo>
                    <a:pt x="206" y="0"/>
                  </a:moveTo>
                  <a:lnTo>
                    <a:pt x="0" y="0"/>
                  </a:lnTo>
                  <a:lnTo>
                    <a:pt x="0" y="1584"/>
                  </a:lnTo>
                  <a:lnTo>
                    <a:pt x="205" y="1584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3" name="Line 365"/>
            <p:cNvSpPr>
              <a:spLocks noChangeShapeType="1"/>
            </p:cNvSpPr>
            <p:nvPr/>
          </p:nvSpPr>
          <p:spPr bwMode="auto">
            <a:xfrm flipV="1">
              <a:off x="1328" y="2390"/>
              <a:ext cx="1" cy="1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4" name="Freeform 366"/>
            <p:cNvSpPr>
              <a:spLocks/>
            </p:cNvSpPr>
            <p:nvPr/>
          </p:nvSpPr>
          <p:spPr bwMode="auto">
            <a:xfrm>
              <a:off x="1326" y="2407"/>
              <a:ext cx="65" cy="362"/>
            </a:xfrm>
            <a:custGeom>
              <a:avLst/>
              <a:gdLst>
                <a:gd name="T0" fmla="*/ 0 w 185"/>
                <a:gd name="T1" fmla="*/ 83 h 1584"/>
                <a:gd name="T2" fmla="*/ 23 w 185"/>
                <a:gd name="T3" fmla="*/ 83 h 1584"/>
                <a:gd name="T4" fmla="*/ 23 w 185"/>
                <a:gd name="T5" fmla="*/ 0 h 1584"/>
                <a:gd name="T6" fmla="*/ 0 w 185"/>
                <a:gd name="T7" fmla="*/ 0 h 1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584"/>
                <a:gd name="T14" fmla="*/ 185 w 185"/>
                <a:gd name="T15" fmla="*/ 1584 h 1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584">
                  <a:moveTo>
                    <a:pt x="0" y="1584"/>
                  </a:moveTo>
                  <a:lnTo>
                    <a:pt x="185" y="1584"/>
                  </a:lnTo>
                  <a:lnTo>
                    <a:pt x="185" y="0"/>
                  </a:lnTo>
                  <a:lnTo>
                    <a:pt x="1" y="0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5" name="Line 367"/>
            <p:cNvSpPr>
              <a:spLocks noChangeShapeType="1"/>
            </p:cNvSpPr>
            <p:nvPr/>
          </p:nvSpPr>
          <p:spPr bwMode="auto">
            <a:xfrm flipV="1">
              <a:off x="1328" y="2203"/>
              <a:ext cx="1" cy="1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6" name="Line 368"/>
            <p:cNvSpPr>
              <a:spLocks noChangeShapeType="1"/>
            </p:cNvSpPr>
            <p:nvPr/>
          </p:nvSpPr>
          <p:spPr bwMode="auto">
            <a:xfrm flipH="1">
              <a:off x="1162" y="2194"/>
              <a:ext cx="16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7" name="Line 369"/>
            <p:cNvSpPr>
              <a:spLocks noChangeShapeType="1"/>
            </p:cNvSpPr>
            <p:nvPr/>
          </p:nvSpPr>
          <p:spPr bwMode="auto">
            <a:xfrm>
              <a:off x="1073" y="2017"/>
              <a:ext cx="1" cy="125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8" name="Line 370"/>
            <p:cNvSpPr>
              <a:spLocks noChangeShapeType="1"/>
            </p:cNvSpPr>
            <p:nvPr/>
          </p:nvSpPr>
          <p:spPr bwMode="auto">
            <a:xfrm flipH="1" flipV="1">
              <a:off x="937" y="2142"/>
              <a:ext cx="13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9" name="Freeform 371"/>
            <p:cNvSpPr>
              <a:spLocks/>
            </p:cNvSpPr>
            <p:nvPr/>
          </p:nvSpPr>
          <p:spPr bwMode="auto">
            <a:xfrm>
              <a:off x="788" y="1212"/>
              <a:ext cx="186" cy="985"/>
            </a:xfrm>
            <a:custGeom>
              <a:avLst/>
              <a:gdLst>
                <a:gd name="T0" fmla="*/ 0 w 541"/>
                <a:gd name="T1" fmla="*/ 0 h 4305"/>
                <a:gd name="T2" fmla="*/ 0 w 541"/>
                <a:gd name="T3" fmla="*/ 225 h 4305"/>
                <a:gd name="T4" fmla="*/ 64 w 541"/>
                <a:gd name="T5" fmla="*/ 225 h 4305"/>
                <a:gd name="T6" fmla="*/ 0 60000 65536"/>
                <a:gd name="T7" fmla="*/ 0 60000 65536"/>
                <a:gd name="T8" fmla="*/ 0 60000 65536"/>
                <a:gd name="T9" fmla="*/ 0 w 541"/>
                <a:gd name="T10" fmla="*/ 0 h 4305"/>
                <a:gd name="T11" fmla="*/ 541 w 541"/>
                <a:gd name="T12" fmla="*/ 4305 h 4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1" h="4305">
                  <a:moveTo>
                    <a:pt x="0" y="0"/>
                  </a:moveTo>
                  <a:lnTo>
                    <a:pt x="0" y="4305"/>
                  </a:lnTo>
                  <a:lnTo>
                    <a:pt x="541" y="4305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0" name="Line 372"/>
            <p:cNvSpPr>
              <a:spLocks noChangeShapeType="1"/>
            </p:cNvSpPr>
            <p:nvPr/>
          </p:nvSpPr>
          <p:spPr bwMode="auto">
            <a:xfrm>
              <a:off x="1328" y="1848"/>
              <a:ext cx="1" cy="34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1" name="Line 373"/>
            <p:cNvSpPr>
              <a:spLocks noChangeShapeType="1"/>
            </p:cNvSpPr>
            <p:nvPr/>
          </p:nvSpPr>
          <p:spPr bwMode="auto">
            <a:xfrm flipH="1">
              <a:off x="1225" y="3043"/>
              <a:ext cx="103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2" name="Line 374"/>
            <p:cNvSpPr>
              <a:spLocks noChangeShapeType="1"/>
            </p:cNvSpPr>
            <p:nvPr/>
          </p:nvSpPr>
          <p:spPr bwMode="auto">
            <a:xfrm flipH="1">
              <a:off x="466" y="3771"/>
              <a:ext cx="104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3" name="Line 375"/>
            <p:cNvSpPr>
              <a:spLocks noChangeShapeType="1"/>
            </p:cNvSpPr>
            <p:nvPr/>
          </p:nvSpPr>
          <p:spPr bwMode="auto">
            <a:xfrm flipH="1">
              <a:off x="567" y="3771"/>
              <a:ext cx="103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4" name="Freeform 376"/>
            <p:cNvSpPr>
              <a:spLocks/>
            </p:cNvSpPr>
            <p:nvPr/>
          </p:nvSpPr>
          <p:spPr bwMode="auto">
            <a:xfrm>
              <a:off x="564" y="3547"/>
              <a:ext cx="221" cy="224"/>
            </a:xfrm>
            <a:custGeom>
              <a:avLst/>
              <a:gdLst>
                <a:gd name="T0" fmla="*/ 0 w 637"/>
                <a:gd name="T1" fmla="*/ 51 h 976"/>
                <a:gd name="T2" fmla="*/ 0 w 637"/>
                <a:gd name="T3" fmla="*/ 0 h 976"/>
                <a:gd name="T4" fmla="*/ 77 w 637"/>
                <a:gd name="T5" fmla="*/ 0 h 976"/>
                <a:gd name="T6" fmla="*/ 0 60000 65536"/>
                <a:gd name="T7" fmla="*/ 0 60000 65536"/>
                <a:gd name="T8" fmla="*/ 0 60000 65536"/>
                <a:gd name="T9" fmla="*/ 0 w 637"/>
                <a:gd name="T10" fmla="*/ 0 h 976"/>
                <a:gd name="T11" fmla="*/ 637 w 637"/>
                <a:gd name="T12" fmla="*/ 976 h 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7" h="976">
                  <a:moveTo>
                    <a:pt x="0" y="976"/>
                  </a:moveTo>
                  <a:lnTo>
                    <a:pt x="0" y="0"/>
                  </a:lnTo>
                  <a:lnTo>
                    <a:pt x="637" y="0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5" name="Line 377"/>
            <p:cNvSpPr>
              <a:spLocks noChangeShapeType="1"/>
            </p:cNvSpPr>
            <p:nvPr/>
          </p:nvSpPr>
          <p:spPr bwMode="auto">
            <a:xfrm>
              <a:off x="1048" y="3366"/>
              <a:ext cx="577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6" name="Line 378"/>
            <p:cNvSpPr>
              <a:spLocks noChangeShapeType="1"/>
            </p:cNvSpPr>
            <p:nvPr/>
          </p:nvSpPr>
          <p:spPr bwMode="auto">
            <a:xfrm>
              <a:off x="1099" y="3716"/>
              <a:ext cx="52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7" name="Line 379"/>
            <p:cNvSpPr>
              <a:spLocks noChangeShapeType="1"/>
            </p:cNvSpPr>
            <p:nvPr/>
          </p:nvSpPr>
          <p:spPr bwMode="auto">
            <a:xfrm flipH="1">
              <a:off x="1325" y="3043"/>
              <a:ext cx="104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8" name="Line 380"/>
            <p:cNvSpPr>
              <a:spLocks noChangeShapeType="1"/>
            </p:cNvSpPr>
            <p:nvPr/>
          </p:nvSpPr>
          <p:spPr bwMode="auto">
            <a:xfrm flipV="1">
              <a:off x="1328" y="2780"/>
              <a:ext cx="1" cy="263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9" name="Line 381"/>
            <p:cNvSpPr>
              <a:spLocks noChangeShapeType="1"/>
            </p:cNvSpPr>
            <p:nvPr/>
          </p:nvSpPr>
          <p:spPr bwMode="auto">
            <a:xfrm>
              <a:off x="777" y="1300"/>
              <a:ext cx="848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0" name="Line 382"/>
            <p:cNvSpPr>
              <a:spLocks noChangeShapeType="1"/>
            </p:cNvSpPr>
            <p:nvPr/>
          </p:nvSpPr>
          <p:spPr bwMode="auto">
            <a:xfrm>
              <a:off x="777" y="1530"/>
              <a:ext cx="848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1" name="Line 383"/>
            <p:cNvSpPr>
              <a:spLocks noChangeShapeType="1"/>
            </p:cNvSpPr>
            <p:nvPr/>
          </p:nvSpPr>
          <p:spPr bwMode="auto">
            <a:xfrm flipH="1">
              <a:off x="1350" y="1833"/>
              <a:ext cx="275" cy="6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2" name="Line 385"/>
            <p:cNvSpPr>
              <a:spLocks noChangeShapeType="1"/>
            </p:cNvSpPr>
            <p:nvPr/>
          </p:nvSpPr>
          <p:spPr bwMode="auto">
            <a:xfrm flipV="1">
              <a:off x="1144" y="1726"/>
              <a:ext cx="1" cy="24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3" name="Rectangle 386"/>
            <p:cNvSpPr>
              <a:spLocks noChangeArrowheads="1"/>
            </p:cNvSpPr>
            <p:nvPr/>
          </p:nvSpPr>
          <p:spPr bwMode="auto">
            <a:xfrm>
              <a:off x="989" y="1724"/>
              <a:ext cx="71" cy="23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22624" name="Line 387"/>
            <p:cNvSpPr>
              <a:spLocks noChangeShapeType="1"/>
            </p:cNvSpPr>
            <p:nvPr/>
          </p:nvSpPr>
          <p:spPr bwMode="auto">
            <a:xfrm flipV="1">
              <a:off x="1023" y="3637"/>
              <a:ext cx="1" cy="167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5" name="Rectangle 388"/>
            <p:cNvSpPr>
              <a:spLocks noChangeArrowheads="1"/>
            </p:cNvSpPr>
            <p:nvPr/>
          </p:nvSpPr>
          <p:spPr bwMode="auto">
            <a:xfrm>
              <a:off x="1204" y="3503"/>
              <a:ext cx="276" cy="64"/>
            </a:xfrm>
            <a:prstGeom prst="rect">
              <a:avLst/>
            </a:prstGeom>
            <a:solidFill>
              <a:srgbClr val="000099"/>
            </a:solidFill>
            <a:ln w="444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22626" name="Line 389"/>
            <p:cNvSpPr>
              <a:spLocks noChangeShapeType="1"/>
            </p:cNvSpPr>
            <p:nvPr/>
          </p:nvSpPr>
          <p:spPr bwMode="auto">
            <a:xfrm flipV="1">
              <a:off x="1348" y="3369"/>
              <a:ext cx="1" cy="8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7" name="Rectangle 390"/>
            <p:cNvSpPr>
              <a:spLocks noChangeArrowheads="1"/>
            </p:cNvSpPr>
            <p:nvPr/>
          </p:nvSpPr>
          <p:spPr bwMode="auto">
            <a:xfrm>
              <a:off x="1667" y="1237"/>
              <a:ext cx="282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Vcc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28" name="Rectangle 391"/>
            <p:cNvSpPr>
              <a:spLocks noChangeArrowheads="1"/>
            </p:cNvSpPr>
            <p:nvPr/>
          </p:nvSpPr>
          <p:spPr bwMode="auto">
            <a:xfrm>
              <a:off x="1669" y="1371"/>
              <a:ext cx="190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--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29" name="Rectangle 392"/>
            <p:cNvSpPr>
              <a:spLocks noChangeArrowheads="1"/>
            </p:cNvSpPr>
            <p:nvPr/>
          </p:nvSpPr>
          <p:spPr bwMode="auto">
            <a:xfrm>
              <a:off x="1682" y="1457"/>
              <a:ext cx="190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EA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30" name="Rectangle 393"/>
            <p:cNvSpPr>
              <a:spLocks noChangeArrowheads="1"/>
            </p:cNvSpPr>
            <p:nvPr/>
          </p:nvSpPr>
          <p:spPr bwMode="auto">
            <a:xfrm>
              <a:off x="1655" y="1748"/>
              <a:ext cx="282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RST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31" name="Rectangle 394"/>
            <p:cNvSpPr>
              <a:spLocks noChangeArrowheads="1"/>
            </p:cNvSpPr>
            <p:nvPr/>
          </p:nvSpPr>
          <p:spPr bwMode="auto">
            <a:xfrm>
              <a:off x="2037" y="2517"/>
              <a:ext cx="466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89S51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32" name="Rectangle 395"/>
            <p:cNvSpPr>
              <a:spLocks noChangeArrowheads="1"/>
            </p:cNvSpPr>
            <p:nvPr/>
          </p:nvSpPr>
          <p:spPr bwMode="auto">
            <a:xfrm>
              <a:off x="3334" y="2049"/>
              <a:ext cx="282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+5V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33" name="Rectangle 396"/>
            <p:cNvSpPr>
              <a:spLocks noChangeArrowheads="1"/>
            </p:cNvSpPr>
            <p:nvPr/>
          </p:nvSpPr>
          <p:spPr bwMode="auto">
            <a:xfrm>
              <a:off x="2428" y="3287"/>
              <a:ext cx="374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P1.1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34" name="Rectangle 397"/>
            <p:cNvSpPr>
              <a:spLocks noChangeArrowheads="1"/>
            </p:cNvSpPr>
            <p:nvPr/>
          </p:nvSpPr>
          <p:spPr bwMode="auto">
            <a:xfrm>
              <a:off x="3652" y="2704"/>
              <a:ext cx="190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1K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35" name="Rectangle 398"/>
            <p:cNvSpPr>
              <a:spLocks noChangeArrowheads="1"/>
            </p:cNvSpPr>
            <p:nvPr/>
          </p:nvSpPr>
          <p:spPr bwMode="auto">
            <a:xfrm>
              <a:off x="927" y="3779"/>
              <a:ext cx="282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30P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36" name="Rectangle 399"/>
            <p:cNvSpPr>
              <a:spLocks noChangeArrowheads="1"/>
            </p:cNvSpPr>
            <p:nvPr/>
          </p:nvSpPr>
          <p:spPr bwMode="auto">
            <a:xfrm>
              <a:off x="1648" y="3309"/>
              <a:ext cx="466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XTAL1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37" name="Line 401"/>
            <p:cNvSpPr>
              <a:spLocks noChangeShapeType="1"/>
            </p:cNvSpPr>
            <p:nvPr/>
          </p:nvSpPr>
          <p:spPr bwMode="auto">
            <a:xfrm>
              <a:off x="3431" y="3004"/>
              <a:ext cx="1" cy="40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8" name="Line 402"/>
            <p:cNvSpPr>
              <a:spLocks noChangeShapeType="1"/>
            </p:cNvSpPr>
            <p:nvPr/>
          </p:nvSpPr>
          <p:spPr bwMode="auto">
            <a:xfrm flipV="1">
              <a:off x="1095" y="3634"/>
              <a:ext cx="1" cy="167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9" name="Line 403"/>
            <p:cNvSpPr>
              <a:spLocks noChangeShapeType="1"/>
            </p:cNvSpPr>
            <p:nvPr/>
          </p:nvSpPr>
          <p:spPr bwMode="auto">
            <a:xfrm>
              <a:off x="1195" y="3457"/>
              <a:ext cx="300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0" name="Line 404"/>
            <p:cNvSpPr>
              <a:spLocks noChangeShapeType="1"/>
            </p:cNvSpPr>
            <p:nvPr/>
          </p:nvSpPr>
          <p:spPr bwMode="auto">
            <a:xfrm>
              <a:off x="1195" y="3612"/>
              <a:ext cx="300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1" name="Line 405"/>
            <p:cNvSpPr>
              <a:spLocks noChangeShapeType="1"/>
            </p:cNvSpPr>
            <p:nvPr/>
          </p:nvSpPr>
          <p:spPr bwMode="auto">
            <a:xfrm>
              <a:off x="770" y="3381"/>
              <a:ext cx="1" cy="35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2" name="Line 406"/>
            <p:cNvSpPr>
              <a:spLocks noChangeShapeType="1"/>
            </p:cNvSpPr>
            <p:nvPr/>
          </p:nvSpPr>
          <p:spPr bwMode="auto">
            <a:xfrm>
              <a:off x="763" y="3721"/>
              <a:ext cx="249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3" name="Line 407"/>
            <p:cNvSpPr>
              <a:spLocks noChangeShapeType="1"/>
            </p:cNvSpPr>
            <p:nvPr/>
          </p:nvSpPr>
          <p:spPr bwMode="auto">
            <a:xfrm>
              <a:off x="1349" y="3604"/>
              <a:ext cx="1" cy="13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4" name="Rectangle 408"/>
            <p:cNvSpPr>
              <a:spLocks noChangeArrowheads="1"/>
            </p:cNvSpPr>
            <p:nvPr/>
          </p:nvSpPr>
          <p:spPr bwMode="auto">
            <a:xfrm>
              <a:off x="2013" y="2272"/>
              <a:ext cx="466" cy="22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89C51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2645" name="Line 409"/>
            <p:cNvSpPr>
              <a:spLocks noChangeShapeType="1"/>
            </p:cNvSpPr>
            <p:nvPr/>
          </p:nvSpPr>
          <p:spPr bwMode="auto">
            <a:xfrm>
              <a:off x="1591" y="1209"/>
              <a:ext cx="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2646" name="Group 411"/>
            <p:cNvGrpSpPr>
              <a:grpSpLocks/>
            </p:cNvGrpSpPr>
            <p:nvPr/>
          </p:nvGrpSpPr>
          <p:grpSpPr bwMode="auto">
            <a:xfrm>
              <a:off x="2863" y="3340"/>
              <a:ext cx="1899" cy="316"/>
              <a:chOff x="3876" y="3761"/>
              <a:chExt cx="1884" cy="316"/>
            </a:xfrm>
          </p:grpSpPr>
          <p:sp>
            <p:nvSpPr>
              <p:cNvPr id="22667" name="Line 412"/>
              <p:cNvSpPr>
                <a:spLocks noChangeShapeType="1"/>
              </p:cNvSpPr>
              <p:nvPr/>
            </p:nvSpPr>
            <p:spPr bwMode="auto">
              <a:xfrm>
                <a:off x="5461" y="4056"/>
                <a:ext cx="299" cy="0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8" name="Rectangle 413"/>
              <p:cNvSpPr>
                <a:spLocks noChangeArrowheads="1"/>
              </p:cNvSpPr>
              <p:nvPr/>
            </p:nvSpPr>
            <p:spPr bwMode="auto">
              <a:xfrm>
                <a:off x="4990" y="3850"/>
                <a:ext cx="97" cy="227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1" lang="en-US" altLang="zh-CN" sz="2300" b="1">
                    <a:latin typeface="宋体" charset="-122"/>
                  </a:rPr>
                  <a:t>K</a:t>
                </a:r>
                <a:endParaRPr kumimoji="1" lang="en-US" altLang="zh-CN" sz="2400" b="1">
                  <a:latin typeface="Times New Roman" pitchFamily="18" charset="0"/>
                </a:endParaRPr>
              </a:p>
            </p:txBody>
          </p:sp>
          <p:sp>
            <p:nvSpPr>
              <p:cNvPr id="22669" name="Freeform 414"/>
              <p:cNvSpPr>
                <a:spLocks/>
              </p:cNvSpPr>
              <p:nvPr/>
            </p:nvSpPr>
            <p:spPr bwMode="auto">
              <a:xfrm>
                <a:off x="5318" y="3815"/>
                <a:ext cx="298" cy="229"/>
              </a:xfrm>
              <a:custGeom>
                <a:avLst/>
                <a:gdLst>
                  <a:gd name="T0" fmla="*/ 98 w 908"/>
                  <a:gd name="T1" fmla="*/ 54 h 976"/>
                  <a:gd name="T2" fmla="*/ 98 w 908"/>
                  <a:gd name="T3" fmla="*/ 0 h 976"/>
                  <a:gd name="T4" fmla="*/ 0 w 908"/>
                  <a:gd name="T5" fmla="*/ 0 h 976"/>
                  <a:gd name="T6" fmla="*/ 0 60000 65536"/>
                  <a:gd name="T7" fmla="*/ 0 60000 65536"/>
                  <a:gd name="T8" fmla="*/ 0 60000 65536"/>
                  <a:gd name="T9" fmla="*/ 0 w 908"/>
                  <a:gd name="T10" fmla="*/ 0 h 976"/>
                  <a:gd name="T11" fmla="*/ 908 w 908"/>
                  <a:gd name="T12" fmla="*/ 976 h 9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8" h="976">
                    <a:moveTo>
                      <a:pt x="908" y="976"/>
                    </a:moveTo>
                    <a:lnTo>
                      <a:pt x="908" y="0"/>
                    </a:lnTo>
                    <a:lnTo>
                      <a:pt x="0" y="0"/>
                    </a:lnTo>
                  </a:path>
                </a:pathLst>
              </a:custGeom>
              <a:noFill/>
              <a:ln w="444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0" name="Freeform 415"/>
              <p:cNvSpPr>
                <a:spLocks/>
              </p:cNvSpPr>
              <p:nvPr/>
            </p:nvSpPr>
            <p:spPr bwMode="auto">
              <a:xfrm>
                <a:off x="5227" y="3761"/>
                <a:ext cx="91" cy="98"/>
              </a:xfrm>
              <a:custGeom>
                <a:avLst/>
                <a:gdLst>
                  <a:gd name="T0" fmla="*/ 42 w 197"/>
                  <a:gd name="T1" fmla="*/ 16 h 244"/>
                  <a:gd name="T2" fmla="*/ 41 w 197"/>
                  <a:gd name="T3" fmla="*/ 13 h 244"/>
                  <a:gd name="T4" fmla="*/ 40 w 197"/>
                  <a:gd name="T5" fmla="*/ 11 h 244"/>
                  <a:gd name="T6" fmla="*/ 38 w 197"/>
                  <a:gd name="T7" fmla="*/ 8 h 244"/>
                  <a:gd name="T8" fmla="*/ 36 w 197"/>
                  <a:gd name="T9" fmla="*/ 6 h 244"/>
                  <a:gd name="T10" fmla="*/ 34 w 197"/>
                  <a:gd name="T11" fmla="*/ 4 h 244"/>
                  <a:gd name="T12" fmla="*/ 32 w 197"/>
                  <a:gd name="T13" fmla="*/ 3 h 244"/>
                  <a:gd name="T14" fmla="*/ 29 w 197"/>
                  <a:gd name="T15" fmla="*/ 1 h 244"/>
                  <a:gd name="T16" fmla="*/ 25 w 197"/>
                  <a:gd name="T17" fmla="*/ 0 h 244"/>
                  <a:gd name="T18" fmla="*/ 21 w 197"/>
                  <a:gd name="T19" fmla="*/ 0 h 244"/>
                  <a:gd name="T20" fmla="*/ 17 w 197"/>
                  <a:gd name="T21" fmla="*/ 0 h 244"/>
                  <a:gd name="T22" fmla="*/ 12 w 197"/>
                  <a:gd name="T23" fmla="*/ 1 h 244"/>
                  <a:gd name="T24" fmla="*/ 9 w 197"/>
                  <a:gd name="T25" fmla="*/ 3 h 244"/>
                  <a:gd name="T26" fmla="*/ 6 w 197"/>
                  <a:gd name="T27" fmla="*/ 6 h 244"/>
                  <a:gd name="T28" fmla="*/ 3 w 197"/>
                  <a:gd name="T29" fmla="*/ 8 h 244"/>
                  <a:gd name="T30" fmla="*/ 1 w 197"/>
                  <a:gd name="T31" fmla="*/ 12 h 244"/>
                  <a:gd name="T32" fmla="*/ 0 w 197"/>
                  <a:gd name="T33" fmla="*/ 16 h 244"/>
                  <a:gd name="T34" fmla="*/ 0 w 197"/>
                  <a:gd name="T35" fmla="*/ 20 h 244"/>
                  <a:gd name="T36" fmla="*/ 0 w 197"/>
                  <a:gd name="T37" fmla="*/ 24 h 244"/>
                  <a:gd name="T38" fmla="*/ 1 w 197"/>
                  <a:gd name="T39" fmla="*/ 27 h 244"/>
                  <a:gd name="T40" fmla="*/ 2 w 197"/>
                  <a:gd name="T41" fmla="*/ 29 h 244"/>
                  <a:gd name="T42" fmla="*/ 3 w 197"/>
                  <a:gd name="T43" fmla="*/ 31 h 244"/>
                  <a:gd name="T44" fmla="*/ 4 w 197"/>
                  <a:gd name="T45" fmla="*/ 32 h 244"/>
                  <a:gd name="T46" fmla="*/ 6 w 197"/>
                  <a:gd name="T47" fmla="*/ 34 h 244"/>
                  <a:gd name="T48" fmla="*/ 9 w 197"/>
                  <a:gd name="T49" fmla="*/ 36 h 244"/>
                  <a:gd name="T50" fmla="*/ 12 w 197"/>
                  <a:gd name="T51" fmla="*/ 38 h 244"/>
                  <a:gd name="T52" fmla="*/ 17 w 197"/>
                  <a:gd name="T53" fmla="*/ 39 h 244"/>
                  <a:gd name="T54" fmla="*/ 21 w 197"/>
                  <a:gd name="T55" fmla="*/ 39 h 244"/>
                  <a:gd name="T56" fmla="*/ 25 w 197"/>
                  <a:gd name="T57" fmla="*/ 39 h 244"/>
                  <a:gd name="T58" fmla="*/ 27 w 197"/>
                  <a:gd name="T59" fmla="*/ 39 h 244"/>
                  <a:gd name="T60" fmla="*/ 29 w 197"/>
                  <a:gd name="T61" fmla="*/ 38 h 244"/>
                  <a:gd name="T62" fmla="*/ 32 w 197"/>
                  <a:gd name="T63" fmla="*/ 36 h 244"/>
                  <a:gd name="T64" fmla="*/ 34 w 197"/>
                  <a:gd name="T65" fmla="*/ 35 h 244"/>
                  <a:gd name="T66" fmla="*/ 36 w 197"/>
                  <a:gd name="T67" fmla="*/ 34 h 244"/>
                  <a:gd name="T68" fmla="*/ 37 w 197"/>
                  <a:gd name="T69" fmla="*/ 32 h 244"/>
                  <a:gd name="T70" fmla="*/ 39 w 197"/>
                  <a:gd name="T71" fmla="*/ 31 h 244"/>
                  <a:gd name="T72" fmla="*/ 39 w 197"/>
                  <a:gd name="T73" fmla="*/ 29 h 244"/>
                  <a:gd name="T74" fmla="*/ 40 w 197"/>
                  <a:gd name="T75" fmla="*/ 28 h 244"/>
                  <a:gd name="T76" fmla="*/ 40 w 197"/>
                  <a:gd name="T77" fmla="*/ 27 h 244"/>
                  <a:gd name="T78" fmla="*/ 41 w 197"/>
                  <a:gd name="T79" fmla="*/ 27 h 244"/>
                  <a:gd name="T80" fmla="*/ 41 w 197"/>
                  <a:gd name="T81" fmla="*/ 25 h 244"/>
                  <a:gd name="T82" fmla="*/ 42 w 197"/>
                  <a:gd name="T83" fmla="*/ 24 h 244"/>
                  <a:gd name="T84" fmla="*/ 42 w 197"/>
                  <a:gd name="T85" fmla="*/ 20 h 244"/>
                  <a:gd name="T86" fmla="*/ 42 w 197"/>
                  <a:gd name="T87" fmla="*/ 16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97"/>
                  <a:gd name="T133" fmla="*/ 0 h 244"/>
                  <a:gd name="T134" fmla="*/ 197 w 197"/>
                  <a:gd name="T135" fmla="*/ 244 h 24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97" h="244">
                    <a:moveTo>
                      <a:pt x="197" y="101"/>
                    </a:moveTo>
                    <a:lnTo>
                      <a:pt x="192" y="83"/>
                    </a:lnTo>
                    <a:lnTo>
                      <a:pt x="187" y="66"/>
                    </a:lnTo>
                    <a:lnTo>
                      <a:pt x="177" y="49"/>
                    </a:lnTo>
                    <a:lnTo>
                      <a:pt x="168" y="34"/>
                    </a:lnTo>
                    <a:lnTo>
                      <a:pt x="159" y="25"/>
                    </a:lnTo>
                    <a:lnTo>
                      <a:pt x="152" y="19"/>
                    </a:lnTo>
                    <a:lnTo>
                      <a:pt x="135" y="8"/>
                    </a:lnTo>
                    <a:lnTo>
                      <a:pt x="117" y="1"/>
                    </a:lnTo>
                    <a:lnTo>
                      <a:pt x="98" y="0"/>
                    </a:lnTo>
                    <a:lnTo>
                      <a:pt x="77" y="1"/>
                    </a:lnTo>
                    <a:lnTo>
                      <a:pt x="59" y="8"/>
                    </a:lnTo>
                    <a:lnTo>
                      <a:pt x="42" y="19"/>
                    </a:lnTo>
                    <a:lnTo>
                      <a:pt x="27" y="34"/>
                    </a:lnTo>
                    <a:lnTo>
                      <a:pt x="15" y="53"/>
                    </a:lnTo>
                    <a:lnTo>
                      <a:pt x="6" y="74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1" y="146"/>
                    </a:lnTo>
                    <a:lnTo>
                      <a:pt x="6" y="168"/>
                    </a:lnTo>
                    <a:lnTo>
                      <a:pt x="9" y="177"/>
                    </a:lnTo>
                    <a:lnTo>
                      <a:pt x="15" y="188"/>
                    </a:lnTo>
                    <a:lnTo>
                      <a:pt x="20" y="197"/>
                    </a:lnTo>
                    <a:lnTo>
                      <a:pt x="27" y="208"/>
                    </a:lnTo>
                    <a:lnTo>
                      <a:pt x="42" y="223"/>
                    </a:lnTo>
                    <a:lnTo>
                      <a:pt x="59" y="235"/>
                    </a:lnTo>
                    <a:lnTo>
                      <a:pt x="77" y="242"/>
                    </a:lnTo>
                    <a:lnTo>
                      <a:pt x="98" y="244"/>
                    </a:lnTo>
                    <a:lnTo>
                      <a:pt x="117" y="242"/>
                    </a:lnTo>
                    <a:lnTo>
                      <a:pt x="126" y="238"/>
                    </a:lnTo>
                    <a:lnTo>
                      <a:pt x="135" y="235"/>
                    </a:lnTo>
                    <a:lnTo>
                      <a:pt x="152" y="223"/>
                    </a:lnTo>
                    <a:lnTo>
                      <a:pt x="159" y="216"/>
                    </a:lnTo>
                    <a:lnTo>
                      <a:pt x="168" y="208"/>
                    </a:lnTo>
                    <a:lnTo>
                      <a:pt x="174" y="197"/>
                    </a:lnTo>
                    <a:lnTo>
                      <a:pt x="181" y="188"/>
                    </a:lnTo>
                    <a:lnTo>
                      <a:pt x="185" y="177"/>
                    </a:lnTo>
                    <a:lnTo>
                      <a:pt x="187" y="172"/>
                    </a:lnTo>
                    <a:lnTo>
                      <a:pt x="188" y="170"/>
                    </a:lnTo>
                    <a:lnTo>
                      <a:pt x="190" y="168"/>
                    </a:lnTo>
                    <a:lnTo>
                      <a:pt x="192" y="156"/>
                    </a:lnTo>
                    <a:lnTo>
                      <a:pt x="195" y="146"/>
                    </a:lnTo>
                    <a:lnTo>
                      <a:pt x="197" y="122"/>
                    </a:lnTo>
                    <a:lnTo>
                      <a:pt x="197" y="101"/>
                    </a:lnTo>
                  </a:path>
                </a:pathLst>
              </a:custGeom>
              <a:noFill/>
              <a:ln w="444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71" name="Line 416"/>
              <p:cNvSpPr>
                <a:spLocks noChangeShapeType="1"/>
              </p:cNvSpPr>
              <p:nvPr/>
            </p:nvSpPr>
            <p:spPr bwMode="auto">
              <a:xfrm>
                <a:off x="3876" y="3812"/>
                <a:ext cx="1008" cy="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2647" name="Line 417"/>
            <p:cNvSpPr>
              <a:spLocks noChangeShapeType="1"/>
            </p:cNvSpPr>
            <p:nvPr/>
          </p:nvSpPr>
          <p:spPr bwMode="auto">
            <a:xfrm>
              <a:off x="1637" y="4047"/>
              <a:ext cx="130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48" name="Line 419"/>
            <p:cNvSpPr>
              <a:spLocks noChangeShapeType="1"/>
            </p:cNvSpPr>
            <p:nvPr/>
          </p:nvSpPr>
          <p:spPr bwMode="auto">
            <a:xfrm>
              <a:off x="2856" y="1900"/>
              <a:ext cx="101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49" name="Line 420"/>
            <p:cNvSpPr>
              <a:spLocks noChangeShapeType="1"/>
            </p:cNvSpPr>
            <p:nvPr/>
          </p:nvSpPr>
          <p:spPr bwMode="auto">
            <a:xfrm>
              <a:off x="3431" y="2428"/>
              <a:ext cx="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50" name="Line 421"/>
            <p:cNvSpPr>
              <a:spLocks noChangeShapeType="1"/>
            </p:cNvSpPr>
            <p:nvPr/>
          </p:nvSpPr>
          <p:spPr bwMode="auto">
            <a:xfrm flipV="1">
              <a:off x="1012" y="3280"/>
              <a:ext cx="1" cy="16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1" name="Line 422"/>
            <p:cNvSpPr>
              <a:spLocks noChangeShapeType="1"/>
            </p:cNvSpPr>
            <p:nvPr/>
          </p:nvSpPr>
          <p:spPr bwMode="auto">
            <a:xfrm>
              <a:off x="4326" y="1707"/>
              <a:ext cx="0" cy="3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52" name="AutoShape 438"/>
            <p:cNvSpPr>
              <a:spLocks noChangeArrowheads="1"/>
            </p:cNvSpPr>
            <p:nvPr/>
          </p:nvSpPr>
          <p:spPr bwMode="auto">
            <a:xfrm>
              <a:off x="3788" y="3339"/>
              <a:ext cx="91" cy="9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 b="1">
                <a:latin typeface="Times New Roman" pitchFamily="18" charset="0"/>
              </a:endParaRPr>
            </a:p>
          </p:txBody>
        </p:sp>
        <p:grpSp>
          <p:nvGrpSpPr>
            <p:cNvPr id="22653" name="Group 441"/>
            <p:cNvGrpSpPr>
              <a:grpSpLocks/>
            </p:cNvGrpSpPr>
            <p:nvPr/>
          </p:nvGrpSpPr>
          <p:grpSpPr bwMode="auto">
            <a:xfrm>
              <a:off x="3860" y="1480"/>
              <a:ext cx="534" cy="1889"/>
              <a:chOff x="5103" y="1154"/>
              <a:chExt cx="534" cy="1889"/>
            </a:xfrm>
          </p:grpSpPr>
          <p:sp>
            <p:nvSpPr>
              <p:cNvPr id="22654" name="Line 425"/>
              <p:cNvSpPr>
                <a:spLocks noChangeShapeType="1"/>
              </p:cNvSpPr>
              <p:nvPr/>
            </p:nvSpPr>
            <p:spPr bwMode="auto">
              <a:xfrm flipV="1">
                <a:off x="5103" y="2976"/>
                <a:ext cx="499" cy="6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2655" name="Group 426"/>
              <p:cNvGrpSpPr>
                <a:grpSpLocks/>
              </p:cNvGrpSpPr>
              <p:nvPr/>
            </p:nvGrpSpPr>
            <p:grpSpPr bwMode="auto">
              <a:xfrm>
                <a:off x="5135" y="1154"/>
                <a:ext cx="502" cy="154"/>
                <a:chOff x="3836" y="1440"/>
                <a:chExt cx="502" cy="161"/>
              </a:xfrm>
            </p:grpSpPr>
            <p:sp>
              <p:nvSpPr>
                <p:cNvPr id="22657" name="Freeform 427"/>
                <p:cNvSpPr>
                  <a:spLocks/>
                </p:cNvSpPr>
                <p:nvPr/>
              </p:nvSpPr>
              <p:spPr bwMode="auto">
                <a:xfrm>
                  <a:off x="3951" y="1440"/>
                  <a:ext cx="167" cy="105"/>
                </a:xfrm>
                <a:custGeom>
                  <a:avLst/>
                  <a:gdLst>
                    <a:gd name="T0" fmla="*/ 7 w 485"/>
                    <a:gd name="T1" fmla="*/ 18 h 464"/>
                    <a:gd name="T2" fmla="*/ 13 w 485"/>
                    <a:gd name="T3" fmla="*/ 24 h 464"/>
                    <a:gd name="T4" fmla="*/ 58 w 485"/>
                    <a:gd name="T5" fmla="*/ 0 h 464"/>
                    <a:gd name="T6" fmla="*/ 0 w 485"/>
                    <a:gd name="T7" fmla="*/ 12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112" y="464"/>
                      </a:lnTo>
                      <a:lnTo>
                        <a:pt x="485" y="0"/>
                      </a:lnTo>
                      <a:lnTo>
                        <a:pt x="0" y="231"/>
                      </a:lnTo>
                      <a:lnTo>
                        <a:pt x="58" y="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58" name="Freeform 428"/>
                <p:cNvSpPr>
                  <a:spLocks/>
                </p:cNvSpPr>
                <p:nvPr/>
              </p:nvSpPr>
              <p:spPr bwMode="auto">
                <a:xfrm>
                  <a:off x="3951" y="1440"/>
                  <a:ext cx="167" cy="105"/>
                </a:xfrm>
                <a:custGeom>
                  <a:avLst/>
                  <a:gdLst>
                    <a:gd name="T0" fmla="*/ 7 w 485"/>
                    <a:gd name="T1" fmla="*/ 18 h 464"/>
                    <a:gd name="T2" fmla="*/ 0 w 485"/>
                    <a:gd name="T3" fmla="*/ 12 h 464"/>
                    <a:gd name="T4" fmla="*/ 58 w 485"/>
                    <a:gd name="T5" fmla="*/ 0 h 464"/>
                    <a:gd name="T6" fmla="*/ 13 w 485"/>
                    <a:gd name="T7" fmla="*/ 24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0" y="231"/>
                      </a:lnTo>
                      <a:lnTo>
                        <a:pt x="485" y="0"/>
                      </a:lnTo>
                      <a:lnTo>
                        <a:pt x="112" y="464"/>
                      </a:lnTo>
                      <a:lnTo>
                        <a:pt x="58" y="350"/>
                      </a:lnTo>
                    </a:path>
                  </a:pathLst>
                </a:custGeom>
                <a:noFill/>
                <a:ln w="444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59" name="Line 429"/>
                <p:cNvSpPr>
                  <a:spLocks noChangeShapeType="1"/>
                </p:cNvSpPr>
                <p:nvPr/>
              </p:nvSpPr>
              <p:spPr bwMode="auto">
                <a:xfrm flipV="1">
                  <a:off x="3836" y="1521"/>
                  <a:ext cx="140" cy="69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0" name="Freeform 430"/>
                <p:cNvSpPr>
                  <a:spLocks/>
                </p:cNvSpPr>
                <p:nvPr/>
              </p:nvSpPr>
              <p:spPr bwMode="auto">
                <a:xfrm>
                  <a:off x="4171" y="1451"/>
                  <a:ext cx="167" cy="106"/>
                </a:xfrm>
                <a:custGeom>
                  <a:avLst/>
                  <a:gdLst>
                    <a:gd name="T0" fmla="*/ 7 w 485"/>
                    <a:gd name="T1" fmla="*/ 18 h 464"/>
                    <a:gd name="T2" fmla="*/ 13 w 485"/>
                    <a:gd name="T3" fmla="*/ 24 h 464"/>
                    <a:gd name="T4" fmla="*/ 58 w 485"/>
                    <a:gd name="T5" fmla="*/ 0 h 464"/>
                    <a:gd name="T6" fmla="*/ 0 w 485"/>
                    <a:gd name="T7" fmla="*/ 12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112" y="464"/>
                      </a:lnTo>
                      <a:lnTo>
                        <a:pt x="485" y="0"/>
                      </a:lnTo>
                      <a:lnTo>
                        <a:pt x="0" y="231"/>
                      </a:lnTo>
                      <a:lnTo>
                        <a:pt x="58" y="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1" name="Line 431"/>
                <p:cNvSpPr>
                  <a:spLocks noChangeShapeType="1"/>
                </p:cNvSpPr>
                <p:nvPr/>
              </p:nvSpPr>
              <p:spPr bwMode="auto">
                <a:xfrm flipV="1">
                  <a:off x="4054" y="1532"/>
                  <a:ext cx="141" cy="68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2" name="Freeform 432"/>
                <p:cNvSpPr>
                  <a:spLocks/>
                </p:cNvSpPr>
                <p:nvPr/>
              </p:nvSpPr>
              <p:spPr bwMode="auto">
                <a:xfrm>
                  <a:off x="4171" y="1451"/>
                  <a:ext cx="167" cy="106"/>
                </a:xfrm>
                <a:custGeom>
                  <a:avLst/>
                  <a:gdLst>
                    <a:gd name="T0" fmla="*/ 7 w 485"/>
                    <a:gd name="T1" fmla="*/ 18 h 464"/>
                    <a:gd name="T2" fmla="*/ 0 w 485"/>
                    <a:gd name="T3" fmla="*/ 12 h 464"/>
                    <a:gd name="T4" fmla="*/ 58 w 485"/>
                    <a:gd name="T5" fmla="*/ 0 h 464"/>
                    <a:gd name="T6" fmla="*/ 13 w 485"/>
                    <a:gd name="T7" fmla="*/ 24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0" y="231"/>
                      </a:lnTo>
                      <a:lnTo>
                        <a:pt x="485" y="0"/>
                      </a:lnTo>
                      <a:lnTo>
                        <a:pt x="112" y="464"/>
                      </a:lnTo>
                      <a:lnTo>
                        <a:pt x="58" y="350"/>
                      </a:lnTo>
                    </a:path>
                  </a:pathLst>
                </a:custGeom>
                <a:noFill/>
                <a:ln w="444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3" name="Freeform 433"/>
                <p:cNvSpPr>
                  <a:spLocks/>
                </p:cNvSpPr>
                <p:nvPr/>
              </p:nvSpPr>
              <p:spPr bwMode="auto">
                <a:xfrm>
                  <a:off x="3951" y="1440"/>
                  <a:ext cx="167" cy="105"/>
                </a:xfrm>
                <a:custGeom>
                  <a:avLst/>
                  <a:gdLst>
                    <a:gd name="T0" fmla="*/ 7 w 485"/>
                    <a:gd name="T1" fmla="*/ 18 h 464"/>
                    <a:gd name="T2" fmla="*/ 13 w 485"/>
                    <a:gd name="T3" fmla="*/ 24 h 464"/>
                    <a:gd name="T4" fmla="*/ 58 w 485"/>
                    <a:gd name="T5" fmla="*/ 0 h 464"/>
                    <a:gd name="T6" fmla="*/ 0 w 485"/>
                    <a:gd name="T7" fmla="*/ 12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112" y="464"/>
                      </a:lnTo>
                      <a:lnTo>
                        <a:pt x="485" y="0"/>
                      </a:lnTo>
                      <a:lnTo>
                        <a:pt x="0" y="231"/>
                      </a:lnTo>
                      <a:lnTo>
                        <a:pt x="58" y="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4" name="Line 434"/>
                <p:cNvSpPr>
                  <a:spLocks noChangeShapeType="1"/>
                </p:cNvSpPr>
                <p:nvPr/>
              </p:nvSpPr>
              <p:spPr bwMode="auto">
                <a:xfrm flipV="1">
                  <a:off x="3836" y="1521"/>
                  <a:ext cx="140" cy="69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5" name="Freeform 435"/>
                <p:cNvSpPr>
                  <a:spLocks/>
                </p:cNvSpPr>
                <p:nvPr/>
              </p:nvSpPr>
              <p:spPr bwMode="auto">
                <a:xfrm>
                  <a:off x="4171" y="1450"/>
                  <a:ext cx="167" cy="107"/>
                </a:xfrm>
                <a:custGeom>
                  <a:avLst/>
                  <a:gdLst>
                    <a:gd name="T0" fmla="*/ 7 w 485"/>
                    <a:gd name="T1" fmla="*/ 19 h 464"/>
                    <a:gd name="T2" fmla="*/ 13 w 485"/>
                    <a:gd name="T3" fmla="*/ 25 h 464"/>
                    <a:gd name="T4" fmla="*/ 58 w 485"/>
                    <a:gd name="T5" fmla="*/ 0 h 464"/>
                    <a:gd name="T6" fmla="*/ 0 w 485"/>
                    <a:gd name="T7" fmla="*/ 12 h 464"/>
                    <a:gd name="T8" fmla="*/ 7 w 485"/>
                    <a:gd name="T9" fmla="*/ 19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112" y="464"/>
                      </a:lnTo>
                      <a:lnTo>
                        <a:pt x="485" y="0"/>
                      </a:lnTo>
                      <a:lnTo>
                        <a:pt x="0" y="231"/>
                      </a:lnTo>
                      <a:lnTo>
                        <a:pt x="58" y="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6" name="Line 436"/>
                <p:cNvSpPr>
                  <a:spLocks noChangeShapeType="1"/>
                </p:cNvSpPr>
                <p:nvPr/>
              </p:nvSpPr>
              <p:spPr bwMode="auto">
                <a:xfrm flipV="1">
                  <a:off x="4054" y="1532"/>
                  <a:ext cx="141" cy="69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656" name="AutoShape 437"/>
              <p:cNvSpPr>
                <a:spLocks noChangeArrowheads="1"/>
              </p:cNvSpPr>
              <p:nvPr/>
            </p:nvSpPr>
            <p:spPr bwMode="auto">
              <a:xfrm rot="5400000" flipH="1">
                <a:off x="5115" y="1332"/>
                <a:ext cx="476" cy="500"/>
              </a:xfrm>
              <a:prstGeom prst="triangle">
                <a:avLst>
                  <a:gd name="adj" fmla="val 50000"/>
                </a:avLst>
              </a:prstGeom>
              <a:solidFill>
                <a:srgbClr val="DE002A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22540" name="Text Box 147"/>
          <p:cNvSpPr txBox="1">
            <a:spLocks noChangeArrowheads="1"/>
          </p:cNvSpPr>
          <p:nvPr/>
        </p:nvSpPr>
        <p:spPr bwMode="auto">
          <a:xfrm>
            <a:off x="5219700" y="6308725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C10719"/>
                </a:solidFill>
              </a:rPr>
              <a:t>图</a:t>
            </a:r>
            <a:r>
              <a:rPr lang="en-US" altLang="zh-CN" b="1">
                <a:solidFill>
                  <a:srgbClr val="C10719"/>
                </a:solidFill>
              </a:rPr>
              <a:t>5-3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436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1970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3957" x="4740275" y="5632450"/>
          <p14:tracePt t="4210" x="4740275" y="5622925"/>
          <p14:tracePt t="4219" x="4740275" y="5614988"/>
          <p14:tracePt t="4223" x="4740275" y="5607050"/>
          <p14:tracePt t="4237" x="4740275" y="5597525"/>
          <p14:tracePt t="4253" x="4749800" y="5589588"/>
          <p14:tracePt t="4270" x="4749800" y="5580063"/>
          <p14:tracePt t="4327" x="4740275" y="5580063"/>
          <p14:tracePt t="4337" x="4689475" y="5580063"/>
          <p14:tracePt t="4341" x="4551363" y="5580063"/>
          <p14:tracePt t="4354" x="4329113" y="5580063"/>
          <p14:tracePt t="4371" x="4122738" y="5572125"/>
          <p14:tracePt t="4388" x="3917950" y="5564188"/>
          <p14:tracePt t="4404" x="3832225" y="5554663"/>
          <p14:tracePt t="4422" x="3814763" y="5554663"/>
          <p14:tracePt t="4459" x="3814763" y="5546725"/>
          <p14:tracePt t="4462" x="3832225" y="5537200"/>
          <p14:tracePt t="4471" x="3865563" y="5529263"/>
          <p14:tracePt t="4489" x="3951288" y="5529263"/>
          <p14:tracePt t="4505" x="4029075" y="5564188"/>
          <p14:tracePt t="4523" x="4054475" y="5564188"/>
          <p14:tracePt t="4858" x="4064000" y="5564188"/>
          <p14:tracePt t="4861" x="4071938" y="5564188"/>
          <p14:tracePt t="4873" x="4079875" y="5564188"/>
          <p14:tracePt t="4890" x="4106863" y="5564188"/>
          <p14:tracePt t="4907" x="4132263" y="5564188"/>
          <p14:tracePt t="4923" x="4175125" y="5564188"/>
          <p14:tracePt t="4941" x="4200525" y="5564188"/>
          <p14:tracePt t="4957" x="4243388" y="5564188"/>
          <p14:tracePt t="4974" x="4251325" y="5564188"/>
          <p14:tracePt t="4990" x="4268788" y="5564188"/>
          <p14:tracePt t="5044" x="4278313" y="5564188"/>
          <p14:tracePt t="5061" x="4286250" y="5564188"/>
          <p14:tracePt t="5074" x="4294188" y="5564188"/>
          <p14:tracePt t="5091" x="4337050" y="5572125"/>
          <p14:tracePt t="5108" x="4422775" y="5580063"/>
          <p14:tracePt t="5124" x="4525963" y="5589588"/>
          <p14:tracePt t="5129" x="4594225" y="5589588"/>
          <p14:tracePt t="5141" x="4714875" y="5589588"/>
          <p14:tracePt t="5158" x="4835525" y="5589588"/>
          <p14:tracePt t="5176" x="4886325" y="5564188"/>
          <p14:tracePt t="5193" x="4921250" y="5546725"/>
          <p14:tracePt t="5209" x="4964113" y="5529263"/>
          <p14:tracePt t="5226" x="4997450" y="5521325"/>
          <p14:tracePt t="5243" x="5057775" y="5503863"/>
          <p14:tracePt t="5260" x="5135563" y="5494338"/>
          <p14:tracePt t="5276" x="5254625" y="5494338"/>
          <p14:tracePt t="5293" x="5314950" y="5494338"/>
          <p14:tracePt t="5310" x="5365750" y="5494338"/>
          <p14:tracePt t="5327" x="5408613" y="5494338"/>
          <p14:tracePt t="5343" x="5426075" y="5494338"/>
          <p14:tracePt t="5360" x="5435600" y="5494338"/>
          <p14:tracePt t="5377" x="5461000" y="5494338"/>
          <p14:tracePt t="5394" x="5521325" y="5521325"/>
          <p14:tracePt t="5411" x="5640388" y="5589588"/>
          <p14:tracePt t="5427" x="5794375" y="5692775"/>
          <p14:tracePt t="5444" x="5957888" y="5778500"/>
          <p14:tracePt t="5462" x="6035675" y="5811838"/>
          <p14:tracePt t="5479" x="6137275" y="5837238"/>
          <p14:tracePt t="5495" x="6180138" y="5837238"/>
          <p14:tracePt t="5512" x="6207125" y="5837238"/>
          <p14:tracePt t="5529" x="6249988" y="5837238"/>
          <p14:tracePt t="5546" x="6275388" y="5837238"/>
          <p14:tracePt t="5562" x="6318250" y="5837238"/>
          <p14:tracePt t="5579" x="6343650" y="5837238"/>
          <p14:tracePt t="5596" x="6378575" y="5837238"/>
          <p14:tracePt t="5613" x="6394450" y="5837238"/>
          <p14:tracePt t="5629" x="6421438" y="5837238"/>
          <p14:tracePt t="5646" x="6464300" y="5837238"/>
          <p14:tracePt t="5663" x="6515100" y="5829300"/>
          <p14:tracePt t="5680" x="6565900" y="5821363"/>
          <p14:tracePt t="5696" x="6704013" y="5768975"/>
          <p14:tracePt t="5713" x="6797675" y="5726113"/>
          <p14:tracePt t="5730" x="6875463" y="5692775"/>
          <p14:tracePt t="5747" x="6918325" y="5657850"/>
          <p14:tracePt t="5764" x="6943725" y="5632450"/>
          <p14:tracePt t="5780" x="6969125" y="5597525"/>
          <p14:tracePt t="5797" x="6994525" y="5564188"/>
          <p14:tracePt t="5813" x="7011988" y="5529263"/>
          <p14:tracePt t="5831" x="7021513" y="5503863"/>
          <p14:tracePt t="5847" x="7037388" y="5461000"/>
          <p14:tracePt t="5864" x="7037388" y="5408613"/>
          <p14:tracePt t="5881" x="7037388" y="5297488"/>
          <p14:tracePt t="5898" x="7011988" y="5211763"/>
          <p14:tracePt t="5914" x="6978650" y="5100638"/>
          <p14:tracePt t="5931" x="6935788" y="4997450"/>
          <p14:tracePt t="5948" x="6892925" y="4903788"/>
          <p14:tracePt t="5965" x="6832600" y="4851400"/>
          <p14:tracePt t="5981" x="6729413" y="4792663"/>
          <p14:tracePt t="5998" x="6626225" y="4783138"/>
          <p14:tracePt t="6015" x="6497638" y="4783138"/>
          <p14:tracePt t="6032" x="6318250" y="4826000"/>
          <p14:tracePt t="6048" x="6103938" y="4878388"/>
          <p14:tracePt t="6065" x="6078538" y="4878388"/>
          <p14:tracePt t="6199" x="6078538" y="4886325"/>
          <p14:tracePt t="6203" x="6069013" y="4894263"/>
          <p14:tracePt t="6216" x="6069013" y="4903788"/>
          <p14:tracePt t="6354" x="6069013" y="4911725"/>
          <p14:tracePt t="6366" x="6069013" y="4929188"/>
          <p14:tracePt t="6387" x="6061075" y="4946650"/>
          <p14:tracePt t="6404" x="6051550" y="4946650"/>
          <p14:tracePt t="6556" x="6051550" y="4954588"/>
          <p14:tracePt t="7013" x="6061075" y="4954588"/>
          <p14:tracePt t="7016" x="6069013" y="4954588"/>
          <p14:tracePt t="7067" x="6078538" y="4946650"/>
          <p14:tracePt t="7122" x="6086475" y="4946650"/>
          <p14:tracePt t="7136" x="6094413" y="4937125"/>
          <p14:tracePt t="7153" x="6111875" y="4937125"/>
          <p14:tracePt t="7156" x="6121400" y="4929188"/>
          <p14:tracePt t="7170" x="6129338" y="4929188"/>
          <p14:tracePt t="7187" x="6137275" y="4921250"/>
          <p14:tracePt t="7227" x="6137275" y="4911725"/>
          <p14:tracePt t="7246" x="6146800" y="4911725"/>
          <p14:tracePt t="7274" x="6154738" y="4911725"/>
          <p14:tracePt t="7291" x="6154738" y="4903788"/>
          <p14:tracePt t="7314" x="6164263" y="4894263"/>
          <p14:tracePt t="7317" x="6180138" y="4878388"/>
          <p14:tracePt t="7338" x="6189663" y="4860925"/>
          <p14:tracePt t="7354" x="6189663" y="4851400"/>
          <p14:tracePt t="7371" x="6197600" y="4851400"/>
          <p14:tracePt t="7570" x="6207125" y="4851400"/>
          <p14:tracePt t="7573" x="6223000" y="4878388"/>
          <p14:tracePt t="7589" x="6249988" y="4921250"/>
          <p14:tracePt t="7605" x="6265863" y="4954588"/>
          <p14:tracePt t="7623" x="6283325" y="4979988"/>
          <p14:tracePt t="7639" x="6300788" y="5014913"/>
          <p14:tracePt t="7656" x="6326188" y="5040313"/>
          <p14:tracePt t="7673" x="6351588" y="5083175"/>
          <p14:tracePt t="7690" x="6378575" y="5126038"/>
          <p14:tracePt t="7706" x="6421438" y="5178425"/>
          <p14:tracePt t="7724" x="6454775" y="5246688"/>
          <p14:tracePt t="7740" x="6497638" y="5332413"/>
          <p14:tracePt t="7756" x="6523038" y="5400675"/>
          <p14:tracePt t="7773" x="6540500" y="5435600"/>
          <p14:tracePt t="7790" x="6550025" y="5451475"/>
          <p14:tracePt t="7882" x="6550025" y="5461000"/>
          <p14:tracePt t="7897" x="6557963" y="5461000"/>
          <p14:tracePt t="7914" x="6557963" y="5468938"/>
          <p14:tracePt t="7917" x="6557963" y="5478463"/>
          <p14:tracePt t="8003" x="6565900" y="5478463"/>
          <p14:tracePt t="8875" x="6565900" y="5486400"/>
          <p14:tracePt t="8878" x="6583363" y="5494338"/>
          <p14:tracePt t="8896" x="6635750" y="5503863"/>
          <p14:tracePt t="8913" x="6678613" y="5521325"/>
          <p14:tracePt t="8930" x="6729413" y="5537200"/>
          <p14:tracePt t="8946" x="6780213" y="5537200"/>
          <p14:tracePt t="8964" x="6865938" y="5554663"/>
          <p14:tracePt t="8980" x="6918325" y="5580063"/>
          <p14:tracePt t="8997" x="6951663" y="5580063"/>
          <p14:tracePt t="9013" x="6961188" y="5589588"/>
          <p14:tracePt t="9030" x="6969125" y="5589588"/>
          <p14:tracePt t="9087" x="6978650" y="5589588"/>
          <p14:tracePt t="9097" x="6986588" y="5589588"/>
          <p14:tracePt t="9100" x="7004050" y="5607050"/>
          <p14:tracePt t="9114" x="7037388" y="5640388"/>
          <p14:tracePt t="9130" x="7072313" y="5665788"/>
          <p14:tracePt t="9148" x="7080250" y="5675313"/>
          <p14:tracePt t="9233" x="7089775" y="5675313"/>
          <p14:tracePt t="9258" x="7097713" y="5675313"/>
          <p14:tracePt t="9261" x="7150100" y="5735638"/>
          <p14:tracePt t="9282" x="7183438" y="5778500"/>
          <p14:tracePt t="9298" x="7208838" y="5811838"/>
          <p14:tracePt t="9315" x="7218363" y="5821363"/>
          <p14:tracePt t="9378" x="7226300" y="5821363"/>
          <p14:tracePt t="9382" x="7226300" y="5803900"/>
          <p14:tracePt t="9442" x="7235825" y="5803900"/>
          <p14:tracePt t="9445" x="7243763" y="5803900"/>
          <p14:tracePt t="9466" x="7251700" y="5811838"/>
          <p14:tracePt t="9482" x="7261225" y="5811838"/>
          <p14:tracePt t="9499" x="7269163" y="5811838"/>
          <p14:tracePt t="9516" x="7278688" y="5803900"/>
          <p14:tracePt t="9533" x="7286625" y="5768975"/>
          <p14:tracePt t="9549" x="7304088" y="5735638"/>
          <p14:tracePt t="9566" x="7304088" y="5718175"/>
          <p14:tracePt t="9583" x="7304088" y="5700713"/>
          <p14:tracePt t="9583" x="7304088" y="5692775"/>
          <p14:tracePt t="9662" x="7304088" y="5683250"/>
          <p14:tracePt t="9691" x="7304088" y="5675313"/>
          <p14:tracePt t="9694" x="7304088" y="5665788"/>
          <p14:tracePt t="9700" x="7304088" y="5632450"/>
          <p14:tracePt t="9717" x="7304088" y="5607050"/>
          <p14:tracePt t="9734" x="7304088" y="5580063"/>
          <p14:tracePt t="9751" x="7304088" y="5564188"/>
          <p14:tracePt t="9843" x="7304088" y="5554663"/>
          <p14:tracePt t="9847" x="7243763" y="5511800"/>
          <p14:tracePt t="9868" x="7192963" y="5468938"/>
          <p14:tracePt t="9885" x="7158038" y="5443538"/>
          <p14:tracePt t="9901" x="7115175" y="5408613"/>
          <p14:tracePt t="9918" x="7072313" y="5392738"/>
          <p14:tracePt t="9935" x="7037388" y="5383213"/>
          <p14:tracePt t="9935" x="7004050" y="5375275"/>
          <p14:tracePt t="9952" x="6961188" y="5365750"/>
          <p14:tracePt t="9968" x="6908800" y="5357813"/>
          <p14:tracePt t="9985" x="6858000" y="5340350"/>
          <p14:tracePt t="10002" x="6823075" y="5332413"/>
          <p14:tracePt t="10019" x="6772275" y="5307013"/>
          <p14:tracePt t="10035" x="6746875" y="5297488"/>
          <p14:tracePt t="10052" x="6686550" y="5272088"/>
          <p14:tracePt t="10069" x="6618288" y="5254625"/>
          <p14:tracePt t="10086" x="6523038" y="5229225"/>
          <p14:tracePt t="10103" x="6437313" y="5211763"/>
          <p14:tracePt t="10119" x="6318250" y="5186363"/>
          <p14:tracePt t="10136" x="6257925" y="5178425"/>
          <p14:tracePt t="10153" x="6223000" y="5168900"/>
          <p14:tracePt t="10170" x="6197600" y="5160963"/>
          <p14:tracePt t="10186" x="6164263" y="5151438"/>
          <p14:tracePt t="10203" x="6094413" y="5143500"/>
          <p14:tracePt t="10220" x="6000750" y="5135563"/>
          <p14:tracePt t="10237" x="5837238" y="5108575"/>
          <p14:tracePt t="10253" x="5622925" y="5075238"/>
          <p14:tracePt t="10270" x="5468938" y="5049838"/>
          <p14:tracePt t="10287" x="5314950" y="5032375"/>
          <p14:tracePt t="10287" x="5254625" y="5014913"/>
          <p14:tracePt t="10304" x="5168900" y="5006975"/>
          <p14:tracePt t="10320" x="5100638" y="4989513"/>
          <p14:tracePt t="10337" x="5065713" y="4989513"/>
          <p14:tracePt t="10354" x="5022850" y="4989513"/>
          <p14:tracePt t="10371" x="4964113" y="4989513"/>
          <p14:tracePt t="10388" x="4868863" y="4989513"/>
          <p14:tracePt t="10404" x="4706938" y="5006975"/>
          <p14:tracePt t="10421" x="4560888" y="5040313"/>
          <p14:tracePt t="10437" x="4406900" y="5065713"/>
          <p14:tracePt t="10455" x="4321175" y="5075238"/>
          <p14:tracePt t="10471" x="4243388" y="5083175"/>
          <p14:tracePt t="10488" x="4225925" y="5092700"/>
          <p14:tracePt t="10504" x="4217988" y="5092700"/>
          <p14:tracePt t="10522" x="4208463" y="5100638"/>
          <p14:tracePt t="10538" x="4200525" y="5100638"/>
          <p14:tracePt t="10555" x="4175125" y="5108575"/>
          <p14:tracePt t="10571" x="4149725" y="5118100"/>
          <p14:tracePt t="10589" x="4106863" y="5143500"/>
          <p14:tracePt t="10605" x="4054475" y="5160963"/>
          <p14:tracePt t="10622" x="4003675" y="5186363"/>
          <p14:tracePt t="10639" x="3960813" y="5211763"/>
          <p14:tracePt t="10639" x="3925888" y="5221288"/>
          <p14:tracePt t="10656" x="3908425" y="5237163"/>
          <p14:tracePt t="10672" x="3908425" y="5254625"/>
          <p14:tracePt t="10689" x="3900488" y="5254625"/>
          <p14:tracePt t="10706" x="3900488" y="5264150"/>
          <p14:tracePt t="10723" x="3900488" y="5280025"/>
          <p14:tracePt t="10739" x="3900488" y="5307013"/>
          <p14:tracePt t="10756" x="3900488" y="5340350"/>
          <p14:tracePt t="10773" x="3900488" y="5400675"/>
          <p14:tracePt t="10789" x="3917950" y="5461000"/>
          <p14:tracePt t="10806" x="3935413" y="5503863"/>
          <p14:tracePt t="10823" x="3960813" y="5529263"/>
          <p14:tracePt t="10840" x="3978275" y="5537200"/>
          <p14:tracePt t="10856" x="4021138" y="5546725"/>
          <p14:tracePt t="10874" x="4064000" y="5546725"/>
          <p14:tracePt t="10890" x="4114800" y="5546725"/>
          <p14:tracePt t="10907" x="4165600" y="5546725"/>
          <p14:tracePt t="10923" x="4192588" y="5546725"/>
          <p14:tracePt t="10941" x="4225925" y="5554663"/>
          <p14:tracePt t="10957" x="4225925" y="5564188"/>
          <p14:tracePt t="10974" x="4235450" y="5564188"/>
          <p14:tracePt t="10990" x="4251325" y="5564188"/>
          <p14:tracePt t="10990" x="4268788" y="5564188"/>
          <p14:tracePt t="11008" x="4311650" y="5564188"/>
          <p14:tracePt t="11024" x="4371975" y="5564188"/>
          <p14:tracePt t="11041" x="4500563" y="5521325"/>
          <p14:tracePt t="11075" x="4568825" y="5443538"/>
          <p14:tracePt t="11108" x="4578350" y="5400675"/>
          <p14:tracePt t="11125" x="4578350" y="5375275"/>
          <p14:tracePt t="11141" x="4568825" y="5349875"/>
          <p14:tracePt t="11158" x="4560888" y="5340350"/>
          <p14:tracePt t="11175" x="4535488" y="5332413"/>
          <p14:tracePt t="11192" x="4508500" y="5332413"/>
          <p14:tracePt t="11208" x="4492625" y="5332413"/>
          <p14:tracePt t="11225" x="4483100" y="5332413"/>
          <p14:tracePt t="11242" x="4465638" y="5322888"/>
          <p14:tracePt t="11259" x="4449763" y="5314950"/>
          <p14:tracePt t="11276" x="4440238" y="5314950"/>
          <p14:tracePt t="11292" x="4397375" y="5314950"/>
          <p14:tracePt t="11326" x="4329113" y="5332413"/>
          <p14:tracePt t="11360" x="4268788" y="5375275"/>
          <p14:tracePt t="11376" x="4251325" y="5392738"/>
          <p14:tracePt t="11393" x="4251325" y="5400675"/>
          <p14:tracePt t="12074" x="4251325" y="5408613"/>
          <p14:tracePt t="12618" x="4260850" y="5408613"/>
          <p14:tracePt t="12622" x="4294188" y="5357813"/>
          <p14:tracePt t="12633" x="4364038" y="5264150"/>
          <p14:tracePt t="12649" x="4432300" y="5135563"/>
          <p14:tracePt t="12666" x="4525963" y="4972050"/>
          <p14:tracePt t="12683" x="4637088" y="4818063"/>
          <p14:tracePt t="12700" x="4783138" y="4654550"/>
          <p14:tracePt t="12716" x="4868863" y="4525963"/>
          <p14:tracePt t="12733" x="4964113" y="4371975"/>
          <p14:tracePt t="12750" x="5049838" y="4260850"/>
          <p14:tracePt t="12767" x="5118100" y="4140200"/>
          <p14:tracePt t="12767" x="5151438" y="4106863"/>
          <p14:tracePt t="12784" x="5203825" y="4046538"/>
          <p14:tracePt t="12801" x="5246688" y="3994150"/>
          <p14:tracePt t="12817" x="5289550" y="3960813"/>
          <p14:tracePt t="12834" x="5314950" y="3917950"/>
          <p14:tracePt t="12851" x="5340350" y="3865563"/>
          <p14:tracePt t="12867" x="5357813" y="3832225"/>
          <p14:tracePt t="12884" x="5392738" y="3779838"/>
          <p14:tracePt t="12901" x="5426075" y="3746500"/>
          <p14:tracePt t="12918" x="5461000" y="3703638"/>
          <p14:tracePt t="12934" x="5503863" y="3651250"/>
          <p14:tracePt t="12951" x="5546725" y="3592513"/>
          <p14:tracePt t="12968" x="5580063" y="3565525"/>
          <p14:tracePt t="12985" x="5597525" y="3532188"/>
          <p14:tracePt t="13001" x="5614988" y="3506788"/>
          <p14:tracePt t="13018" x="5622925" y="3471863"/>
          <p14:tracePt t="13035" x="5665788" y="3394075"/>
          <p14:tracePt t="13052" x="5700713" y="3308350"/>
          <p14:tracePt t="13069" x="5743575" y="3232150"/>
          <p14:tracePt t="13085" x="5786438" y="3146425"/>
          <p14:tracePt t="13102" x="5821363" y="3086100"/>
          <p14:tracePt t="13119" x="5854700" y="3017838"/>
          <p14:tracePt t="13119" x="5854700" y="3000375"/>
          <p14:tracePt t="13136" x="5854700" y="2949575"/>
          <p14:tracePt t="13152" x="5864225" y="2897188"/>
          <p14:tracePt t="13169" x="5864225" y="2854325"/>
          <p14:tracePt t="13186" x="5872163" y="2820988"/>
          <p14:tracePt t="13203" x="5872163" y="2803525"/>
          <p14:tracePt t="13219" x="5872163" y="2794000"/>
          <p14:tracePt t="13236" x="5872163" y="2786063"/>
          <p14:tracePt t="13253" x="5889625" y="2778125"/>
          <p14:tracePt t="13270" x="5889625" y="2760663"/>
          <p14:tracePt t="13286" x="5897563" y="2751138"/>
          <p14:tracePt t="13286" x="5897563" y="2735263"/>
          <p14:tracePt t="13304" x="5897563" y="2725738"/>
          <p14:tracePt t="13496" x="5907088" y="2725738"/>
          <p14:tracePt t="13499" x="5915025" y="2725738"/>
          <p14:tracePt t="13504" x="5932488" y="2743200"/>
          <p14:tracePt t="13521" x="5983288" y="2778125"/>
          <p14:tracePt t="13538" x="6069013" y="2828925"/>
          <p14:tracePt t="13555" x="6121400" y="2854325"/>
          <p14:tracePt t="13571" x="6172200" y="2871788"/>
          <p14:tracePt t="13588" x="6223000" y="2889250"/>
          <p14:tracePt t="13605" x="6275388" y="2906713"/>
          <p14:tracePt t="13622" x="6343650" y="2932113"/>
          <p14:tracePt t="13638" x="6429375" y="2974975"/>
          <p14:tracePt t="13655" x="6489700" y="3000375"/>
          <p14:tracePt t="13671" x="6608763" y="3051175"/>
          <p14:tracePt t="13689" x="6686550" y="3086100"/>
          <p14:tracePt t="13705" x="6737350" y="3103563"/>
          <p14:tracePt t="13722" x="6746875" y="3103563"/>
          <p14:tracePt t="13781" x="6746875" y="3111500"/>
          <p14:tracePt t="14242" x="6737350" y="3121025"/>
          <p14:tracePt t="14245" x="6704013" y="3128963"/>
          <p14:tracePt t="14258" x="6635750" y="3146425"/>
          <p14:tracePt t="14275" x="6550025" y="3171825"/>
          <p14:tracePt t="14292" x="6411913" y="3189288"/>
          <p14:tracePt t="14309" x="6265863" y="3222625"/>
          <p14:tracePt t="14325" x="6146800" y="3257550"/>
          <p14:tracePt t="14342" x="6026150" y="3292475"/>
          <p14:tracePt t="14359" x="5889625" y="3308350"/>
          <p14:tracePt t="14375" x="5014913" y="3378200"/>
          <p14:tracePt t="14427" x="4792663" y="3394075"/>
          <p14:tracePt t="14443" x="4560888" y="3403600"/>
          <p14:tracePt t="14459" x="4422775" y="3403600"/>
          <p14:tracePt t="14476" x="4337050" y="3403600"/>
          <p14:tracePt t="14493" x="4278313" y="3403600"/>
          <p14:tracePt t="14510" x="4225925" y="3403600"/>
          <p14:tracePt t="14526" x="4149725" y="3403600"/>
          <p14:tracePt t="14543" x="3943350" y="3378200"/>
          <p14:tracePt t="14560" x="3703638" y="3325813"/>
          <p14:tracePt t="14577" x="3506788" y="3282950"/>
          <p14:tracePt t="14593" x="3360738" y="3222625"/>
          <p14:tracePt t="14610" x="3317875" y="3189288"/>
          <p14:tracePt t="14627" x="3300413" y="3171825"/>
          <p14:tracePt t="14644" x="3300413" y="3136900"/>
          <p14:tracePt t="14660" x="3317875" y="3086100"/>
          <p14:tracePt t="14677" x="3325813" y="3051175"/>
          <p14:tracePt t="14694" x="3343275" y="3025775"/>
          <p14:tracePt t="14711" x="3351213" y="3008313"/>
          <p14:tracePt t="14872" x="3360738" y="3008313"/>
          <p14:tracePt t="14899" x="3360738" y="3000375"/>
          <p14:tracePt t="15061" x="3368675" y="3000375"/>
          <p14:tracePt t="15089" x="3378200" y="3000375"/>
          <p14:tracePt t="15093" x="3403600" y="3000375"/>
          <p14:tracePt t="15113" x="3421063" y="3000375"/>
          <p14:tracePt t="15129" x="3429000" y="3000375"/>
          <p14:tracePt t="15146" x="3446463" y="3000375"/>
          <p14:tracePt t="15163" x="3454400" y="3000375"/>
          <p14:tracePt t="15180" x="3471863" y="3000375"/>
          <p14:tracePt t="15196" x="3497263" y="3000375"/>
          <p14:tracePt t="15214" x="3532188" y="3000375"/>
          <p14:tracePt t="15230" x="3565525" y="3000375"/>
          <p14:tracePt t="15247" x="3600450" y="3000375"/>
          <p14:tracePt t="15263" x="3643313" y="3000375"/>
          <p14:tracePt t="15281" x="3660775" y="3000375"/>
          <p14:tracePt t="15298" x="3678238" y="3000375"/>
          <p14:tracePt t="15314" x="3694113" y="3000375"/>
          <p14:tracePt t="15331" x="3721100" y="3000375"/>
          <p14:tracePt t="15348" x="3771900" y="3000375"/>
          <p14:tracePt t="15364" x="3822700" y="3000375"/>
          <p14:tracePt t="15381" x="3908425" y="3000375"/>
          <p14:tracePt t="15398" x="3986213" y="3000375"/>
          <p14:tracePt t="15414" x="4054475" y="3000375"/>
          <p14:tracePt t="15431" x="4097338" y="3000375"/>
          <p14:tracePt t="15448" x="4122738" y="3000375"/>
          <p14:tracePt t="15465" x="4140200" y="3000375"/>
          <p14:tracePt t="15481" x="4157663" y="3000375"/>
          <p14:tracePt t="15498" x="4200525" y="3008313"/>
          <p14:tracePt t="15515" x="4251325" y="3008313"/>
          <p14:tracePt t="15532" x="4311650" y="3008313"/>
          <p14:tracePt t="15548" x="4397375" y="3008313"/>
          <p14:tracePt t="15566" x="4483100" y="3008313"/>
          <p14:tracePt t="15582" x="4560888" y="3008313"/>
          <p14:tracePt t="15599" x="4646613" y="3008313"/>
          <p14:tracePt t="15616" x="4765675" y="3008313"/>
          <p14:tracePt t="15633" x="4826000" y="3008313"/>
          <p14:tracePt t="15649" x="4903788" y="3008313"/>
          <p14:tracePt t="15666" x="4997450" y="3008313"/>
          <p14:tracePt t="15682" x="5100638" y="3008313"/>
          <p14:tracePt t="15699" x="5237163" y="3008313"/>
          <p14:tracePt t="15716" x="5349875" y="3000375"/>
          <p14:tracePt t="15733" x="5468938" y="3000375"/>
          <p14:tracePt t="15750" x="5537200" y="3000375"/>
          <p14:tracePt t="15766" x="5597525" y="3000375"/>
          <p14:tracePt t="15783" x="5675313" y="3008313"/>
          <p14:tracePt t="15800" x="5708650" y="3017838"/>
          <p14:tracePt t="15817" x="5751513" y="3025775"/>
          <p14:tracePt t="15834" x="5768975" y="3025775"/>
          <p14:tracePt t="15850" x="5786438" y="3025775"/>
          <p14:tracePt t="15867" x="5803900" y="3025775"/>
          <p14:tracePt t="16648" x="5803900" y="3017838"/>
          <p14:tracePt t="16651" x="5768975" y="3000375"/>
          <p14:tracePt t="16671" x="5700713" y="2974975"/>
          <p14:tracePt t="16688" x="5632450" y="2957513"/>
          <p14:tracePt t="16705" x="5580063" y="2949575"/>
          <p14:tracePt t="16721" x="5546725" y="2940050"/>
          <p14:tracePt t="16785" x="5537200" y="2940050"/>
          <p14:tracePt t="16788" x="5529263" y="2940050"/>
          <p14:tracePt t="16805" x="5486400" y="2940050"/>
          <p14:tracePt t="16822" x="5408613" y="2940050"/>
          <p14:tracePt t="16839" x="5289550" y="2940050"/>
          <p14:tracePt t="16856" x="5264150" y="2940050"/>
          <p14:tracePt t="16913" x="5264150" y="2922588"/>
          <p14:tracePt t="16916" x="5272088" y="2914650"/>
          <p14:tracePt t="16922" x="5280025" y="2897188"/>
          <p14:tracePt t="16940" x="5289550" y="2879725"/>
          <p14:tracePt t="17041" x="5289550" y="2889250"/>
          <p14:tracePt t="17073" x="5297488" y="2889250"/>
          <p14:tracePt t="17077" x="5307013" y="2889250"/>
          <p14:tracePt t="17179" x="5314950" y="2889250"/>
          <p14:tracePt t="17224" x="5322888" y="2889250"/>
          <p14:tracePt t="17228" x="5340350" y="2889250"/>
          <p14:tracePt t="17241" x="5357813" y="2889250"/>
          <p14:tracePt t="17258" x="5375275" y="2897188"/>
          <p14:tracePt t="17274" x="5400675" y="2897188"/>
          <p14:tracePt t="17291" x="5418138" y="2906713"/>
          <p14:tracePt t="17308" x="5435600" y="2914650"/>
          <p14:tracePt t="17325" x="5443538" y="2922588"/>
          <p14:tracePt t="17341" x="5468938" y="2922588"/>
          <p14:tracePt t="17359" x="5503863" y="2940050"/>
          <p14:tracePt t="17375" x="5564188" y="2949575"/>
          <p14:tracePt t="17392" x="5597525" y="2957513"/>
          <p14:tracePt t="17409" x="5632450" y="2965450"/>
          <p14:tracePt t="17425" x="5665788" y="2965450"/>
          <p14:tracePt t="17442" x="5700713" y="2965450"/>
          <p14:tracePt t="17459" x="5726113" y="2974975"/>
          <p14:tracePt t="17476" x="5768975" y="2992438"/>
          <p14:tracePt t="17492" x="5821363" y="2992438"/>
          <p14:tracePt t="17509" x="5872163" y="2992438"/>
          <p14:tracePt t="17526" x="5922963" y="2992438"/>
          <p14:tracePt t="17543" x="5975350" y="2992438"/>
          <p14:tracePt t="17559" x="6035675" y="2992438"/>
          <p14:tracePt t="17576" x="6051550" y="2992438"/>
          <p14:tracePt t="17593" x="6086475" y="2992438"/>
          <p14:tracePt t="17610" x="6121400" y="3000375"/>
          <p14:tracePt t="17626" x="6180138" y="3017838"/>
          <p14:tracePt t="17643" x="6232525" y="3025775"/>
          <p14:tracePt t="17660" x="6300788" y="3051175"/>
          <p14:tracePt t="17677" x="6361113" y="3068638"/>
          <p14:tracePt t="17693" x="6437313" y="3078163"/>
          <p14:tracePt t="17710" x="6480175" y="3086100"/>
          <p14:tracePt t="17727" x="6489700" y="3086100"/>
          <p14:tracePt t="17744" x="6497638" y="3086100"/>
          <p14:tracePt t="17761" x="6507163" y="3094038"/>
          <p14:tracePt t="17777" x="6515100" y="3094038"/>
          <p14:tracePt t="17794" x="6532563" y="3111500"/>
          <p14:tracePt t="17811" x="6575425" y="3136900"/>
          <p14:tracePt t="17828" x="6592888" y="3163888"/>
          <p14:tracePt t="17844" x="6608763" y="3189288"/>
          <p14:tracePt t="17862" x="6626225" y="3214688"/>
          <p14:tracePt t="17878" x="6635750" y="3249613"/>
          <p14:tracePt t="17895" x="6661150" y="3275013"/>
          <p14:tracePt t="17911" x="6686550" y="3308350"/>
          <p14:tracePt t="17928" x="6694488" y="3335338"/>
          <p14:tracePt t="17945" x="6694488" y="3343275"/>
          <p14:tracePt t="18096" x="6678613" y="3343275"/>
          <p14:tracePt t="18099" x="6661150" y="3335338"/>
          <p14:tracePt t="18113" x="6635750" y="3325813"/>
          <p14:tracePt t="18129" x="6600825" y="3317875"/>
          <p14:tracePt t="18146" x="6480175" y="3308350"/>
          <p14:tracePt t="18162" x="6326188" y="3292475"/>
          <p14:tracePt t="18180" x="6146800" y="3275013"/>
          <p14:tracePt t="18196" x="5957888" y="3232150"/>
          <p14:tracePt t="18213" x="5872163" y="3206750"/>
          <p14:tracePt t="18229" x="5821363" y="3163888"/>
          <p14:tracePt t="18247" x="5803900" y="3103563"/>
          <p14:tracePt t="18263" x="5786438" y="2932113"/>
          <p14:tracePt t="18280" x="5778500" y="2846388"/>
          <p14:tracePt t="18296" x="5761038" y="2768600"/>
          <p14:tracePt t="18314" x="5751513" y="2743200"/>
          <p14:tracePt t="18394" x="5761038" y="2743200"/>
          <p14:tracePt t="18398" x="5778500" y="2743200"/>
          <p14:tracePt t="18414" x="5872163" y="2786063"/>
          <p14:tracePt t="18431" x="6129338" y="2974975"/>
          <p14:tracePt t="18448" x="6283325" y="3086100"/>
          <p14:tracePt t="18464" x="6378575" y="3206750"/>
          <p14:tracePt t="18481" x="6403975" y="3275013"/>
          <p14:tracePt t="18498" x="6411913" y="3335338"/>
          <p14:tracePt t="18514" x="6403975" y="3386138"/>
          <p14:tracePt t="18532" x="6369050" y="3421063"/>
          <p14:tracePt t="18548" x="6335713" y="3429000"/>
          <p14:tracePt t="18565" x="6318250" y="3429000"/>
          <p14:tracePt t="18581" x="6292850" y="3429000"/>
          <p14:tracePt t="18599" x="6257925" y="3378200"/>
          <p14:tracePt t="18615" x="6164263" y="3222625"/>
          <p14:tracePt t="18632" x="6121400" y="3136900"/>
          <p14:tracePt t="18648" x="6094413" y="3060700"/>
          <p14:tracePt t="18665" x="6094413" y="3025775"/>
          <p14:tracePt t="18682" x="6103938" y="3017838"/>
          <p14:tracePt t="18699" x="6146800" y="3017838"/>
          <p14:tracePt t="18715" x="6197600" y="3025775"/>
          <p14:tracePt t="18732" x="6265863" y="3060700"/>
          <p14:tracePt t="18749" x="6318250" y="3111500"/>
          <p14:tracePt t="18766" x="6335713" y="3136900"/>
          <p14:tracePt t="18783" x="6343650" y="3163888"/>
          <p14:tracePt t="18799" x="6343650" y="3171825"/>
          <p14:tracePt t="19350" x="6351588" y="3171825"/>
          <p14:tracePt t="19726" x="6351588" y="3179763"/>
          <p14:tracePt t="19758" x="6351588" y="3189288"/>
          <p14:tracePt t="19779" x="6343650" y="3189288"/>
          <p14:tracePt t="19789" x="6343650" y="3214688"/>
          <p14:tracePt t="19793" x="6343650" y="3222625"/>
          <p14:tracePt t="19806" x="6335713" y="3257550"/>
          <p14:tracePt t="19822" x="6318250" y="3300413"/>
          <p14:tracePt t="19839" x="6300788" y="3360738"/>
          <p14:tracePt t="19856" x="6283325" y="3471863"/>
          <p14:tracePt t="19873" x="6275388" y="3549650"/>
          <p14:tracePt t="19890" x="6265863" y="3635375"/>
          <p14:tracePt t="19907" x="6257925" y="3754438"/>
          <p14:tracePt t="19923" x="6249988" y="3875088"/>
          <p14:tracePt t="19940" x="6249988" y="4003675"/>
          <p14:tracePt t="19956" x="6275388" y="4157663"/>
          <p14:tracePt t="19974" x="6300788" y="4294188"/>
          <p14:tracePt t="19990" x="6335713" y="4414838"/>
          <p14:tracePt t="20007" x="6369050" y="4586288"/>
          <p14:tracePt t="20023" x="6411913" y="4818063"/>
          <p14:tracePt t="20041" x="6454775" y="4972050"/>
          <p14:tracePt t="20057" x="6507163" y="5151438"/>
          <p14:tracePt t="20074" x="6557963" y="5322888"/>
          <p14:tracePt t="20091" x="6626225" y="5503863"/>
          <p14:tracePt t="20107" x="6704013" y="5683250"/>
          <p14:tracePt t="20124" x="6764338" y="5803900"/>
          <p14:tracePt t="20141" x="6823075" y="5880100"/>
          <p14:tracePt t="20158" x="6850063" y="5932488"/>
          <p14:tracePt t="20174" x="6865938" y="5940425"/>
          <p14:tracePt t="20240" x="6865938" y="5949950"/>
          <p14:tracePt t="20244" x="6865938" y="5957888"/>
          <p14:tracePt t="20258" x="6865938" y="5965825"/>
          <p14:tracePt t="20275" x="6865938" y="6000750"/>
          <p14:tracePt t="20292" x="6865938" y="6035675"/>
          <p14:tracePt t="20308" x="6875463" y="6069013"/>
          <p14:tracePt t="20325" x="6875463" y="6094413"/>
          <p14:tracePt t="20342" x="6883400" y="6094413"/>
          <p14:tracePt t="20375" x="6892925" y="6094413"/>
          <p14:tracePt t="20403" x="6892925" y="6086475"/>
          <p14:tracePt t="20406" x="6900863" y="6061075"/>
          <p14:tracePt t="20426" x="6900863" y="6043613"/>
          <p14:tracePt t="20443" x="6900863" y="6000750"/>
          <p14:tracePt t="20476" x="6900863" y="5975350"/>
          <p14:tracePt t="20493" x="6900863" y="5940425"/>
          <p14:tracePt t="20510" x="6900863" y="5880100"/>
          <p14:tracePt t="20544" x="6900863" y="5854700"/>
          <p14:tracePt t="20560" x="6908800" y="5803900"/>
          <p14:tracePt t="20577" x="6908800" y="5768975"/>
          <p14:tracePt t="20593" x="6908800" y="5761038"/>
          <p14:tracePt t="20610" x="6908800" y="5743575"/>
          <p14:tracePt t="20659" x="6908800" y="5735638"/>
          <p14:tracePt t="20832" x="6908800" y="5726113"/>
          <p14:tracePt t="20848" x="6908800" y="5708650"/>
          <p14:tracePt t="20851" x="6908800" y="5700713"/>
          <p14:tracePt t="20862" x="6900863" y="5649913"/>
          <p14:tracePt t="20878" x="6883400" y="5597525"/>
          <p14:tracePt t="20895" x="6840538" y="5521325"/>
          <p14:tracePt t="20912" x="6737350" y="5307013"/>
          <p14:tracePt t="20929" x="6635750" y="5135563"/>
          <p14:tracePt t="20945" x="6497638" y="4911725"/>
          <p14:tracePt t="20962" x="6403975" y="4749800"/>
          <p14:tracePt t="20979" x="6300788" y="4611688"/>
          <p14:tracePt t="20996" x="6249988" y="4525963"/>
          <p14:tracePt t="21012" x="6215063" y="4483100"/>
          <p14:tracePt t="21029" x="6207125" y="4465638"/>
          <p14:tracePt t="21046" x="6197600" y="4465638"/>
          <p14:tracePt t="21114" x="6197600" y="4457700"/>
          <p14:tracePt t="21129" x="6197600" y="4449763"/>
          <p14:tracePt t="21146" x="6197600" y="4422775"/>
          <p14:tracePt t="21150" x="6197600" y="4406900"/>
          <p14:tracePt t="21643" x="6197600" y="4414838"/>
          <p14:tracePt t="21737" x="6197600" y="4422775"/>
          <p14:tracePt t="22314" x="6197600" y="4432300"/>
          <p14:tracePt t="22317" x="6189663" y="4432300"/>
          <p14:tracePt t="22336" x="6180138" y="4440238"/>
          <p14:tracePt t="22353" x="6146800" y="4449763"/>
          <p14:tracePt t="22370" x="6094413" y="4457700"/>
          <p14:tracePt t="22386" x="6018213" y="4457700"/>
          <p14:tracePt t="22403" x="5957888" y="4449763"/>
          <p14:tracePt t="22420" x="5880100" y="4422775"/>
          <p14:tracePt t="22437" x="5821363" y="4406900"/>
          <p14:tracePt t="22454" x="5778500" y="4371975"/>
          <p14:tracePt t="22470" x="5751513" y="4337050"/>
          <p14:tracePt t="22487" x="5718175" y="4278313"/>
          <p14:tracePt t="22504" x="5692775" y="4140200"/>
          <p14:tracePt t="22521" x="5665788" y="4037013"/>
          <p14:tracePt t="22537" x="5640388" y="3960813"/>
          <p14:tracePt t="22554" x="5614988" y="3908425"/>
          <p14:tracePt t="22571" x="5607050" y="3857625"/>
          <p14:tracePt t="22588" x="5589588" y="3840163"/>
          <p14:tracePt t="22668" x="5589588" y="3832225"/>
          <p14:tracePt t="22671" x="5589588" y="3814763"/>
          <p14:tracePt t="22689" x="5580063" y="3797300"/>
          <p14:tracePt t="22706" x="5572125" y="3789363"/>
          <p14:tracePt t="22723" x="5564188" y="3779838"/>
          <p14:tracePt t="22740" x="5554663" y="3771900"/>
          <p14:tracePt t="22847" x="5554663" y="3763963"/>
          <p14:tracePt t="22863" x="5554663" y="3754438"/>
          <p14:tracePt t="23034" x="5546725" y="3754438"/>
          <p14:tracePt t="23038" x="5546725" y="3746500"/>
          <p14:tracePt t="23143" x="5537200" y="3754438"/>
          <p14:tracePt t="23298" x="5537200" y="3763963"/>
          <p14:tracePt t="23418" x="5537200" y="3771900"/>
          <p14:tracePt t="23421" x="5537200" y="3779838"/>
          <p14:tracePt t="23426" x="5537200" y="3789363"/>
          <p14:tracePt t="23580" x="5529263" y="3789363"/>
          <p14:tracePt t="23594" x="5529263" y="3806825"/>
          <p14:tracePt t="23597" x="5529263" y="3814763"/>
          <p14:tracePt t="23631" x="5529263" y="3822700"/>
          <p14:tracePt t="23664" x="5529263" y="3832225"/>
          <p14:tracePt t="23684" x="5529263" y="3840163"/>
          <p14:tracePt t="23694" x="5529263" y="3849688"/>
          <p14:tracePt t="23714" x="5521325" y="3857625"/>
          <p14:tracePt t="23718" x="5521325" y="3865563"/>
          <p14:tracePt t="23728" x="5521325" y="3883025"/>
          <p14:tracePt t="23745" x="5521325" y="3917950"/>
          <p14:tracePt t="23762" x="5521325" y="3943350"/>
          <p14:tracePt t="23778" x="5521325" y="3960813"/>
          <p14:tracePt t="23795" x="5521325" y="3986213"/>
          <p14:tracePt t="23812" x="5521325" y="4003675"/>
          <p14:tracePt t="23829" x="5521325" y="4021138"/>
          <p14:tracePt t="23845" x="5521325" y="4029075"/>
          <p14:tracePt t="23862" x="5521325" y="4054475"/>
          <p14:tracePt t="23879" x="5521325" y="4106863"/>
          <p14:tracePt t="23913" x="5511800" y="4175125"/>
          <p14:tracePt t="23947" x="5511800" y="4192588"/>
          <p14:tracePt t="23963" x="5511800" y="4208463"/>
          <p14:tracePt t="23979" x="5511800" y="4225925"/>
          <p14:tracePt t="23996" x="5511800" y="4243388"/>
          <p14:tracePt t="24013" x="5511800" y="4260850"/>
          <p14:tracePt t="24030" x="5511800" y="4294188"/>
          <p14:tracePt t="24046" x="5511800" y="4329113"/>
          <p14:tracePt t="24063" x="5511800" y="4371975"/>
          <p14:tracePt t="24080" x="5511800" y="4414838"/>
          <p14:tracePt t="24096" x="5511800" y="4457700"/>
          <p14:tracePt t="24096" x="5511800" y="4475163"/>
          <p14:tracePt t="24114" x="5511800" y="4518025"/>
          <p14:tracePt t="24130" x="5511800" y="4551363"/>
          <p14:tracePt t="24147" x="5511800" y="4586288"/>
          <p14:tracePt t="24163" x="5511800" y="4611688"/>
          <p14:tracePt t="24181" x="5511800" y="4646613"/>
          <p14:tracePt t="24197" x="5511800" y="4664075"/>
          <p14:tracePt t="24214" x="5511800" y="4679950"/>
          <p14:tracePt t="24231" x="5511800" y="4689475"/>
          <p14:tracePt t="24248" x="5511800" y="4697413"/>
          <p14:tracePt t="24297" x="5511800" y="4706938"/>
          <p14:tracePt t="24302" x="5511800" y="4714875"/>
          <p14:tracePt t="24315" x="5511800" y="4749800"/>
          <p14:tracePt t="24331" x="5511800" y="4783138"/>
          <p14:tracePt t="24348" x="5511800" y="4835525"/>
          <p14:tracePt t="24365" x="5511800" y="4878388"/>
          <p14:tracePt t="24382" x="5511800" y="4929188"/>
          <p14:tracePt t="24398" x="5511800" y="4954588"/>
          <p14:tracePt t="24415" x="5511800" y="4972050"/>
          <p14:tracePt t="24482" x="5511800" y="4979988"/>
          <p14:tracePt t="24506" x="5511800" y="4989513"/>
          <p14:tracePt t="24532" x="5511800" y="4997450"/>
          <p14:tracePt t="24535" x="5511800" y="5006975"/>
          <p14:tracePt t="24875" x="5511800" y="4997450"/>
          <p14:tracePt t="24884" x="5511800" y="4989513"/>
          <p14:tracePt t="24888" x="5511800" y="4954588"/>
          <p14:tracePt t="24901" x="5511800" y="4911725"/>
          <p14:tracePt t="24918" x="5511800" y="4878388"/>
          <p14:tracePt t="24934" x="5511800" y="4843463"/>
          <p14:tracePt t="24951" x="5503863" y="4792663"/>
          <p14:tracePt t="24969" x="5503863" y="4757738"/>
          <p14:tracePt t="24985" x="5494338" y="4679950"/>
          <p14:tracePt t="25001" x="5494338" y="4621213"/>
          <p14:tracePt t="25018" x="5486400" y="4568825"/>
          <p14:tracePt t="25035" x="5478463" y="4508500"/>
          <p14:tracePt t="25052" x="5478463" y="4457700"/>
          <p14:tracePt t="25068" x="5478463" y="4406900"/>
          <p14:tracePt t="25085" x="5478463" y="4371975"/>
          <p14:tracePt t="25102" x="5478463" y="4337050"/>
          <p14:tracePt t="25119" x="5478463" y="4286250"/>
          <p14:tracePt t="25136" x="5478463" y="4251325"/>
          <p14:tracePt t="25152" x="5478463" y="4217988"/>
          <p14:tracePt t="25152" x="5478463" y="4208463"/>
          <p14:tracePt t="25169" x="5478463" y="4192588"/>
          <p14:tracePt t="25395" x="5478463" y="4200525"/>
          <p14:tracePt t="25403" x="5478463" y="4208463"/>
          <p14:tracePt t="25420" x="5478463" y="4225925"/>
          <p14:tracePt t="25437" x="5478463" y="4251325"/>
          <p14:tracePt t="25441" x="5478463" y="4278313"/>
          <p14:tracePt t="25454" x="5478463" y="4321175"/>
          <p14:tracePt t="25471" x="5478463" y="4364038"/>
          <p14:tracePt t="25488" x="5478463" y="4397375"/>
          <p14:tracePt t="25504" x="5478463" y="4465638"/>
          <p14:tracePt t="25521" x="5478463" y="4500563"/>
          <p14:tracePt t="25538" x="5478463" y="4543425"/>
          <p14:tracePt t="25555" x="5486400" y="4560888"/>
          <p14:tracePt t="25571" x="5486400" y="4568825"/>
          <p14:tracePt t="25731" x="5486400" y="4578350"/>
          <p14:tracePt t="25735" x="5486400" y="4594225"/>
          <p14:tracePt t="25756" x="5486400" y="4603750"/>
          <p14:tracePt t="25772" x="5486400" y="4611688"/>
          <p14:tracePt t="25789" x="5486400" y="4629150"/>
          <p14:tracePt t="25806" x="5486400" y="4646613"/>
          <p14:tracePt t="25822" x="5486400" y="4654550"/>
          <p14:tracePt t="25840" x="5486400" y="4672013"/>
          <p14:tracePt t="25856" x="5494338" y="4679950"/>
          <p14:tracePt t="26004" x="5494338" y="4689475"/>
          <p14:tracePt t="26007" x="5494338" y="4697413"/>
          <p14:tracePt t="26024" x="5494338" y="4714875"/>
          <p14:tracePt t="26041" x="5494338" y="4749800"/>
          <p14:tracePt t="26057" x="5494338" y="4775200"/>
          <p14:tracePt t="26074" x="5494338" y="4792663"/>
          <p14:tracePt t="26091" x="5494338" y="4808538"/>
          <p14:tracePt t="26107" x="5494338" y="4835525"/>
          <p14:tracePt t="26124" x="5494338" y="4851400"/>
          <p14:tracePt t="26141" x="5494338" y="4878388"/>
          <p14:tracePt t="26158" x="5494338" y="4903788"/>
          <p14:tracePt t="26174" x="5494338" y="4921250"/>
          <p14:tracePt t="26191" x="5494338" y="4929188"/>
          <p14:tracePt t="26208" x="5494338" y="4946650"/>
          <p14:tracePt t="26208" x="5494338" y="4954588"/>
          <p14:tracePt t="26225" x="5486400" y="4964113"/>
          <p14:tracePt t="26241" x="5486400" y="4972050"/>
          <p14:tracePt t="26259" x="5486400" y="4979988"/>
          <p14:tracePt t="26275" x="5486400" y="4989513"/>
          <p14:tracePt t="26292" x="5486400" y="4997450"/>
          <p14:tracePt t="26308" x="5478463" y="5006975"/>
          <p14:tracePt t="26325" x="5478463" y="5014913"/>
          <p14:tracePt t="26394" x="5468938" y="5022850"/>
          <p14:tracePt t="26398" x="5468938" y="5032375"/>
          <p14:tracePt t="26409" x="5461000" y="5040313"/>
          <p14:tracePt t="26426" x="5461000" y="5049838"/>
          <p14:tracePt t="26443" x="5461000" y="5065713"/>
          <p14:tracePt t="26459" x="5443538" y="5083175"/>
          <p14:tracePt t="26477" x="5443538" y="5100638"/>
          <p14:tracePt t="26493" x="5435600" y="5108575"/>
          <p14:tracePt t="26510" x="5426075" y="5126038"/>
          <p14:tracePt t="26526" x="5418138" y="5135563"/>
          <p14:tracePt t="26543" x="5408613" y="5151438"/>
          <p14:tracePt t="26560" x="5400675" y="5160963"/>
          <p14:tracePt t="26560" x="5392738" y="5160963"/>
          <p14:tracePt t="26577" x="5375275" y="5178425"/>
          <p14:tracePt t="26593" x="5357813" y="5194300"/>
          <p14:tracePt t="26610" x="5340350" y="5211763"/>
          <p14:tracePt t="26627" x="5314950" y="5237163"/>
          <p14:tracePt t="26644" x="5280025" y="5254625"/>
          <p14:tracePt t="26660" x="5254625" y="5264150"/>
          <p14:tracePt t="26677" x="5237163" y="5272088"/>
          <p14:tracePt t="26694" x="5221288" y="5280025"/>
          <p14:tracePt t="26711" x="5211763" y="5280025"/>
          <p14:tracePt t="26727" x="5194300" y="5289550"/>
          <p14:tracePt t="26744" x="5143500" y="5297488"/>
          <p14:tracePt t="26761" x="5057775" y="5314950"/>
          <p14:tracePt t="26778" x="4979988" y="5322888"/>
          <p14:tracePt t="26795" x="4878388" y="5332413"/>
          <p14:tracePt t="26811" x="4792663" y="5340350"/>
          <p14:tracePt t="26828" x="4706938" y="5349875"/>
          <p14:tracePt t="26845" x="4621213" y="5357813"/>
          <p14:tracePt t="26862" x="4518025" y="5365750"/>
          <p14:tracePt t="26878" x="4432300" y="5383213"/>
          <p14:tracePt t="26895" x="4311650" y="5392738"/>
          <p14:tracePt t="26912" x="4225925" y="5400675"/>
          <p14:tracePt t="26912" x="4192588" y="5400675"/>
          <p14:tracePt t="26929" x="4114800" y="5408613"/>
          <p14:tracePt t="26945" x="4079875" y="5408613"/>
          <p14:tracePt t="26962" x="4064000" y="5418138"/>
          <p14:tracePt t="29040" x="4064000" y="5408613"/>
          <p14:tracePt t="29067" x="4064000" y="5400675"/>
          <p14:tracePt t="29071" x="4064000" y="5365750"/>
          <p14:tracePt t="29090" x="4071938" y="5332413"/>
          <p14:tracePt t="29107" x="4071938" y="5237163"/>
          <p14:tracePt t="29124" x="4071938" y="5092700"/>
          <p14:tracePt t="29140" x="4071938" y="4894263"/>
          <p14:tracePt t="29158" x="4079875" y="4586288"/>
          <p14:tracePt t="29174" x="4079875" y="4294188"/>
          <p14:tracePt t="29191" x="4097338" y="3925888"/>
          <p14:tracePt t="29207" x="4097338" y="3703638"/>
          <p14:tracePt t="29224" x="4106863" y="3479800"/>
          <p14:tracePt t="29241" x="4106863" y="3403600"/>
          <p14:tracePt t="29258" x="4106863" y="3386138"/>
          <p14:tracePt t="29274" x="4106863" y="3378200"/>
          <p14:tracePt t="29291" x="4097338" y="3378200"/>
          <p14:tracePt t="29308" x="4079875" y="3368675"/>
          <p14:tracePt t="29325" x="4029075" y="3343275"/>
          <p14:tracePt t="29341" x="3978275" y="3300413"/>
          <p14:tracePt t="29359" x="3908425" y="3232150"/>
          <p14:tracePt t="29375" x="3875088" y="3179763"/>
          <p14:tracePt t="29392" x="3840163" y="3103563"/>
          <p14:tracePt t="29409" x="3832225" y="3068638"/>
          <p14:tracePt t="29425" x="3832225" y="3035300"/>
          <p14:tracePt t="29442" x="3832225" y="3017838"/>
          <p14:tracePt t="29459" x="3832225" y="3000375"/>
          <p14:tracePt t="29476" x="3832225" y="2992438"/>
          <p14:tracePt t="29843" x="3849688" y="2992438"/>
          <p14:tracePt t="29847" x="3908425" y="2992438"/>
          <p14:tracePt t="29861" x="4029075" y="3000375"/>
          <p14:tracePt t="29878" x="4200525" y="3008313"/>
          <p14:tracePt t="29895" x="4406900" y="3035300"/>
          <p14:tracePt t="29911" x="4568825" y="3043238"/>
          <p14:tracePt t="29928" x="4775200" y="3043238"/>
          <p14:tracePt t="29945" x="5065713" y="3043238"/>
          <p14:tracePt t="29962" x="5246688" y="3051175"/>
          <p14:tracePt t="29978" x="5461000" y="3068638"/>
          <p14:tracePt t="29995" x="5675313" y="3094038"/>
          <p14:tracePt t="30012" x="5768975" y="3103563"/>
          <p14:tracePt t="30029" x="5811838" y="3103563"/>
          <p14:tracePt t="30045" x="5821363" y="3103563"/>
          <p14:tracePt t="30124" x="5821363" y="3111500"/>
          <p14:tracePt t="30374" x="5821363" y="3121025"/>
          <p14:tracePt t="30377" x="5821363" y="3128963"/>
          <p14:tracePt t="31168" x="5821363" y="3121025"/>
          <p14:tracePt t="31192" x="5821363" y="3111500"/>
          <p14:tracePt t="31195" x="5821363" y="3103563"/>
          <p14:tracePt t="31215" x="5821363" y="3086100"/>
          <p14:tracePt t="31232" x="5854700" y="3060700"/>
          <p14:tracePt t="31249" x="5880100" y="3043238"/>
          <p14:tracePt t="31266" x="5915025" y="3017838"/>
          <p14:tracePt t="31282" x="5949950" y="3017838"/>
          <p14:tracePt t="31300" x="5983288" y="3008313"/>
          <p14:tracePt t="31316" x="6000750" y="3008313"/>
          <p14:tracePt t="31333" x="6008688" y="3051175"/>
          <p14:tracePt t="31349" x="6008688" y="3163888"/>
          <p14:tracePt t="31367" x="5992813" y="3240088"/>
          <p14:tracePt t="31383" x="5915025" y="3351213"/>
          <p14:tracePt t="31400" x="5821363" y="3421063"/>
          <p14:tracePt t="31416" x="5665788" y="3497263"/>
          <p14:tracePt t="31433" x="5554663" y="3532188"/>
          <p14:tracePt t="31450" x="5426075" y="3557588"/>
          <p14:tracePt t="31467" x="5375275" y="3557588"/>
          <p14:tracePt t="31484" x="5357813" y="3557588"/>
          <p14:tracePt t="31500" x="5349875" y="3540125"/>
          <p14:tracePt t="31517" x="5349875" y="3446463"/>
          <p14:tracePt t="31534" x="5357813" y="3368675"/>
          <p14:tracePt t="31551" x="5383213" y="3249613"/>
          <p14:tracePt t="31567" x="5408613" y="3136900"/>
          <p14:tracePt t="31584" x="5426075" y="2992438"/>
          <p14:tracePt t="31601" x="5426075" y="2914650"/>
          <p14:tracePt t="31618" x="5443538" y="2846388"/>
          <p14:tracePt t="31634" x="5468938" y="2778125"/>
          <p14:tracePt t="31651" x="5511800" y="2735263"/>
          <p14:tracePt t="31668" x="5572125" y="2700338"/>
          <p14:tracePt t="31685" x="5622925" y="2692400"/>
          <p14:tracePt t="31701" x="5692775" y="2665413"/>
          <p14:tracePt t="31718" x="5743575" y="2657475"/>
          <p14:tracePt t="31735" x="5794375" y="2649538"/>
          <p14:tracePt t="31752" x="5872163" y="2649538"/>
          <p14:tracePt t="31769" x="5965825" y="2649538"/>
          <p14:tracePt t="31785" x="6086475" y="2657475"/>
          <p14:tracePt t="31802" x="6257925" y="2700338"/>
          <p14:tracePt t="31818" x="6421438" y="2760663"/>
          <p14:tracePt t="31836" x="6557963" y="2803525"/>
          <p14:tracePt t="31852" x="6643688" y="2846388"/>
          <p14:tracePt t="31869" x="6669088" y="2871788"/>
          <p14:tracePt t="31886" x="6704013" y="2922588"/>
          <p14:tracePt t="31903" x="6711950" y="2965450"/>
          <p14:tracePt t="31919" x="6721475" y="3017838"/>
          <p14:tracePt t="31936" x="6721475" y="3060700"/>
          <p14:tracePt t="31953" x="6721475" y="3094038"/>
          <p14:tracePt t="31970" x="6711950" y="3136900"/>
          <p14:tracePt t="31986" x="6704013" y="3163888"/>
          <p14:tracePt t="32003" x="6669088" y="3206750"/>
          <p14:tracePt t="32020" x="6618288" y="3240088"/>
          <p14:tracePt t="32037" x="6523038" y="3282950"/>
          <p14:tracePt t="32053" x="6394450" y="3300413"/>
          <p14:tracePt t="32070" x="6283325" y="3300413"/>
          <p14:tracePt t="32087" x="6197600" y="3275013"/>
          <p14:tracePt t="32103" x="6121400" y="3249613"/>
          <p14:tracePt t="32121" x="6111875" y="3232150"/>
          <p14:tracePt t="32137" x="6103938" y="3232150"/>
          <p14:tracePt t="35212" x="6103938" y="3240088"/>
          <p14:tracePt t="35216" x="6103938" y="3265488"/>
          <p14:tracePt t="35237" x="6086475" y="3386138"/>
          <p14:tracePt t="35254" x="6061075" y="3514725"/>
          <p14:tracePt t="35270" x="6043613" y="3678238"/>
          <p14:tracePt t="35287" x="6035675" y="3832225"/>
          <p14:tracePt t="35304" x="6035675" y="4021138"/>
          <p14:tracePt t="35321" x="6043613" y="4208463"/>
          <p14:tracePt t="35337" x="6086475" y="4449763"/>
          <p14:tracePt t="35354" x="6129338" y="4654550"/>
          <p14:tracePt t="35371" x="6223000" y="4878388"/>
          <p14:tracePt t="35388" x="6300788" y="5014913"/>
          <p14:tracePt t="35404" x="6403975" y="5160963"/>
          <p14:tracePt t="35422" x="6437313" y="5194300"/>
          <p14:tracePt t="35438" x="6454775" y="5203825"/>
          <p14:tracePt t="35455" x="6464300" y="5211763"/>
          <p14:tracePt t="35473" x="6515100" y="5229225"/>
          <p14:tracePt t="35488" x="6626225" y="5280025"/>
          <p14:tracePt t="35505" x="6789738" y="5349875"/>
          <p14:tracePt t="35522" x="7004050" y="5418138"/>
          <p14:tracePt t="35539" x="7158038" y="5451475"/>
          <p14:tracePt t="35555" x="7243763" y="5461000"/>
          <p14:tracePt t="35572" x="7269163" y="5461000"/>
          <p14:tracePt t="35636" x="7278688" y="5461000"/>
          <p14:tracePt t="35659" x="7286625" y="5461000"/>
          <p14:tracePt t="35679" x="7294563" y="5461000"/>
          <p14:tracePt t="35683" x="7304088" y="5461000"/>
          <p14:tracePt t="35689" x="7337425" y="5461000"/>
          <p14:tracePt t="35706" x="7354888" y="5461000"/>
          <p14:tracePt t="35723" x="7380288" y="5468938"/>
          <p14:tracePt t="35740" x="7389813" y="5468938"/>
          <p14:tracePt t="35806" x="7380288" y="5468938"/>
          <p14:tracePt t="35810" x="7372350" y="5468938"/>
          <p14:tracePt t="35864" x="7364413" y="5468938"/>
          <p14:tracePt t="35880" x="7354888" y="5468938"/>
          <p14:tracePt t="35894" x="7346950" y="5468938"/>
          <p14:tracePt t="35911" x="7329488" y="5468938"/>
          <p14:tracePt t="35914" x="7312025" y="5468938"/>
          <p14:tracePt t="35924" x="7278688" y="5468938"/>
          <p14:tracePt t="35941" x="7208838" y="5468938"/>
          <p14:tracePt t="35958" x="7175500" y="5461000"/>
          <p14:tracePt t="35974" x="7132638" y="5451475"/>
          <p14:tracePt t="35991" x="7080250" y="5443538"/>
          <p14:tracePt t="36008" x="7037388" y="5426075"/>
          <p14:tracePt t="36025" x="6978650" y="5408613"/>
          <p14:tracePt t="36041" x="6908800" y="5392738"/>
          <p14:tracePt t="36058" x="6807200" y="5365750"/>
          <p14:tracePt t="36075" x="6704013" y="5340350"/>
          <p14:tracePt t="36092" x="6583363" y="5322888"/>
          <p14:tracePt t="36109" x="6497638" y="5307013"/>
          <p14:tracePt t="36125" x="6394450" y="5297488"/>
          <p14:tracePt t="36142" x="6300788" y="5280025"/>
          <p14:tracePt t="36159" x="6189663" y="5254625"/>
          <p14:tracePt t="36176" x="6018213" y="5221288"/>
          <p14:tracePt t="36192" x="5864225" y="5194300"/>
          <p14:tracePt t="36209" x="5718175" y="5168900"/>
          <p14:tracePt t="36226" x="5546725" y="5160963"/>
          <p14:tracePt t="36243" x="5375275" y="5151438"/>
          <p14:tracePt t="36259" x="5178425" y="5151438"/>
          <p14:tracePt t="36276" x="4979988" y="5151438"/>
          <p14:tracePt t="36293" x="4637088" y="5126038"/>
          <p14:tracePt t="36310" x="4440238" y="5118100"/>
          <p14:tracePt t="36326" x="4251325" y="5118100"/>
          <p14:tracePt t="36343" x="4097338" y="5118100"/>
          <p14:tracePt t="36360" x="3994150" y="5118100"/>
          <p14:tracePt t="36377" x="3960813" y="5135563"/>
          <p14:tracePt t="36393" x="3951288" y="5135563"/>
          <p14:tracePt t="36410" x="3943350" y="5135563"/>
          <p14:tracePt t="36470" x="3935413" y="5143500"/>
          <p14:tracePt t="36474" x="3908425" y="5160963"/>
          <p14:tracePt t="36494" x="3875088" y="5178425"/>
          <p14:tracePt t="36510" x="3832225" y="5194300"/>
          <p14:tracePt t="36528" x="3763963" y="5221288"/>
          <p14:tracePt t="36544" x="3711575" y="5237163"/>
          <p14:tracePt t="36561" x="3686175" y="5246688"/>
          <p14:tracePt t="36664" x="3678238" y="5246688"/>
          <p14:tracePt t="37598" x="3678238" y="5254625"/>
          <p14:tracePt t="37664" x="3678238" y="5264150"/>
          <p14:tracePt t="37720" x="3678238" y="5272088"/>
          <p14:tracePt t="37744" x="3678238" y="5280025"/>
          <p14:tracePt t="37748" x="3711575" y="5307013"/>
          <p14:tracePt t="37768" x="3729038" y="5340350"/>
          <p14:tracePt t="37784" x="3763963" y="5375275"/>
          <p14:tracePt t="37801" x="3806825" y="5418138"/>
          <p14:tracePt t="37817" x="3849688" y="5461000"/>
          <p14:tracePt t="37835" x="3917950" y="5521325"/>
          <p14:tracePt t="37851" x="3986213" y="5554663"/>
          <p14:tracePt t="37868" x="4089400" y="5597525"/>
          <p14:tracePt t="37884" x="4303713" y="5665788"/>
          <p14:tracePt t="37902" x="4432300" y="5683250"/>
          <p14:tracePt t="37918" x="4518025" y="5683250"/>
          <p14:tracePt t="37935" x="4568825" y="5683250"/>
          <p14:tracePt t="37952" x="4603750" y="5665788"/>
          <p14:tracePt t="37969" x="4629150" y="5657850"/>
          <p14:tracePt t="37985" x="4646613" y="5649913"/>
          <p14:tracePt t="38002" x="4672013" y="5632450"/>
          <p14:tracePt t="38019" x="4697413" y="5614988"/>
          <p14:tracePt t="38036" x="4732338" y="5589588"/>
          <p14:tracePt t="38052" x="4765675" y="5564188"/>
          <p14:tracePt t="38069" x="4808538" y="5511800"/>
          <p14:tracePt t="38086" x="4835525" y="5461000"/>
          <p14:tracePt t="38102" x="4851400" y="5426075"/>
          <p14:tracePt t="38120" x="4868863" y="5383213"/>
          <p14:tracePt t="38136" x="4878388" y="5349875"/>
          <p14:tracePt t="38153" x="4878388" y="5307013"/>
          <p14:tracePt t="38169" x="4878388" y="5280025"/>
          <p14:tracePt t="38186" x="4878388" y="5254625"/>
          <p14:tracePt t="38203" x="4868863" y="5229225"/>
          <p14:tracePt t="38220" x="4851400" y="5211763"/>
          <p14:tracePt t="38236" x="4835525" y="5194300"/>
          <p14:tracePt t="38236" x="4826000" y="5178425"/>
          <p14:tracePt t="38254" x="4808538" y="5151438"/>
          <p14:tracePt t="38270" x="4775200" y="5126038"/>
          <p14:tracePt t="38287" x="4722813" y="5092700"/>
          <p14:tracePt t="38304" x="4679950" y="5065713"/>
          <p14:tracePt t="38320" x="4603750" y="5040313"/>
          <p14:tracePt t="38337" x="4535488" y="5022850"/>
          <p14:tracePt t="38354" x="4475163" y="5006975"/>
          <p14:tracePt t="38371" x="4422775" y="5006975"/>
          <p14:tracePt t="38387" x="4379913" y="5006975"/>
          <p14:tracePt t="38404" x="4337050" y="5006975"/>
          <p14:tracePt t="38421" x="4251325" y="5006975"/>
          <p14:tracePt t="38438" x="4217988" y="5014913"/>
          <p14:tracePt t="38454" x="4165600" y="5040313"/>
          <p14:tracePt t="38471" x="4114800" y="5057775"/>
          <p14:tracePt t="38488" x="4071938" y="5083175"/>
          <p14:tracePt t="38505" x="4054475" y="5092700"/>
          <p14:tracePt t="38521" x="4046538" y="5108575"/>
          <p14:tracePt t="38538" x="4046538" y="5118100"/>
          <p14:tracePt t="38555" x="4037013" y="5118100"/>
          <p14:tracePt t="38592" x="4037013" y="5126038"/>
          <p14:tracePt t="38596" x="4037013" y="5135563"/>
          <p14:tracePt t="38605" x="4021138" y="5151438"/>
          <p14:tracePt t="38622" x="4011613" y="5186363"/>
          <p14:tracePt t="38639" x="4011613" y="5229225"/>
          <p14:tracePt t="38656" x="4011613" y="5280025"/>
          <p14:tracePt t="38672" x="4011613" y="5357813"/>
          <p14:tracePt t="38689" x="4021138" y="5400675"/>
          <p14:tracePt t="38706" x="4037013" y="5426075"/>
          <p14:tracePt t="38722" x="4046538" y="5435600"/>
          <p14:tracePt t="38739" x="4079875" y="5451475"/>
          <p14:tracePt t="38756" x="4106863" y="5468938"/>
          <p14:tracePt t="38773" x="4165600" y="5478463"/>
          <p14:tracePt t="38790" x="4225925" y="5521325"/>
          <p14:tracePt t="38806" x="4278313" y="5546725"/>
          <p14:tracePt t="38823" x="4311650" y="5572125"/>
          <p14:tracePt t="38840" x="4329113" y="5589588"/>
          <p14:tracePt t="38893" x="4337050" y="5589588"/>
          <p14:tracePt t="38910" x="4346575" y="5589588"/>
          <p14:tracePt t="38914" x="4371975" y="5580063"/>
          <p14:tracePt t="38924" x="4422775" y="5564188"/>
          <p14:tracePt t="38940" x="4508500" y="5529263"/>
          <p14:tracePt t="38940" x="4535488" y="5521325"/>
          <p14:tracePt t="38958" x="4594225" y="5468938"/>
          <p14:tracePt t="38974" x="4621213" y="5443538"/>
          <p14:tracePt t="38991" x="4637088" y="5408613"/>
          <p14:tracePt t="39007" x="4637088" y="5375275"/>
          <p14:tracePt t="39024" x="4637088" y="5340350"/>
          <p14:tracePt t="39041" x="4637088" y="5307013"/>
          <p14:tracePt t="39058" x="4629150" y="5272088"/>
          <p14:tracePt t="39075" x="4621213" y="5246688"/>
          <p14:tracePt t="39091" x="4621213" y="5221288"/>
          <p14:tracePt t="39108" x="4611688" y="5194300"/>
          <p14:tracePt t="39124" x="4594225" y="5160963"/>
          <p14:tracePt t="39142" x="4568825" y="5126038"/>
          <p14:tracePt t="39158" x="4543425" y="5092700"/>
          <p14:tracePt t="39175" x="4508500" y="5049838"/>
          <p14:tracePt t="39192" x="4483100" y="5014913"/>
          <p14:tracePt t="39209" x="4465638" y="4997450"/>
          <p14:tracePt t="39225" x="4457700" y="4997450"/>
          <p14:tracePt t="39242" x="4422775" y="4989513"/>
          <p14:tracePt t="39259" x="4389438" y="4989513"/>
          <p14:tracePt t="39276" x="4311650" y="5014913"/>
          <p14:tracePt t="39292" x="4225925" y="5040313"/>
          <p14:tracePt t="39292" x="4200525" y="5057775"/>
          <p14:tracePt t="39310" x="4122738" y="5092700"/>
          <p14:tracePt t="39326" x="4079875" y="5092700"/>
          <p14:tracePt t="39343" x="4064000" y="5100638"/>
          <p14:tracePt t="39359" x="4046538" y="5108575"/>
          <p14:tracePt t="39396" x="4037013" y="5108575"/>
          <p14:tracePt t="39409" x="4037013" y="5118100"/>
          <p14:tracePt t="39413" x="4029075" y="5135563"/>
          <p14:tracePt t="39426" x="4011613" y="5160963"/>
          <p14:tracePt t="39443" x="4003675" y="5203825"/>
          <p14:tracePt t="39460" x="3994150" y="5254625"/>
          <p14:tracePt t="39476" x="3994150" y="5322888"/>
          <p14:tracePt t="39494" x="4003675" y="5340350"/>
          <p14:tracePt t="39510" x="4003675" y="5349875"/>
          <p14:tracePt t="39527" x="4021138" y="5357813"/>
          <p14:tracePt t="39544" x="4029075" y="5375275"/>
          <p14:tracePt t="39561" x="4071938" y="5392738"/>
          <p14:tracePt t="39577" x="4157663" y="5435600"/>
          <p14:tracePt t="39594" x="4286250" y="5494338"/>
          <p14:tracePt t="39610" x="4432300" y="5580063"/>
          <p14:tracePt t="39628" x="4525963" y="5632450"/>
          <p14:tracePt t="39644" x="4568825" y="5649913"/>
          <p14:tracePt t="39661" x="4578350" y="5649913"/>
          <p14:tracePt t="39718" x="4578350" y="5640388"/>
          <p14:tracePt t="39722" x="4586288" y="5632450"/>
          <p14:tracePt t="39728" x="4594225" y="5622925"/>
          <p14:tracePt t="40272" x="4603750" y="5622925"/>
          <p14:tracePt t="40282" x="4611688" y="5622925"/>
          <p14:tracePt t="40285" x="4629150" y="5614988"/>
          <p14:tracePt t="40300" x="4646613" y="5607050"/>
          <p14:tracePt t="40315" x="4679950" y="5597525"/>
          <p14:tracePt t="40332" x="4722813" y="5589588"/>
          <p14:tracePt t="40349" x="4775200" y="5580063"/>
          <p14:tracePt t="40366" x="4946650" y="5564188"/>
          <p14:tracePt t="40382" x="5118100" y="5537200"/>
          <p14:tracePt t="40400" x="5272088" y="5511800"/>
          <p14:tracePt t="40416" x="5435600" y="5468938"/>
          <p14:tracePt t="40433" x="5564188" y="5443538"/>
          <p14:tracePt t="40450" x="5622925" y="5426075"/>
          <p14:tracePt t="40466" x="5683250" y="5418138"/>
          <p14:tracePt t="40483" x="5726113" y="5408613"/>
          <p14:tracePt t="40500" x="5786438" y="5408613"/>
          <p14:tracePt t="40517" x="5907088" y="5408613"/>
          <p14:tracePt t="40533" x="6061075" y="5426075"/>
          <p14:tracePt t="40533" x="6146800" y="5426075"/>
          <p14:tracePt t="40550" x="6351588" y="5435600"/>
          <p14:tracePt t="40567" x="6550025" y="5435600"/>
          <p14:tracePt t="40584" x="6711950" y="5408613"/>
          <p14:tracePt t="40600" x="6772275" y="5392738"/>
          <p14:tracePt t="40617" x="6797675" y="5375275"/>
          <p14:tracePt t="40687" x="6807200" y="5375275"/>
          <p14:tracePt t="40690" x="6807200" y="5365750"/>
          <p14:tracePt t="40701" x="6815138" y="5365750"/>
          <p14:tracePt t="40718" x="6850063" y="5357813"/>
          <p14:tracePt t="40735" x="6858000" y="5357813"/>
          <p14:tracePt t="40751" x="6865938" y="5357813"/>
          <p14:tracePt t="40824" x="6858000" y="5357813"/>
          <p14:tracePt t="40838" x="6850063" y="5357813"/>
          <p14:tracePt t="40855" x="6832600" y="5357813"/>
          <p14:tracePt t="40858" x="6807200" y="5357813"/>
          <p14:tracePt t="40868" x="6746875" y="5357813"/>
          <p14:tracePt t="40885" x="6686550" y="5357813"/>
          <p14:tracePt t="40885" x="6643688" y="5349875"/>
          <p14:tracePt t="40902" x="6532563" y="5349875"/>
          <p14:tracePt t="40919" x="6411913" y="5340350"/>
          <p14:tracePt t="40936" x="6249988" y="5340350"/>
          <p14:tracePt t="40952" x="6086475" y="5340350"/>
          <p14:tracePt t="40969" x="5922963" y="5340350"/>
          <p14:tracePt t="40986" x="5735638" y="5340350"/>
          <p14:tracePt t="41003" x="5597525" y="5340350"/>
          <p14:tracePt t="41019" x="5468938" y="5340350"/>
          <p14:tracePt t="41036" x="5280025" y="5340350"/>
          <p14:tracePt t="41053" x="5049838" y="5322888"/>
          <p14:tracePt t="41070" x="4492625" y="5314950"/>
          <p14:tracePt t="41087" x="4217988" y="5314950"/>
          <p14:tracePt t="41103" x="3986213" y="5314950"/>
          <p14:tracePt t="41120" x="3925888" y="5314950"/>
          <p14:tracePt t="41180" x="3935413" y="5297488"/>
          <p14:tracePt t="41184" x="3960813" y="5254625"/>
          <p14:tracePt t="41203" x="3994150" y="5211763"/>
          <p14:tracePt t="41221" x="4011613" y="5186363"/>
          <p14:tracePt t="41292" x="3994150" y="5203825"/>
          <p14:tracePt t="41296" x="3960813" y="5246688"/>
          <p14:tracePt t="41318" x="3943350" y="5254625"/>
          <p14:tracePt t="41400" x="3935413" y="5254625"/>
          <p14:tracePt t="41432" x="3925888" y="5254625"/>
          <p14:tracePt t="41436" x="3925888" y="5264150"/>
          <p14:tracePt t="41534" x="3917950" y="5264150"/>
          <p14:tracePt t="41572" x="3908425" y="5264150"/>
          <p14:tracePt t="41717" x="3908425" y="5272088"/>
          <p14:tracePt t="41720" x="3908425" y="5280025"/>
          <p14:tracePt t="41737" x="3908425" y="5289550"/>
          <p14:tracePt t="41754" x="3908425" y="5307013"/>
          <p14:tracePt t="41770" x="3908425" y="5332413"/>
          <p14:tracePt t="41787" x="3908425" y="5340350"/>
          <p14:tracePt t="42077" x="3908425" y="5349875"/>
          <p14:tracePt t="42114" x="3908425" y="5357813"/>
          <p14:tracePt t="42118" x="3908425" y="5365750"/>
          <p14:tracePt t="42166" x="3908425" y="5375275"/>
          <p14:tracePt t="42406" x="3917950" y="5357813"/>
          <p14:tracePt t="42409" x="3935413" y="5254625"/>
          <p14:tracePt t="42424" x="3968750" y="5092700"/>
          <p14:tracePt t="42440" x="4003675" y="4808538"/>
          <p14:tracePt t="42458" x="4021138" y="4551363"/>
          <p14:tracePt t="42474" x="4021138" y="4235450"/>
          <p14:tracePt t="42474" x="4021138" y="4089400"/>
          <p14:tracePt t="42491" x="3986213" y="3865563"/>
          <p14:tracePt t="42508" x="3917950" y="3635375"/>
          <p14:tracePt t="42525" x="3849688" y="3514725"/>
          <p14:tracePt t="42541" x="3797300" y="3446463"/>
          <p14:tracePt t="42558" x="3779838" y="3436938"/>
          <p14:tracePt t="42621" x="3779838" y="3429000"/>
          <p14:tracePt t="42625" x="3763963" y="3403600"/>
          <p14:tracePt t="42642" x="3643313" y="3308350"/>
          <p14:tracePt t="42659" x="3343275" y="3094038"/>
          <p14:tracePt t="42675" x="3222625" y="3008313"/>
          <p14:tracePt t="42692" x="3154363" y="2957513"/>
          <p14:tracePt t="42709" x="3146425" y="2940050"/>
          <p14:tracePt t="42725" x="3146425" y="2932113"/>
          <p14:tracePt t="42742" x="3146425" y="2914650"/>
          <p14:tracePt t="42759" x="3154363" y="2897188"/>
          <p14:tracePt t="42776" x="3163888" y="2889250"/>
          <p14:tracePt t="43059" x="3171825" y="2889250"/>
          <p14:tracePt t="43063" x="3179763" y="2889250"/>
          <p14:tracePt t="43077" x="3189288" y="2889250"/>
          <p14:tracePt t="43094" x="3206750" y="2889250"/>
          <p14:tracePt t="43111" x="3249613" y="2889250"/>
          <p14:tracePt t="43128" x="3360738" y="2889250"/>
          <p14:tracePt t="43144" x="3565525" y="2889250"/>
          <p14:tracePt t="43161" x="4021138" y="2906713"/>
          <p14:tracePt t="43178" x="4525963" y="2914650"/>
          <p14:tracePt t="43195" x="5408613" y="2914650"/>
          <p14:tracePt t="43211" x="5821363" y="2914650"/>
          <p14:tracePt t="43229" x="6008688" y="2914650"/>
          <p14:tracePt t="43245" x="6137275" y="2914650"/>
          <p14:tracePt t="43262" x="6215063" y="2914650"/>
          <p14:tracePt t="43278" x="6300788" y="2949575"/>
          <p14:tracePt t="43295" x="6369050" y="2992438"/>
          <p14:tracePt t="43312" x="6429375" y="3025775"/>
          <p14:tracePt t="43329" x="6472238" y="3043238"/>
          <p14:tracePt t="43345" x="6480175" y="3043238"/>
          <p14:tracePt t="43590" x="6480175" y="3051175"/>
          <p14:tracePt t="43621" x="6480175" y="3060700"/>
          <p14:tracePt t="43633" x="6480175" y="3078163"/>
          <p14:tracePt t="43637" x="6472238" y="3078163"/>
          <p14:tracePt t="43647" x="6446838" y="3111500"/>
          <p14:tracePt t="43664" x="6411913" y="3146425"/>
          <p14:tracePt t="43681" x="6369050" y="3189288"/>
          <p14:tracePt t="43697" x="6326188" y="3214688"/>
          <p14:tracePt t="43714" x="6300788" y="3222625"/>
          <p14:tracePt t="43732" x="6292850" y="3222625"/>
          <p14:tracePt t="43748" x="6283325" y="3206750"/>
          <p14:tracePt t="43764" x="6240463" y="3146425"/>
          <p14:tracePt t="43781" x="6207125" y="3068638"/>
          <p14:tracePt t="43798" x="6180138" y="2992438"/>
          <p14:tracePt t="43815" x="6172200" y="2922588"/>
          <p14:tracePt t="43832" x="6172200" y="2871788"/>
          <p14:tracePt t="43848" x="6215063" y="2836863"/>
          <p14:tracePt t="43865" x="6326188" y="2820988"/>
          <p14:tracePt t="43881" x="6489700" y="2828925"/>
          <p14:tracePt t="43899" x="6661150" y="2879725"/>
          <p14:tracePt t="43899" x="6721475" y="2906713"/>
          <p14:tracePt t="43915" x="6832600" y="3000375"/>
          <p14:tracePt t="43932" x="6875463" y="3078163"/>
          <p14:tracePt t="43949" x="6883400" y="3171825"/>
          <p14:tracePt t="43966" x="6865938" y="3240088"/>
          <p14:tracePt t="43982" x="6823075" y="3300413"/>
          <p14:tracePt t="43999" x="6789738" y="3325813"/>
          <p14:tracePt t="44016" x="6772275" y="3335338"/>
          <p14:tracePt t="44060" x="6764338" y="3335338"/>
          <p14:tracePt t="44112" x="6754813" y="3335338"/>
          <p14:tracePt t="44388" x="6746875" y="3343275"/>
          <p14:tracePt t="44405" x="6737350" y="3351213"/>
          <p14:tracePt t="44418" x="6694488" y="3403600"/>
          <p14:tracePt t="44421" x="6661150" y="3446463"/>
          <p14:tracePt t="44421" x="6626225" y="3497263"/>
          <p14:tracePt t="44435" x="6515100" y="3686175"/>
          <p14:tracePt t="44451" x="6403975" y="3935413"/>
          <p14:tracePt t="44469" x="6300788" y="4200525"/>
          <p14:tracePt t="44485" x="6257925" y="4432300"/>
          <p14:tracePt t="44502" x="6249988" y="4654550"/>
          <p14:tracePt t="44518" x="6275388" y="4894263"/>
          <p14:tracePt t="44535" x="6351588" y="5065713"/>
          <p14:tracePt t="44552" x="6437313" y="5211763"/>
          <p14:tracePt t="44569" x="6480175" y="5264150"/>
          <p14:tracePt t="44585" x="6489700" y="5289550"/>
          <p14:tracePt t="44602" x="6497638" y="5297488"/>
          <p14:tracePt t="44675" x="6497638" y="5307013"/>
          <p14:tracePt t="44686" x="6507163" y="5314950"/>
          <p14:tracePt t="44703" x="6550025" y="5357813"/>
          <p14:tracePt t="44719" x="6618288" y="5426075"/>
          <p14:tracePt t="44723" x="6651625" y="5435600"/>
          <p14:tracePt t="44737" x="6661150" y="5451475"/>
          <p14:tracePt t="44825" x="6651625" y="5443538"/>
          <p14:tracePt t="44837" x="6643688" y="5443538"/>
          <p14:tracePt t="44840" x="6608763" y="5426075"/>
          <p14:tracePt t="44854" x="6583363" y="5426075"/>
          <p14:tracePt t="44870" x="6575425" y="5426075"/>
          <p14:tracePt t="44933" x="6565900" y="5426075"/>
          <p14:tracePt t="44937" x="6540500" y="5426075"/>
          <p14:tracePt t="44954" x="6489700" y="5426075"/>
          <p14:tracePt t="44954" x="6464300" y="5418138"/>
          <p14:tracePt t="44971" x="6351588" y="5392738"/>
          <p14:tracePt t="44988" x="6240463" y="5375275"/>
          <p14:tracePt t="45004" x="6111875" y="5349875"/>
          <p14:tracePt t="45021" x="5965825" y="5322888"/>
          <p14:tracePt t="45038" x="5854700" y="5307013"/>
          <p14:tracePt t="45055" x="5735638" y="5289550"/>
          <p14:tracePt t="45071" x="5614988" y="5280025"/>
          <p14:tracePt t="45088" x="5408613" y="5280025"/>
          <p14:tracePt t="45105" x="5160963" y="5280025"/>
          <p14:tracePt t="45122" x="4783138" y="5280025"/>
          <p14:tracePt t="45139" x="4389438" y="5297488"/>
          <p14:tracePt t="45155" x="4183063" y="5307013"/>
          <p14:tracePt t="45172" x="4054475" y="5307013"/>
          <p14:tracePt t="45189" x="4003675" y="5307013"/>
          <p14:tracePt t="45206" x="3986213" y="5307013"/>
          <p14:tracePt t="45222" x="3978275" y="5307013"/>
          <p14:tracePt t="45239" x="3935413" y="5307013"/>
          <p14:tracePt t="45256" x="3849688" y="5307013"/>
          <p14:tracePt t="45273" x="3746500" y="5314950"/>
          <p14:tracePt t="45289" x="3643313" y="5332413"/>
          <p14:tracePt t="45306" x="3600450" y="5340350"/>
          <p14:tracePt t="45373" x="3608388" y="5332413"/>
          <p14:tracePt t="45376" x="3617913" y="5314950"/>
          <p14:tracePt t="45390" x="3635375" y="5297488"/>
          <p14:tracePt t="45406" x="3643313" y="5289550"/>
          <p14:tracePt t="45424" x="3643313" y="5280025"/>
          <p14:tracePt t="45810" x="3643313" y="5289550"/>
          <p14:tracePt t="45852" x="3643313" y="5297488"/>
          <p14:tracePt t="46045" x="3643313" y="5307013"/>
          <p14:tracePt t="46067" x="3651250" y="5307013"/>
          <p14:tracePt t="46070" x="3651250" y="5314950"/>
          <p14:tracePt t="46077" x="3678238" y="5322888"/>
          <p14:tracePt t="46094" x="3694113" y="5349875"/>
          <p14:tracePt t="46110" x="3711575" y="5357813"/>
          <p14:tracePt t="46339" x="3721100" y="5365750"/>
          <p14:tracePt t="46378" x="3729038" y="5365750"/>
          <p14:tracePt t="46395" x="3736975" y="5365750"/>
          <p14:tracePt t="46399" x="3746500" y="5375275"/>
          <p14:tracePt t="46412" x="3754438" y="5383213"/>
          <p14:tracePt t="46429" x="3763963" y="5383213"/>
          <p14:tracePt t="47235" x="3771900" y="5383213"/>
          <p14:tracePt t="47238" x="3771900" y="5392738"/>
          <p14:tracePt t="47249" x="3779838" y="5392738"/>
          <p14:tracePt t="47266" x="3797300" y="5400675"/>
          <p14:tracePt t="47283" x="3814763" y="5408613"/>
          <p14:tracePt t="47299" x="3857625" y="5408613"/>
          <p14:tracePt t="47316" x="3943350" y="5408613"/>
          <p14:tracePt t="47332" x="4071938" y="5383213"/>
          <p14:tracePt t="47349" x="4286250" y="5340350"/>
          <p14:tracePt t="47366" x="4449763" y="5254625"/>
          <p14:tracePt t="47383" x="4611688" y="5143500"/>
          <p14:tracePt t="47400" x="4732338" y="5040313"/>
          <p14:tracePt t="47416" x="4826000" y="4946650"/>
          <p14:tracePt t="47433" x="4911725" y="4868863"/>
          <p14:tracePt t="47450" x="4946650" y="4843463"/>
          <p14:tracePt t="47467" x="4972050" y="4818063"/>
          <p14:tracePt t="47483" x="4997450" y="4800600"/>
          <p14:tracePt t="47500" x="5040313" y="4775200"/>
          <p14:tracePt t="47517" x="5083175" y="4740275"/>
          <p14:tracePt t="47534" x="5135563" y="4689475"/>
          <p14:tracePt t="47550" x="5168900" y="4646613"/>
          <p14:tracePt t="47568" x="5194300" y="4594225"/>
          <p14:tracePt t="47584" x="5221288" y="4560888"/>
          <p14:tracePt t="47601" x="5246688" y="4525963"/>
          <p14:tracePt t="47617" x="5280025" y="4483100"/>
          <p14:tracePt t="47635" x="5289550" y="4475163"/>
          <p14:tracePt t="47651" x="5289550" y="4465638"/>
          <p14:tracePt t="47668" x="5297488" y="4457700"/>
          <p14:tracePt t="47684" x="5307013" y="4449763"/>
          <p14:tracePt t="47701" x="5314950" y="4432300"/>
          <p14:tracePt t="47718" x="5340350" y="4406900"/>
          <p14:tracePt t="47735" x="5365750" y="4379913"/>
          <p14:tracePt t="47752" x="5392738" y="4354513"/>
          <p14:tracePt t="47768" x="5392738" y="4337050"/>
          <p14:tracePt t="47786" x="5392738" y="4329113"/>
          <p14:tracePt t="47845" x="5400675" y="4329113"/>
          <p14:tracePt t="47848" x="5408613" y="4354513"/>
          <p14:tracePt t="47869" x="5418138" y="4379913"/>
          <p14:tracePt t="47886" x="5435600" y="4414838"/>
          <p14:tracePt t="47902" x="5494338" y="4500563"/>
          <p14:tracePt t="47919" x="5632450" y="4646613"/>
          <p14:tracePt t="47936" x="5803900" y="4800600"/>
          <p14:tracePt t="47953" x="5992813" y="4954588"/>
          <p14:tracePt t="47969" x="6121400" y="5083175"/>
          <p14:tracePt t="47987" x="6146800" y="5118100"/>
          <p14:tracePt t="48003" x="6146800" y="5135563"/>
          <p14:tracePt t="48020" x="6146800" y="5151438"/>
          <p14:tracePt t="48036" x="6146800" y="5186363"/>
          <p14:tracePt t="48053" x="6146800" y="5237163"/>
          <p14:tracePt t="48071" x="6146800" y="5289550"/>
          <p14:tracePt t="48088" x="6172200" y="5349875"/>
          <p14:tracePt t="48105" x="6197600" y="5365750"/>
          <p14:tracePt t="48121" x="6215063" y="5375275"/>
          <p14:tracePt t="48138" x="6232525" y="5365750"/>
          <p14:tracePt t="48155" x="6240463" y="5349875"/>
          <p14:tracePt t="48172" x="6249988" y="5340350"/>
          <p14:tracePt t="48188" x="6257925" y="5332413"/>
          <p14:tracePt t="49183" x="6249988" y="5340350"/>
          <p14:tracePt t="49209" x="6240463" y="5340350"/>
          <p14:tracePt t="49236" x="6232525" y="5340350"/>
          <p14:tracePt t="49240" x="6215063" y="5340350"/>
          <p14:tracePt t="49260" x="6189663" y="5340350"/>
          <p14:tracePt t="49276" x="6146800" y="5340350"/>
          <p14:tracePt t="49294" x="6078538" y="5340350"/>
          <p14:tracePt t="49310" x="5975350" y="5314950"/>
          <p14:tracePt t="49327" x="5811838" y="5264150"/>
          <p14:tracePt t="49343" x="5675313" y="5237163"/>
          <p14:tracePt t="49360" x="5554663" y="5211763"/>
          <p14:tracePt t="49377" x="5486400" y="5186363"/>
          <p14:tracePt t="49394" x="5468938" y="5186363"/>
          <p14:tracePt t="49411" x="5468938" y="5168900"/>
          <p14:tracePt t="49427" x="5468938" y="5100638"/>
          <p14:tracePt t="49444" x="5478463" y="4964113"/>
          <p14:tracePt t="49461" x="5529263" y="4706938"/>
          <p14:tracePt t="49478" x="5580063" y="4432300"/>
          <p14:tracePt t="49494" x="5683250" y="4054475"/>
          <p14:tracePt t="49511" x="5735638" y="3822700"/>
          <p14:tracePt t="49528" x="5794375" y="3668713"/>
          <p14:tracePt t="49545" x="5889625" y="3540125"/>
          <p14:tracePt t="49561" x="6018213" y="3429000"/>
          <p14:tracePt t="49578" x="6103938" y="3368675"/>
          <p14:tracePt t="49595" x="6197600" y="3317875"/>
          <p14:tracePt t="49612" x="6275388" y="3282950"/>
          <p14:tracePt t="49628" x="6361113" y="3240088"/>
          <p14:tracePt t="49645" x="6421438" y="3206750"/>
          <p14:tracePt t="49662" x="6464300" y="3163888"/>
          <p14:tracePt t="49679" x="6480175" y="3136900"/>
          <p14:tracePt t="49695" x="6489700" y="3128963"/>
          <p14:tracePt t="49892" x="6480175" y="3128963"/>
          <p14:tracePt t="49895" x="6446838" y="3128963"/>
          <p14:tracePt t="49913" x="6283325" y="3154363"/>
          <p14:tracePt t="49930" x="6103938" y="3171825"/>
          <p14:tracePt t="49947" x="5889625" y="3189288"/>
          <p14:tracePt t="49964" x="5614988" y="3222625"/>
          <p14:tracePt t="49980" x="5392738" y="3240088"/>
          <p14:tracePt t="49997" x="5160963" y="3275013"/>
          <p14:tracePt t="50014" x="5014913" y="3292475"/>
          <p14:tracePt t="50031" x="4851400" y="3308350"/>
          <p14:tracePt t="50048" x="4706938" y="3308350"/>
          <p14:tracePt t="50064" x="4543425" y="3308350"/>
          <p14:tracePt t="50081" x="4432300" y="3308350"/>
          <p14:tracePt t="50098" x="4329113" y="3325813"/>
          <p14:tracePt t="50115" x="4303713" y="3325813"/>
          <p14:tracePt t="50193" x="4294188" y="3325813"/>
          <p14:tracePt t="50196" x="4268788" y="3335338"/>
          <p14:tracePt t="50215" x="4157663" y="3351213"/>
          <p14:tracePt t="50231" x="3994150" y="3360738"/>
          <p14:tracePt t="50249" x="3814763" y="3368675"/>
          <p14:tracePt t="50265" x="3711575" y="3343275"/>
          <p14:tracePt t="50282" x="3703638" y="3335338"/>
          <p14:tracePt t="50299" x="3703638" y="3300413"/>
          <p14:tracePt t="50316" x="3721100" y="3240088"/>
          <p14:tracePt t="50332" x="3746500" y="3163888"/>
          <p14:tracePt t="50349" x="3789363" y="3078163"/>
          <p14:tracePt t="50365" x="3849688" y="2982913"/>
          <p14:tracePt t="50383" x="3900488" y="2940050"/>
          <p14:tracePt t="50399" x="3917950" y="2922588"/>
          <p14:tracePt t="50416" x="3925888" y="2922588"/>
          <p14:tracePt t="50433" x="3935413" y="2922588"/>
          <p14:tracePt t="50449" x="3943350" y="2922588"/>
          <p14:tracePt t="50467" x="3943350" y="2932113"/>
          <p14:tracePt t="50483" x="3951288" y="2932113"/>
          <p14:tracePt t="50500" x="3960813" y="2932113"/>
          <p14:tracePt t="50516" x="3978275" y="2914650"/>
          <p14:tracePt t="50534" x="4011613" y="2897188"/>
          <p14:tracePt t="50550" x="4046538" y="2871788"/>
          <p14:tracePt t="50567" x="4157663" y="2854325"/>
          <p14:tracePt t="50583" x="4329113" y="2854325"/>
          <p14:tracePt t="50601" x="4749800" y="2957513"/>
          <p14:tracePt t="50617" x="5718175" y="3222625"/>
          <p14:tracePt t="50634" x="6540500" y="3403600"/>
          <p14:tracePt t="50650" x="7046913" y="3489325"/>
          <p14:tracePt t="50667" x="7372350" y="3522663"/>
          <p14:tracePt t="50684" x="7466013" y="3532188"/>
          <p14:tracePt t="50701" x="7475538" y="3532188"/>
          <p14:tracePt t="50738" x="7475538" y="3540125"/>
          <p14:tracePt t="50755" x="7466013" y="3549650"/>
          <p14:tracePt t="50768" x="7458075" y="3549650"/>
          <p14:tracePt t="50784" x="7458075" y="3557588"/>
          <p14:tracePt t="50801" x="7450138" y="3557588"/>
          <p14:tracePt t="51112" x="7450138" y="3565525"/>
          <p14:tracePt t="51156" x="7440613" y="3565525"/>
          <p14:tracePt t="51300" x="7432675" y="3565525"/>
          <p14:tracePt t="51441" x="7432675" y="3575050"/>
          <p14:tracePt t="51455" x="7415213" y="3582988"/>
          <p14:tracePt t="51471" x="7407275" y="3592513"/>
          <p14:tracePt t="51488" x="7397750" y="3600450"/>
          <p14:tracePt t="51492" x="7389813" y="3608388"/>
          <p14:tracePt t="51505" x="7364413" y="3635375"/>
          <p14:tracePt t="51522" x="7354888" y="3643313"/>
          <p14:tracePt t="51538" x="7346950" y="3660775"/>
          <p14:tracePt t="51556" x="7329488" y="3668713"/>
          <p14:tracePt t="51572" x="7312025" y="3686175"/>
          <p14:tracePt t="51589" x="7286625" y="3711575"/>
          <p14:tracePt t="51606" x="7251700" y="3746500"/>
          <p14:tracePt t="51623" x="7192963" y="3797300"/>
          <p14:tracePt t="51639" x="7150100" y="3840163"/>
          <p14:tracePt t="51656" x="7089775" y="3900488"/>
          <p14:tracePt t="51673" x="7004050" y="3994150"/>
          <p14:tracePt t="51690" x="6935788" y="4071938"/>
          <p14:tracePt t="51706" x="6883400" y="4122738"/>
          <p14:tracePt t="51723" x="6858000" y="4165600"/>
          <p14:tracePt t="51740" x="6823075" y="4208463"/>
          <p14:tracePt t="51756" x="6797675" y="4235450"/>
          <p14:tracePt t="51774" x="6789738" y="4268788"/>
          <p14:tracePt t="51790" x="6780213" y="4286250"/>
          <p14:tracePt t="51807" x="6772275" y="4303713"/>
          <p14:tracePt t="51823" x="6764338" y="4311650"/>
          <p14:tracePt t="51841" x="6746875" y="4337050"/>
          <p14:tracePt t="51857" x="6721475" y="4379913"/>
          <p14:tracePt t="51874" x="6704013" y="4397375"/>
          <p14:tracePt t="51890" x="6704013" y="4414838"/>
          <p14:tracePt t="51908" x="6694488" y="4422775"/>
          <p14:tracePt t="51908" x="0" y="0"/>
        </p14:tracePtLst>
        <p14:tracePtLst>
          <p14:tracePt t="54680" x="6626225" y="4465638"/>
          <p14:tracePt t="54780" x="6626225" y="4457700"/>
          <p14:tracePt t="54790" x="6618288" y="4457700"/>
          <p14:tracePt t="54794" x="6583363" y="4449763"/>
          <p14:tracePt t="54808" x="6523038" y="4422775"/>
          <p14:tracePt t="54824" x="6421438" y="4389438"/>
          <p14:tracePt t="54841" x="6283325" y="4329113"/>
          <p14:tracePt t="54857" x="6061075" y="4225925"/>
          <p14:tracePt t="54875" x="5854700" y="4140200"/>
          <p14:tracePt t="54891" x="5537200" y="4021138"/>
          <p14:tracePt t="54908" x="4878388" y="3849688"/>
          <p14:tracePt t="54924" x="4243388" y="3694113"/>
          <p14:tracePt t="54941" x="3565525" y="3582988"/>
          <p14:tracePt t="54959" x="3146425" y="3540125"/>
          <p14:tracePt t="54975" x="2828925" y="3497263"/>
          <p14:tracePt t="54992" x="2682875" y="3463925"/>
          <p14:tracePt t="55008" x="2622550" y="3421063"/>
          <p14:tracePt t="55025" x="2614613" y="3394075"/>
          <p14:tracePt t="55042" x="2632075" y="3325813"/>
          <p14:tracePt t="55059" x="2640013" y="3265488"/>
          <p14:tracePt t="55075" x="2649538" y="3222625"/>
          <p14:tracePt t="55092" x="2649538" y="3189288"/>
          <p14:tracePt t="55109" x="2622550" y="3128963"/>
          <p14:tracePt t="55126" x="2571750" y="3051175"/>
          <p14:tracePt t="55142" x="2520950" y="2974975"/>
          <p14:tracePt t="55159" x="2478088" y="2914650"/>
          <p14:tracePt t="55176" x="2417763" y="2854325"/>
          <p14:tracePt t="55193" x="2400300" y="2803525"/>
          <p14:tracePt t="55209" x="2357438" y="2743200"/>
          <p14:tracePt t="55209" x="2332038" y="2700338"/>
          <p14:tracePt t="55227" x="2236788" y="2622550"/>
          <p14:tracePt t="55243" x="2108200" y="2546350"/>
          <p14:tracePt t="55260" x="1946275" y="2435225"/>
          <p14:tracePt t="55276" x="1808163" y="2365375"/>
          <p14:tracePt t="55293" x="1697038" y="2314575"/>
          <p14:tracePt t="55310" x="1654175" y="2279650"/>
          <p14:tracePt t="55327" x="1646238" y="2263775"/>
          <p14:tracePt t="55397" x="1636713" y="2263775"/>
          <p14:tracePt t="55401" x="1611313" y="2263775"/>
          <p14:tracePt t="55411" x="1535113" y="2289175"/>
          <p14:tracePt t="55427" x="1439863" y="2332038"/>
          <p14:tracePt t="55444" x="1328738" y="2382838"/>
          <p14:tracePt t="55461" x="1243013" y="2417763"/>
          <p14:tracePt t="55478" x="1192213" y="2443163"/>
          <p14:tracePt t="55494" x="1174750" y="2460625"/>
          <p14:tracePt t="55511" x="1165225" y="2478088"/>
          <p14:tracePt t="55528" x="1165225" y="2503488"/>
          <p14:tracePt t="55545" x="1157288" y="2536825"/>
          <p14:tracePt t="55561" x="1157288" y="2606675"/>
          <p14:tracePt t="55579" x="1174750" y="2682875"/>
          <p14:tracePt t="55595" x="1200150" y="2778125"/>
          <p14:tracePt t="55612" x="1225550" y="2889250"/>
          <p14:tracePt t="55628" x="1243013" y="2974975"/>
          <p14:tracePt t="55645" x="1243013" y="3068638"/>
          <p14:tracePt t="55662" x="1250950" y="3179763"/>
          <p14:tracePt t="55679" x="1268413" y="3282950"/>
          <p14:tracePt t="55696" x="1293813" y="3403600"/>
          <p14:tracePt t="55712" x="1328738" y="3506788"/>
          <p14:tracePt t="55729" x="1363663" y="3617913"/>
          <p14:tracePt t="55746" x="1414463" y="3736975"/>
          <p14:tracePt t="55763" x="1457325" y="3806825"/>
          <p14:tracePt t="55779" x="1492250" y="3849688"/>
          <p14:tracePt t="55796" x="1508125" y="3865563"/>
          <p14:tracePt t="55813" x="1525588" y="3883025"/>
          <p14:tracePt t="55830" x="1550988" y="3900488"/>
          <p14:tracePt t="55846" x="1577975" y="3925888"/>
          <p14:tracePt t="55863" x="1628775" y="3951288"/>
          <p14:tracePt t="55880" x="1697038" y="3968750"/>
          <p14:tracePt t="55897" x="1782763" y="3994150"/>
          <p14:tracePt t="55913" x="1885950" y="4021138"/>
          <p14:tracePt t="55930" x="2022475" y="4029075"/>
          <p14:tracePt t="55947" x="2057400" y="4029075"/>
          <p14:tracePt t="55963" x="2100263" y="4011613"/>
          <p14:tracePt t="55980" x="2125663" y="3986213"/>
          <p14:tracePt t="55997" x="2168525" y="3960813"/>
          <p14:tracePt t="56014" x="2211388" y="3935413"/>
          <p14:tracePt t="56030" x="2254250" y="3917950"/>
          <p14:tracePt t="56048" x="2306638" y="3883025"/>
          <p14:tracePt t="56064" x="2357438" y="3840163"/>
          <p14:tracePt t="56081" x="2425700" y="3789363"/>
          <p14:tracePt t="56098" x="2493963" y="3694113"/>
          <p14:tracePt t="56115" x="2528888" y="3635375"/>
          <p14:tracePt t="56131" x="2563813" y="3557588"/>
          <p14:tracePt t="56148" x="2597150" y="3479800"/>
          <p14:tracePt t="56164" x="2632075" y="3378200"/>
          <p14:tracePt t="56181" x="2674938" y="3275013"/>
          <p14:tracePt t="56198" x="2725738" y="3146425"/>
          <p14:tracePt t="56215" x="2778125" y="3008313"/>
          <p14:tracePt t="56231" x="2803525" y="2879725"/>
          <p14:tracePt t="56248" x="2820988" y="2768600"/>
          <p14:tracePt t="56265" x="2836863" y="2657475"/>
          <p14:tracePt t="56282" x="2846388" y="2546350"/>
          <p14:tracePt t="56299" x="2846388" y="2478088"/>
          <p14:tracePt t="56315" x="2846388" y="2425700"/>
          <p14:tracePt t="56332" x="2836863" y="2392363"/>
          <p14:tracePt t="56349" x="2820988" y="2357438"/>
          <p14:tracePt t="56366" x="2803525" y="2322513"/>
          <p14:tracePt t="56382" x="2794000" y="2289175"/>
          <p14:tracePt t="56400" x="2786063" y="2263775"/>
          <p14:tracePt t="56416" x="2768600" y="2246313"/>
          <p14:tracePt t="56433" x="2743200" y="2203450"/>
          <p14:tracePt t="56449" x="2682875" y="2168525"/>
          <p14:tracePt t="56449" x="2657475" y="2143125"/>
          <p14:tracePt t="56467" x="2571750" y="2100263"/>
          <p14:tracePt t="56483" x="2493963" y="2074863"/>
          <p14:tracePt t="56500" x="2425700" y="2049463"/>
          <p14:tracePt t="56516" x="2382838" y="2032000"/>
          <p14:tracePt t="56533" x="2349500" y="2014538"/>
          <p14:tracePt t="56550" x="2339975" y="2014538"/>
          <p14:tracePt t="56567" x="2332038" y="2014538"/>
          <p14:tracePt t="56583" x="2297113" y="2014538"/>
          <p14:tracePt t="56600" x="2220913" y="2006600"/>
          <p14:tracePt t="56617" x="2082800" y="2006600"/>
          <p14:tracePt t="56634" x="1739900" y="2039938"/>
          <p14:tracePt t="56651" x="1593850" y="2092325"/>
          <p14:tracePt t="56667" x="1422400" y="2160588"/>
          <p14:tracePt t="56684" x="1311275" y="2220913"/>
          <p14:tracePt t="56701" x="1243013" y="2263775"/>
          <p14:tracePt t="56718" x="1208088" y="2306638"/>
          <p14:tracePt t="56734" x="1192213" y="2332038"/>
          <p14:tracePt t="56751" x="1182688" y="2349500"/>
          <p14:tracePt t="56768" x="1174750" y="2392363"/>
          <p14:tracePt t="56785" x="1165225" y="2451100"/>
          <p14:tracePt t="56801" x="1165225" y="2536825"/>
          <p14:tracePt t="56801" x="1157288" y="2589213"/>
          <p14:tracePt t="56818" x="1131888" y="2735263"/>
          <p14:tracePt t="56835" x="1114425" y="2863850"/>
          <p14:tracePt t="56852" x="1096963" y="3017838"/>
          <p14:tracePt t="56868" x="1089025" y="3136900"/>
          <p14:tracePt t="56885" x="1089025" y="3265488"/>
          <p14:tracePt t="56902" x="1089025" y="3360738"/>
          <p14:tracePt t="56919" x="1106488" y="3463925"/>
          <p14:tracePt t="56935" x="1157288" y="3575050"/>
          <p14:tracePt t="56952" x="1200150" y="3660775"/>
          <p14:tracePt t="56969" x="1277938" y="3754438"/>
          <p14:tracePt t="56986" x="1346200" y="3832225"/>
          <p14:tracePt t="57003" x="1397000" y="3875088"/>
          <p14:tracePt t="57019" x="1431925" y="3900488"/>
          <p14:tracePt t="57036" x="1465263" y="3935413"/>
          <p14:tracePt t="57053" x="1500188" y="3951288"/>
          <p14:tracePt t="57070" x="1535113" y="3960813"/>
          <p14:tracePt t="57086" x="1543050" y="3960813"/>
          <p14:tracePt t="57103" x="1560513" y="3960813"/>
          <p14:tracePt t="57120" x="1568450" y="3951288"/>
          <p14:tracePt t="57137" x="1568450" y="3943350"/>
          <p14:tracePt t="57153" x="1568450" y="3935413"/>
          <p14:tracePt t="57236" x="1568450" y="3951288"/>
          <p14:tracePt t="57240" x="1585913" y="4021138"/>
          <p14:tracePt t="57254" x="1593850" y="4106863"/>
          <p14:tracePt t="57271" x="1620838" y="4260850"/>
          <p14:tracePt t="57287" x="1636713" y="4414838"/>
          <p14:tracePt t="57304" x="1689100" y="4603750"/>
          <p14:tracePt t="57321" x="1714500" y="4740275"/>
          <p14:tracePt t="57337" x="1808163" y="4921250"/>
          <p14:tracePt t="57355" x="1885950" y="4997450"/>
          <p14:tracePt t="57371" x="1954213" y="5032375"/>
          <p14:tracePt t="57388" x="1997075" y="5040313"/>
          <p14:tracePt t="57428" x="1997075" y="5032375"/>
          <p14:tracePt t="57445" x="1997075" y="5022850"/>
          <p14:tracePt t="57455" x="1997075" y="4997450"/>
          <p14:tracePt t="57458" x="1989138" y="4989513"/>
          <p14:tracePt t="57472" x="1963738" y="4954588"/>
          <p14:tracePt t="57489" x="1928813" y="4921250"/>
          <p14:tracePt t="57505" x="1878013" y="4894263"/>
          <p14:tracePt t="57505" x="1860550" y="4886325"/>
          <p14:tracePt t="57522" x="1800225" y="4843463"/>
          <p14:tracePt t="57539" x="1765300" y="4818063"/>
          <p14:tracePt t="57555" x="1749425" y="4808538"/>
          <p14:tracePt t="57572" x="1731963" y="4800600"/>
          <p14:tracePt t="57589" x="1722438" y="4800600"/>
          <p14:tracePt t="57606" x="1663700" y="4800600"/>
          <p14:tracePt t="57624" x="1585913" y="4800600"/>
          <p14:tracePt t="57640" x="1517650" y="4808538"/>
          <p14:tracePt t="57657" x="1414463" y="4835525"/>
          <p14:tracePt t="57674" x="1320800" y="4886325"/>
          <p14:tracePt t="57690" x="1250950" y="4937125"/>
          <p14:tracePt t="57708" x="1235075" y="4964113"/>
          <p14:tracePt t="57724" x="1225550" y="4989513"/>
          <p14:tracePt t="57741" x="1225550" y="5014913"/>
          <p14:tracePt t="57757" x="1208088" y="5040313"/>
          <p14:tracePt t="57775" x="1200150" y="5075238"/>
          <p14:tracePt t="57791" x="1192213" y="5108575"/>
          <p14:tracePt t="57808" x="1174750" y="5168900"/>
          <p14:tracePt t="57824" x="1165225" y="5237163"/>
          <p14:tracePt t="57842" x="1157288" y="5332413"/>
          <p14:tracePt t="57858" x="1149350" y="5392738"/>
          <p14:tracePt t="57858" x="1149350" y="5418138"/>
          <p14:tracePt t="57875" x="1149350" y="5503863"/>
          <p14:tracePt t="57892" x="1157288" y="5564188"/>
          <p14:tracePt t="57909" x="1182688" y="5614988"/>
          <p14:tracePt t="57926" x="1200150" y="5665788"/>
          <p14:tracePt t="57942" x="1225550" y="5700713"/>
          <p14:tracePt t="57959" x="1268413" y="5743575"/>
          <p14:tracePt t="57975" x="1311275" y="5786438"/>
          <p14:tracePt t="57992" x="1371600" y="5846763"/>
          <p14:tracePt t="58009" x="1449388" y="5922963"/>
          <p14:tracePt t="58026" x="1517650" y="5992813"/>
          <p14:tracePt t="58042" x="1646238" y="6086475"/>
          <p14:tracePt t="58060" x="1714500" y="6129338"/>
          <p14:tracePt t="58076" x="1774825" y="6172200"/>
          <p14:tracePt t="58093" x="1843088" y="6207125"/>
          <p14:tracePt t="58109" x="1903413" y="6232525"/>
          <p14:tracePt t="58126" x="1979613" y="6249988"/>
          <p14:tracePt t="58143" x="2049463" y="6265863"/>
          <p14:tracePt t="58160" x="2108200" y="6265863"/>
          <p14:tracePt t="58176" x="2143125" y="6265863"/>
          <p14:tracePt t="58194" x="2160588" y="6265863"/>
          <p14:tracePt t="58210" x="2193925" y="6265863"/>
          <p14:tracePt t="58227" x="2254250" y="6265863"/>
          <p14:tracePt t="58243" x="2332038" y="6240463"/>
          <p14:tracePt t="58260" x="2435225" y="6207125"/>
          <p14:tracePt t="58277" x="2536825" y="6164263"/>
          <p14:tracePt t="58294" x="2665413" y="6094413"/>
          <p14:tracePt t="58311" x="2735263" y="6043613"/>
          <p14:tracePt t="58327" x="2768600" y="5992813"/>
          <p14:tracePt t="58344" x="2778125" y="5957888"/>
          <p14:tracePt t="58361" x="2778125" y="5907088"/>
          <p14:tracePt t="58378" x="2778125" y="5864225"/>
          <p14:tracePt t="58394" x="2760663" y="5786438"/>
          <p14:tracePt t="58411" x="2743200" y="5735638"/>
          <p14:tracePt t="58428" x="2717800" y="5657850"/>
          <p14:tracePt t="58445" x="2682875" y="5529263"/>
          <p14:tracePt t="58461" x="2649538" y="5418138"/>
          <p14:tracePt t="58478" x="2614613" y="5280025"/>
          <p14:tracePt t="58495" x="2579688" y="5168900"/>
          <p14:tracePt t="58512" x="2546350" y="5075238"/>
          <p14:tracePt t="58528" x="2503488" y="4979988"/>
          <p14:tracePt t="58545" x="2460625" y="4921250"/>
          <p14:tracePt t="58562" x="2417763" y="4860925"/>
          <p14:tracePt t="58562" x="2392363" y="4835525"/>
          <p14:tracePt t="58579" x="2339975" y="4800600"/>
          <p14:tracePt t="58595" x="2289175" y="4783138"/>
          <p14:tracePt t="58612" x="2263775" y="4765675"/>
          <p14:tracePt t="58629" x="2228850" y="4765675"/>
          <p14:tracePt t="58646" x="2203450" y="4757738"/>
          <p14:tracePt t="58663" x="2178050" y="4749800"/>
          <p14:tracePt t="58679" x="2160588" y="4740275"/>
          <p14:tracePt t="58696" x="2074863" y="4706938"/>
          <p14:tracePt t="58713" x="2039938" y="4697413"/>
          <p14:tracePt t="58730" x="2014538" y="4697413"/>
          <p14:tracePt t="58746" x="1989138" y="4689475"/>
          <p14:tracePt t="58746" x="1971675" y="4689475"/>
          <p14:tracePt t="58763" x="1936750" y="4689475"/>
          <p14:tracePt t="58780" x="1911350" y="4689475"/>
          <p14:tracePt t="58797" x="1893888" y="4689475"/>
          <p14:tracePt t="58813" x="1878013" y="4689475"/>
          <p14:tracePt t="58830" x="1868488" y="4689475"/>
          <p14:tracePt t="58926" x="1860550" y="4689475"/>
          <p14:tracePt t="58930" x="1851025" y="4689475"/>
          <p14:tracePt t="58948" x="1843088" y="4689475"/>
          <p14:tracePt t="58988" x="1835150" y="4689475"/>
          <p14:tracePt t="59220" x="1825625" y="4689475"/>
          <p14:tracePt t="59278" x="1825625" y="4697413"/>
          <p14:tracePt t="59310" x="1817688" y="4697413"/>
          <p14:tracePt t="59372" x="1808163" y="4697413"/>
          <p14:tracePt t="59413" x="1800225" y="4706938"/>
          <p14:tracePt t="59457" x="1800225" y="4714875"/>
          <p14:tracePt t="59474" x="1792288" y="4714875"/>
          <p14:tracePt t="59483" x="1782763" y="4714875"/>
          <p14:tracePt t="59508" x="1774825" y="4722813"/>
          <p14:tracePt t="59520" x="1757363" y="4732338"/>
          <p14:tracePt t="59534" x="1757363" y="4740275"/>
          <p14:tracePt t="59537" x="1739900" y="4749800"/>
          <p14:tracePt t="59550" x="1731963" y="4765675"/>
          <p14:tracePt t="59567" x="1714500" y="4783138"/>
          <p14:tracePt t="59584" x="1697038" y="4800600"/>
          <p14:tracePt t="59601" x="1689100" y="4818063"/>
          <p14:tracePt t="59618" x="1679575" y="4860925"/>
          <p14:tracePt t="59634" x="1671638" y="4886325"/>
          <p14:tracePt t="59634" x="1671638" y="4903788"/>
          <p14:tracePt t="59651" x="1663700" y="4929188"/>
          <p14:tracePt t="59668" x="1663700" y="4954588"/>
          <p14:tracePt t="59685" x="1663700" y="4989513"/>
          <p14:tracePt t="59701" x="1663700" y="5040313"/>
          <p14:tracePt t="59718" x="1663700" y="5075238"/>
          <p14:tracePt t="59735" x="1671638" y="5108575"/>
          <p14:tracePt t="59752" x="1671638" y="5143500"/>
          <p14:tracePt t="59768" x="1679575" y="5160963"/>
          <p14:tracePt t="59785" x="1689100" y="5178425"/>
          <p14:tracePt t="59802" x="1689100" y="5186363"/>
          <p14:tracePt t="59819" x="1697038" y="5203825"/>
          <p14:tracePt t="59835" x="1714500" y="5221288"/>
          <p14:tracePt t="59852" x="1731963" y="5264150"/>
          <p14:tracePt t="59869" x="1757363" y="5322888"/>
          <p14:tracePt t="59886" x="1782763" y="5357813"/>
          <p14:tracePt t="59902" x="1792288" y="5392738"/>
          <p14:tracePt t="59920" x="1817688" y="5426075"/>
          <p14:tracePt t="59936" x="1835150" y="5443538"/>
          <p14:tracePt t="59953" x="1851025" y="5478463"/>
          <p14:tracePt t="59970" x="1868488" y="5503863"/>
          <p14:tracePt t="59986" x="1893888" y="5521325"/>
          <p14:tracePt t="59986" x="1903413" y="5537200"/>
          <p14:tracePt t="60003" x="1928813" y="5554663"/>
          <p14:tracePt t="60020" x="1936750" y="5572125"/>
          <p14:tracePt t="60253" x="1946275" y="5572125"/>
          <p14:tracePt t="60291" x="1954213" y="5572125"/>
          <p14:tracePt t="60294" x="1963738" y="5572125"/>
          <p14:tracePt t="60304" x="1971675" y="5572125"/>
          <p14:tracePt t="60322" x="1979613" y="5572125"/>
          <p14:tracePt t="60338" x="1997075" y="5572125"/>
          <p14:tracePt t="60355" x="2006600" y="5564188"/>
          <p14:tracePt t="60372" x="2014538" y="5564188"/>
          <p14:tracePt t="60389" x="2022475" y="5564188"/>
          <p14:tracePt t="60405" x="2032000" y="5564188"/>
          <p14:tracePt t="60422" x="2039938" y="5554663"/>
          <p14:tracePt t="60439" x="2057400" y="5554663"/>
          <p14:tracePt t="60456" x="2065338" y="5546725"/>
          <p14:tracePt t="60472" x="2074863" y="5537200"/>
          <p14:tracePt t="60489" x="2082800" y="5537200"/>
          <p14:tracePt t="60653" x="2092325" y="5537200"/>
          <p14:tracePt t="60656" x="2100263" y="5529263"/>
          <p14:tracePt t="60673" x="2108200" y="5521325"/>
          <p14:tracePt t="60690" x="2117725" y="5511800"/>
          <p14:tracePt t="60690" x="2125663" y="5503863"/>
          <p14:tracePt t="60707" x="2125663" y="5494338"/>
          <p14:tracePt t="60723" x="2135188" y="5478463"/>
          <p14:tracePt t="60741" x="2143125" y="5443538"/>
          <p14:tracePt t="60757" x="2160588" y="5418138"/>
          <p14:tracePt t="60774" x="2185988" y="5383213"/>
          <p14:tracePt t="60790" x="2203450" y="5349875"/>
          <p14:tracePt t="60808" x="2220913" y="5297488"/>
          <p14:tracePt t="60824" x="2263775" y="5237163"/>
          <p14:tracePt t="60841" x="2289175" y="5151438"/>
          <p14:tracePt t="60857" x="2322513" y="5100638"/>
          <p14:tracePt t="60875" x="2357438" y="5022850"/>
          <p14:tracePt t="60891" x="2382838" y="4937125"/>
          <p14:tracePt t="60908" x="2392363" y="4878388"/>
          <p14:tracePt t="60924" x="2417763" y="4818063"/>
          <p14:tracePt t="60941" x="2425700" y="4775200"/>
          <p14:tracePt t="60958" x="2425700" y="4749800"/>
          <p14:tracePt t="60975" x="2425700" y="4722813"/>
          <p14:tracePt t="60992" x="2435225" y="4689475"/>
          <p14:tracePt t="61008" x="2443163" y="4654550"/>
          <p14:tracePt t="61026" x="2443163" y="4611688"/>
          <p14:tracePt t="61042" x="2443163" y="4560888"/>
          <p14:tracePt t="61059" x="2443163" y="4465638"/>
          <p14:tracePt t="61075" x="2435225" y="4397375"/>
          <p14:tracePt t="61092" x="2425700" y="4311650"/>
          <p14:tracePt t="61109" x="2417763" y="4208463"/>
          <p14:tracePt t="61126" x="2408238" y="4089400"/>
          <p14:tracePt t="61142" x="2400300" y="3986213"/>
          <p14:tracePt t="61160" x="2392363" y="3865563"/>
          <p14:tracePt t="61176" x="2382838" y="3721100"/>
          <p14:tracePt t="61193" x="2374900" y="3600450"/>
          <p14:tracePt t="61209" x="2357438" y="3471863"/>
          <p14:tracePt t="61226" x="2339975" y="3335338"/>
          <p14:tracePt t="61243" x="2332038" y="3275013"/>
          <p14:tracePt t="61260" x="2332038" y="3206750"/>
          <p14:tracePt t="61277" x="2332038" y="3146425"/>
          <p14:tracePt t="61293" x="2322513" y="3094038"/>
          <p14:tracePt t="61310" x="2314575" y="3051175"/>
          <p14:tracePt t="61327" x="2306638" y="2982913"/>
          <p14:tracePt t="61344" x="2297113" y="2932113"/>
          <p14:tracePt t="61360" x="2289175" y="2889250"/>
          <p14:tracePt t="61377" x="2289175" y="2828925"/>
          <p14:tracePt t="61394" x="2279650" y="2778125"/>
          <p14:tracePt t="61394" x="2271713" y="2760663"/>
          <p14:tracePt t="61411" x="2254250" y="2700338"/>
          <p14:tracePt t="61427" x="2228850" y="2622550"/>
          <p14:tracePt t="61444" x="2193925" y="2546350"/>
          <p14:tracePt t="61461" x="2151063" y="2443163"/>
          <p14:tracePt t="61478" x="2108200" y="2349500"/>
          <p14:tracePt t="61494" x="2074863" y="2279650"/>
          <p14:tracePt t="61511" x="2032000" y="2220913"/>
          <p14:tracePt t="61528" x="2022475" y="2203450"/>
          <p14:tracePt t="61626" x="2014538" y="2203450"/>
          <p14:tracePt t="61645" x="1989138" y="2203450"/>
          <p14:tracePt t="61649" x="1963738" y="2203450"/>
          <p14:tracePt t="61662" x="1928813" y="2203450"/>
          <p14:tracePt t="61679" x="1878013" y="2203450"/>
          <p14:tracePt t="61696" x="1835150" y="2203450"/>
          <p14:tracePt t="61712" x="1774825" y="2228850"/>
          <p14:tracePt t="61729" x="1749425" y="2246313"/>
          <p14:tracePt t="61746" x="1731963" y="2271713"/>
          <p14:tracePt t="61763" x="1679575" y="2322513"/>
          <p14:tracePt t="61779" x="1636713" y="2392363"/>
          <p14:tracePt t="61796" x="1568450" y="2478088"/>
          <p14:tracePt t="61813" x="1482725" y="2606675"/>
          <p14:tracePt t="61830" x="1397000" y="2725738"/>
          <p14:tracePt t="61846" x="1311275" y="2854325"/>
          <p14:tracePt t="61863" x="1217613" y="2992438"/>
          <p14:tracePt t="61880" x="1165225" y="3094038"/>
          <p14:tracePt t="61897" x="1122363" y="3189288"/>
          <p14:tracePt t="61913" x="1106488" y="3265488"/>
          <p14:tracePt t="61930" x="1063625" y="3411538"/>
          <p14:tracePt t="61947" x="1036638" y="3514725"/>
          <p14:tracePt t="61963" x="1003300" y="3660775"/>
          <p14:tracePt t="61981" x="950913" y="3789363"/>
          <p14:tracePt t="61997" x="908050" y="3951288"/>
          <p14:tracePt t="62014" x="882650" y="4106863"/>
          <p14:tracePt t="62030" x="849313" y="4243388"/>
          <p14:tracePt t="62048" x="831850" y="4389438"/>
          <p14:tracePt t="62064" x="822325" y="4492625"/>
          <p14:tracePt t="62081" x="822325" y="4611688"/>
          <p14:tracePt t="62097" x="814388" y="4732338"/>
          <p14:tracePt t="62097" x="814388" y="4775200"/>
          <p14:tracePt t="62115" x="814388" y="4886325"/>
          <p14:tracePt t="62131" x="814388" y="4979988"/>
          <p14:tracePt t="62148" x="831850" y="5065713"/>
          <p14:tracePt t="62164" x="849313" y="5168900"/>
          <p14:tracePt t="62182" x="874713" y="5246688"/>
          <p14:tracePt t="62198" x="900113" y="5332413"/>
          <p14:tracePt t="62215" x="925513" y="5418138"/>
          <p14:tracePt t="62231" x="968375" y="5521325"/>
          <p14:tracePt t="62249" x="1011238" y="5597525"/>
          <p14:tracePt t="62265" x="1063625" y="5675313"/>
          <p14:tracePt t="62282" x="1131888" y="5794375"/>
          <p14:tracePt t="62300" x="1200150" y="5872163"/>
          <p14:tracePt t="62315" x="1260475" y="5940425"/>
          <p14:tracePt t="62332" x="1320800" y="6000750"/>
          <p14:tracePt t="62349" x="1371600" y="6051550"/>
          <p14:tracePt t="62366" x="1449388" y="6121400"/>
          <p14:tracePt t="62382" x="1508125" y="6164263"/>
          <p14:tracePt t="62399" x="1568450" y="6215063"/>
          <p14:tracePt t="62416" x="1603375" y="6240463"/>
          <p14:tracePt t="62433" x="1628775" y="6249988"/>
          <p14:tracePt t="62449" x="1646238" y="6257925"/>
          <p14:tracePt t="62466" x="1646238" y="6265863"/>
          <p14:tracePt t="62483" x="1654175" y="6265863"/>
          <p14:tracePt t="62500" x="1671638" y="6265863"/>
          <p14:tracePt t="62517" x="1714500" y="6249988"/>
          <p14:tracePt t="62533" x="1739900" y="6240463"/>
          <p14:tracePt t="62550" x="1774825" y="6223000"/>
          <p14:tracePt t="62567" x="1800225" y="6207125"/>
          <p14:tracePt t="62583" x="1817688" y="6189663"/>
          <p14:tracePt t="62600" x="1835150" y="6172200"/>
          <p14:tracePt t="62617" x="1860550" y="6146800"/>
          <p14:tracePt t="62634" x="1920875" y="6111875"/>
          <p14:tracePt t="62651" x="2006600" y="6051550"/>
          <p14:tracePt t="62667" x="2049463" y="6018213"/>
          <p14:tracePt t="62684" x="2057400" y="6000750"/>
          <p14:tracePt t="62701" x="2082800" y="5965825"/>
          <p14:tracePt t="62718" x="2117725" y="5915025"/>
          <p14:tracePt t="62734" x="2160588" y="5837238"/>
          <p14:tracePt t="62751" x="2203450" y="5751513"/>
          <p14:tracePt t="62768" x="2236788" y="5700713"/>
          <p14:tracePt t="62785" x="2271713" y="5640388"/>
          <p14:tracePt t="62801" x="2297113" y="5589588"/>
          <p14:tracePt t="62818" x="2339975" y="5511800"/>
          <p14:tracePt t="62835" x="2365375" y="5451475"/>
          <p14:tracePt t="62852" x="2417763" y="5365750"/>
          <p14:tracePt t="62868" x="2468563" y="5289550"/>
          <p14:tracePt t="62885" x="2528888" y="5186363"/>
          <p14:tracePt t="62902" x="2571750" y="5092700"/>
          <p14:tracePt t="62919" x="2597150" y="4989513"/>
          <p14:tracePt t="62936" x="2622550" y="4903788"/>
          <p14:tracePt t="62952" x="2640013" y="4800600"/>
          <p14:tracePt t="62969" x="2649538" y="4714875"/>
          <p14:tracePt t="62986" x="2665413" y="4637088"/>
          <p14:tracePt t="62986" x="2674938" y="4578350"/>
          <p14:tracePt t="63003" x="2682875" y="4518025"/>
          <p14:tracePt t="63019" x="2692400" y="4440238"/>
          <p14:tracePt t="63036" x="2692400" y="4389438"/>
          <p14:tracePt t="63053" x="2692400" y="4329113"/>
          <p14:tracePt t="63070" x="2692400" y="4286250"/>
          <p14:tracePt t="63086" x="2692400" y="4235450"/>
          <p14:tracePt t="63103" x="2692400" y="4175125"/>
          <p14:tracePt t="63120" x="2692400" y="4122738"/>
          <p14:tracePt t="63137" x="2692400" y="4071938"/>
          <p14:tracePt t="63153" x="2700338" y="4011613"/>
          <p14:tracePt t="63170" x="2700338" y="3951288"/>
          <p14:tracePt t="63187" x="2708275" y="3875088"/>
          <p14:tracePt t="63204" x="2708275" y="3806825"/>
          <p14:tracePt t="63220" x="2717800" y="3736975"/>
          <p14:tracePt t="63237" x="2717800" y="3678238"/>
          <p14:tracePt t="63254" x="2717800" y="3592513"/>
          <p14:tracePt t="63270" x="2717800" y="3522663"/>
          <p14:tracePt t="63288" x="2717800" y="3446463"/>
          <p14:tracePt t="63304" x="2717800" y="3368675"/>
          <p14:tracePt t="63321" x="2717800" y="3308350"/>
          <p14:tracePt t="63337" x="2717800" y="3249613"/>
          <p14:tracePt t="63355" x="2717800" y="3146425"/>
          <p14:tracePt t="63371" x="2725738" y="3051175"/>
          <p14:tracePt t="63388" x="2725738" y="2957513"/>
          <p14:tracePt t="63405" x="2725738" y="2854325"/>
          <p14:tracePt t="63422" x="2725738" y="2743200"/>
          <p14:tracePt t="63438" x="2725738" y="2649538"/>
          <p14:tracePt t="63455" x="2725738" y="2571750"/>
          <p14:tracePt t="63472" x="2708275" y="2511425"/>
          <p14:tracePt t="63489" x="2700338" y="2443163"/>
          <p14:tracePt t="63506" x="2700338" y="2392363"/>
          <p14:tracePt t="63522" x="2682875" y="2339975"/>
          <p14:tracePt t="63539" x="2665413" y="2279650"/>
          <p14:tracePt t="63556" x="2649538" y="2263775"/>
          <p14:tracePt t="63572" x="2649538" y="2254250"/>
          <p14:tracePt t="63669" x="2640013" y="2254250"/>
          <p14:tracePt t="63673" x="2622550" y="2246313"/>
          <p14:tracePt t="63690" x="2579688" y="2220913"/>
          <p14:tracePt t="63706" x="2528888" y="2193925"/>
          <p14:tracePt t="63706" x="2493963" y="2185988"/>
          <p14:tracePt t="63723" x="2417763" y="2160588"/>
          <p14:tracePt t="63740" x="2365375" y="2135188"/>
          <p14:tracePt t="63756" x="2349500" y="2135188"/>
          <p14:tracePt t="63774" x="2332038" y="2117725"/>
          <p14:tracePt t="63790" x="2322513" y="2117725"/>
          <p14:tracePt t="63807" x="2306638" y="2108200"/>
          <p14:tracePt t="63823" x="2246313" y="2100263"/>
          <p14:tracePt t="63841" x="2178050" y="2092325"/>
          <p14:tracePt t="63857" x="2100263" y="2082800"/>
          <p14:tracePt t="63874" x="2014538" y="2074863"/>
          <p14:tracePt t="63890" x="1868488" y="2074863"/>
          <p14:tracePt t="63908" x="1835150" y="2074863"/>
          <p14:tracePt t="63947" x="1825625" y="2074863"/>
          <p14:tracePt t="63968" x="1817688" y="2074863"/>
          <p14:tracePt t="63971" x="1782763" y="2082800"/>
          <p14:tracePt t="63991" x="1714500" y="2108200"/>
          <p14:tracePt t="64008" x="1636713" y="2125663"/>
          <p14:tracePt t="64025" x="1500188" y="2178050"/>
          <p14:tracePt t="64041" x="1389063" y="2211388"/>
          <p14:tracePt t="64058" x="1250950" y="2271713"/>
          <p14:tracePt t="64075" x="1217613" y="2306638"/>
          <p14:tracePt t="64092" x="1208088" y="2322513"/>
          <p14:tracePt t="64108" x="1208088" y="2332038"/>
          <p14:tracePt t="64125" x="1200150" y="2332038"/>
          <p14:tracePt t="64142" x="1182688" y="2357438"/>
          <p14:tracePt t="64159" x="1165225" y="2382838"/>
          <p14:tracePt t="64175" x="1139825" y="2417763"/>
          <p14:tracePt t="64193" x="1114425" y="2443163"/>
          <p14:tracePt t="64209" x="1096963" y="2503488"/>
          <p14:tracePt t="64226" x="1071563" y="2563813"/>
          <p14:tracePt t="64242" x="1011238" y="2700338"/>
          <p14:tracePt t="64259" x="977900" y="2768600"/>
          <p14:tracePt t="64276" x="925513" y="2863850"/>
          <p14:tracePt t="64293" x="908050" y="2922588"/>
          <p14:tracePt t="64310" x="874713" y="3000375"/>
          <p14:tracePt t="64326" x="865188" y="3051175"/>
          <p14:tracePt t="64343" x="857250" y="3103563"/>
          <p14:tracePt t="64360" x="857250" y="3171825"/>
          <p14:tracePt t="64377" x="839788" y="3257550"/>
          <p14:tracePt t="64393" x="839788" y="3325813"/>
          <p14:tracePt t="64410" x="839788" y="3463925"/>
          <p14:tracePt t="64427" x="831850" y="3549650"/>
          <p14:tracePt t="64444" x="822325" y="3643313"/>
          <p14:tracePt t="64460" x="822325" y="3729038"/>
          <p14:tracePt t="64477" x="822325" y="3806825"/>
          <p14:tracePt t="64494" x="822325" y="3925888"/>
          <p14:tracePt t="64511" x="831850" y="4011613"/>
          <p14:tracePt t="64527" x="849313" y="4122738"/>
          <p14:tracePt t="64544" x="857250" y="4208463"/>
          <p14:tracePt t="64561" x="865188" y="4321175"/>
          <p14:tracePt t="64578" x="892175" y="4414838"/>
          <p14:tracePt t="64578" x="900113" y="4475163"/>
          <p14:tracePt t="64595" x="925513" y="4603750"/>
          <p14:tracePt t="64611" x="950913" y="4722813"/>
          <p14:tracePt t="64628" x="985838" y="4868863"/>
          <p14:tracePt t="64645" x="1028700" y="4989513"/>
          <p14:tracePt t="64662" x="1089025" y="5143500"/>
          <p14:tracePt t="64678" x="1131888" y="5264150"/>
          <p14:tracePt t="64695" x="1174750" y="5375275"/>
          <p14:tracePt t="64712" x="1217613" y="5486400"/>
          <p14:tracePt t="64729" x="1250950" y="5580063"/>
          <p14:tracePt t="64745" x="1303338" y="5675313"/>
          <p14:tracePt t="64762" x="1371600" y="5778500"/>
          <p14:tracePt t="64779" x="1457325" y="5897563"/>
          <p14:tracePt t="64796" x="1550988" y="5983288"/>
          <p14:tracePt t="64812" x="1611313" y="6035675"/>
          <p14:tracePt t="64829" x="1697038" y="6094413"/>
          <p14:tracePt t="64846" x="1749425" y="6137275"/>
          <p14:tracePt t="64863" x="1782763" y="6154738"/>
          <p14:tracePt t="64879" x="1825625" y="6180138"/>
          <p14:tracePt t="64896" x="1860550" y="6207125"/>
          <p14:tracePt t="64913" x="1885950" y="6207125"/>
          <p14:tracePt t="64930" x="1920875" y="6223000"/>
          <p14:tracePt t="64947" x="1946275" y="6223000"/>
          <p14:tracePt t="64963" x="1971675" y="6215063"/>
          <p14:tracePt t="64980" x="1989138" y="6197600"/>
          <p14:tracePt t="64996" x="2014538" y="6172200"/>
          <p14:tracePt t="65014" x="2022475" y="6154738"/>
          <p14:tracePt t="65030" x="2049463" y="6137275"/>
          <p14:tracePt t="65047" x="2074863" y="6111875"/>
          <p14:tracePt t="65063" x="2135188" y="6069013"/>
          <p14:tracePt t="65081" x="2236788" y="6018213"/>
          <p14:tracePt t="65097" x="2332038" y="5957888"/>
          <p14:tracePt t="65114" x="2417763" y="5889625"/>
          <p14:tracePt t="65130" x="2536825" y="5794375"/>
          <p14:tracePt t="65148" x="2614613" y="5708650"/>
          <p14:tracePt t="65164" x="2674938" y="5632450"/>
          <p14:tracePt t="65181" x="2735263" y="5521325"/>
          <p14:tracePt t="65198" x="2786063" y="5408613"/>
          <p14:tracePt t="65215" x="2820988" y="5264150"/>
          <p14:tracePt t="65231" x="2836863" y="5126038"/>
          <p14:tracePt t="65248" x="2863850" y="4937125"/>
          <p14:tracePt t="65265" x="2879725" y="4775200"/>
          <p14:tracePt t="65281" x="2922588" y="4500563"/>
          <p14:tracePt t="65299" x="2932113" y="4337050"/>
          <p14:tracePt t="65315" x="2940050" y="4149725"/>
          <p14:tracePt t="65332" x="2940050" y="4021138"/>
          <p14:tracePt t="65348" x="2932113" y="3849688"/>
          <p14:tracePt t="65366" x="2914650" y="3721100"/>
          <p14:tracePt t="65382" x="2906713" y="3600450"/>
          <p14:tracePt t="65399" x="2889250" y="3454400"/>
          <p14:tracePt t="65415" x="2871788" y="3335338"/>
          <p14:tracePt t="65433" x="2871788" y="3197225"/>
          <p14:tracePt t="65449" x="2828925" y="2932113"/>
          <p14:tracePt t="65449" x="2811463" y="2879725"/>
          <p14:tracePt t="65483" x="2803525" y="2786063"/>
          <p14:tracePt t="65500" x="2786063" y="2674938"/>
          <p14:tracePt t="65516" x="2778125" y="2597150"/>
          <p14:tracePt t="65534" x="2760663" y="2520950"/>
          <p14:tracePt t="65549" x="2751138" y="2478088"/>
          <p14:tracePt t="65566" x="2751138" y="2435225"/>
          <p14:tracePt t="65583" x="2735263" y="2408238"/>
          <p14:tracePt t="65600" x="2725738" y="2374900"/>
          <p14:tracePt t="65617" x="2725738" y="2339975"/>
          <p14:tracePt t="65633" x="2717800" y="2297113"/>
          <p14:tracePt t="65650" x="2708275" y="2254250"/>
          <p14:tracePt t="65667" x="2700338" y="2211388"/>
          <p14:tracePt t="65684" x="2692400" y="2203450"/>
          <p14:tracePt t="65700" x="2682875" y="2193925"/>
          <p14:tracePt t="65717" x="2665413" y="2185988"/>
          <p14:tracePt t="65734" x="2657475" y="2185988"/>
          <p14:tracePt t="65751" x="2649538" y="2178050"/>
          <p14:tracePt t="65767" x="2640013" y="2178050"/>
          <p14:tracePt t="65784" x="2606675" y="2178050"/>
          <p14:tracePt t="65801" x="2563813" y="2168525"/>
          <p14:tracePt t="65818" x="2503488" y="2160588"/>
          <p14:tracePt t="65834" x="2435225" y="2151063"/>
          <p14:tracePt t="65852" x="2400300" y="2151063"/>
          <p14:tracePt t="65868" x="2374900" y="2160588"/>
          <p14:tracePt t="65885" x="2349500" y="2168525"/>
          <p14:tracePt t="65901" x="2314575" y="2185988"/>
          <p14:tracePt t="65918" x="2279650" y="2211388"/>
          <p14:tracePt t="65935" x="2236788" y="2254250"/>
          <p14:tracePt t="65952" x="2151063" y="2332038"/>
          <p14:tracePt t="65969" x="2065338" y="2408238"/>
          <p14:tracePt t="65985" x="1946275" y="2528888"/>
          <p14:tracePt t="66002" x="1800225" y="2692400"/>
          <p14:tracePt t="66019" x="1722438" y="2803525"/>
          <p14:tracePt t="66036" x="1679575" y="2889250"/>
          <p14:tracePt t="66052" x="1628775" y="2982913"/>
          <p14:tracePt t="66069" x="1603375" y="3078163"/>
          <p14:tracePt t="66086" x="1568450" y="3154363"/>
          <p14:tracePt t="66103" x="1543050" y="3275013"/>
          <p14:tracePt t="66119" x="1525588" y="3386138"/>
          <p14:tracePt t="66136" x="1517650" y="3497263"/>
          <p14:tracePt t="66153" x="1500188" y="3582988"/>
          <p14:tracePt t="66170" x="1500188" y="3686175"/>
          <p14:tracePt t="66186" x="1500188" y="3840163"/>
          <p14:tracePt t="66203" x="1492250" y="3968750"/>
          <p14:tracePt t="66220" x="1492250" y="4089400"/>
          <p14:tracePt t="66237" x="1500188" y="4243388"/>
          <p14:tracePt t="66254" x="1500188" y="4354513"/>
          <p14:tracePt t="66270" x="1508125" y="4483100"/>
          <p14:tracePt t="66287" x="1508125" y="4568825"/>
          <p14:tracePt t="66304" x="1508125" y="4637088"/>
          <p14:tracePt t="66321" x="1508125" y="4722813"/>
          <p14:tracePt t="66337" x="1508125" y="4775200"/>
          <p14:tracePt t="66354" x="1508125" y="4835525"/>
          <p14:tracePt t="66370" x="1508125" y="4878388"/>
          <p14:tracePt t="66388" x="1508125" y="4886325"/>
          <p14:tracePt t="66404" x="1508125" y="4903788"/>
          <p14:tracePt t="66916" x="1508125" y="4894263"/>
          <p14:tracePt t="66919" x="1508125" y="4886325"/>
          <p14:tracePt t="66940" x="1517650" y="4868863"/>
          <p14:tracePt t="66957" x="1535113" y="4851400"/>
          <p14:tracePt t="66974" x="1543050" y="4843463"/>
          <p14:tracePt t="66991" x="1577975" y="4826000"/>
          <p14:tracePt t="67007" x="1611313" y="4792663"/>
          <p14:tracePt t="67024" x="1663700" y="4757738"/>
          <p14:tracePt t="67041" x="1739900" y="4732338"/>
          <p14:tracePt t="67058" x="1903413" y="4706938"/>
          <p14:tracePt t="67074" x="2263775" y="4679950"/>
          <p14:tracePt t="67092" x="2451100" y="4664075"/>
          <p14:tracePt t="67108" x="2597150" y="4637088"/>
          <p14:tracePt t="67125" x="2743200" y="4603750"/>
          <p14:tracePt t="67141" x="2836863" y="4568825"/>
          <p14:tracePt t="67158" x="2940050" y="4525963"/>
          <p14:tracePt t="67175" x="3025775" y="4483100"/>
          <p14:tracePt t="67192" x="3111500" y="4440238"/>
          <p14:tracePt t="67208" x="3232150" y="4389438"/>
          <p14:tracePt t="67225" x="3335338" y="4346575"/>
          <p14:tracePt t="67242" x="3463925" y="4294188"/>
          <p14:tracePt t="67259" x="3514725" y="4278313"/>
          <p14:tracePt t="67276" x="3540125" y="4268788"/>
          <p14:tracePt t="67292" x="3549650" y="4251325"/>
          <p14:tracePt t="67309" x="3565525" y="4251325"/>
          <p14:tracePt t="67326" x="3600450" y="4235450"/>
          <p14:tracePt t="67343" x="3635375" y="4208463"/>
          <p14:tracePt t="67359" x="3678238" y="4175125"/>
          <p14:tracePt t="67376" x="3729038" y="4122738"/>
          <p14:tracePt t="67393" x="3779838" y="4054475"/>
          <p14:tracePt t="67410" x="3840163" y="3986213"/>
          <p14:tracePt t="67426" x="3925888" y="3883025"/>
          <p14:tracePt t="67443" x="3978275" y="3832225"/>
          <p14:tracePt t="67460" x="4054475" y="3763963"/>
          <p14:tracePt t="67477" x="4097338" y="3721100"/>
          <p14:tracePt t="67493" x="4132263" y="3686175"/>
          <p14:tracePt t="67510" x="4165600" y="3660775"/>
          <p14:tracePt t="67527" x="4200525" y="3625850"/>
          <p14:tracePt t="67544" x="4243388" y="3582988"/>
          <p14:tracePt t="67560" x="4278313" y="3557588"/>
          <p14:tracePt t="67577" x="4286250" y="3532188"/>
          <p14:tracePt t="67594" x="4294188" y="3522663"/>
          <p14:tracePt t="67611" x="4294188" y="3514725"/>
          <p14:tracePt t="67677" x="4303713" y="3514725"/>
          <p14:tracePt t="67680" x="4303713" y="3506788"/>
          <p14:tracePt t="67718" x="4311650" y="3497263"/>
          <p14:tracePt t="67728" x="4321175" y="3479800"/>
          <p14:tracePt t="67745" x="4354513" y="3446463"/>
          <p14:tracePt t="67748" x="4371975" y="3421063"/>
          <p14:tracePt t="67762" x="4406900" y="3386138"/>
          <p14:tracePt t="67778" x="4449763" y="3351213"/>
          <p14:tracePt t="67795" x="4465638" y="3335338"/>
          <p14:tracePt t="67812" x="4483100" y="3317875"/>
          <p14:tracePt t="67829" x="4492625" y="3292475"/>
          <p14:tracePt t="67845" x="4500563" y="3275013"/>
          <p14:tracePt t="67862" x="4518025" y="3257550"/>
          <p14:tracePt t="67879" x="4535488" y="3240088"/>
          <p14:tracePt t="67896" x="4543425" y="3222625"/>
          <p14:tracePt t="67913" x="4560888" y="3214688"/>
          <p14:tracePt t="67929" x="4578350" y="3197225"/>
          <p14:tracePt t="67946" x="4603750" y="3171825"/>
          <p14:tracePt t="67962" x="4629150" y="3136900"/>
          <p14:tracePt t="67980" x="4654550" y="3103563"/>
          <p14:tracePt t="67996" x="4689475" y="3068638"/>
          <p14:tracePt t="68013" x="4749800" y="3035300"/>
          <p14:tracePt t="68029" x="4783138" y="3008313"/>
          <p14:tracePt t="68047" x="4808538" y="2992438"/>
          <p14:tracePt t="68063" x="4851400" y="2974975"/>
          <p14:tracePt t="68080" x="4886325" y="2949575"/>
          <p14:tracePt t="68097" x="4929188" y="2922588"/>
          <p14:tracePt t="68114" x="4972050" y="2897188"/>
          <p14:tracePt t="68130" x="5032375" y="2871788"/>
          <p14:tracePt t="68147" x="5075238" y="2871788"/>
          <p14:tracePt t="68164" x="5126038" y="2871788"/>
          <p14:tracePt t="68181" x="5168900" y="2889250"/>
          <p14:tracePt t="68197" x="5203825" y="2914650"/>
          <p14:tracePt t="68214" x="5246688" y="2932113"/>
          <p14:tracePt t="68230" x="5264150" y="2940050"/>
          <p14:tracePt t="68248" x="5272088" y="2949575"/>
          <p14:tracePt t="68264" x="5289550" y="2965450"/>
          <p14:tracePt t="68281" x="5307013" y="2992438"/>
          <p14:tracePt t="68298" x="5340350" y="3043238"/>
          <p14:tracePt t="68298" x="5365750" y="3068638"/>
          <p14:tracePt t="68315" x="5426075" y="3189288"/>
          <p14:tracePt t="68331" x="5478463" y="3300413"/>
          <p14:tracePt t="68348" x="5503863" y="3446463"/>
          <p14:tracePt t="68365" x="5529263" y="3565525"/>
          <p14:tracePt t="68381" x="5554663" y="3721100"/>
          <p14:tracePt t="68399" x="5554663" y="3875088"/>
          <p14:tracePt t="68415" x="5554663" y="4071938"/>
          <p14:tracePt t="68432" x="5521325" y="4235450"/>
          <p14:tracePt t="68448" x="5494338" y="4346575"/>
          <p14:tracePt t="68466" x="5468938" y="4457700"/>
          <p14:tracePt t="68482" x="5383213" y="4629150"/>
          <p14:tracePt t="68499" x="5264150" y="4740275"/>
          <p14:tracePt t="68515" x="5075238" y="4878388"/>
          <p14:tracePt t="68533" x="4757738" y="5100638"/>
          <p14:tracePt t="68549" x="4508500" y="5289550"/>
          <p14:tracePt t="68567" x="4379913" y="5426075"/>
          <p14:tracePt t="68583" x="4364038" y="5486400"/>
          <p14:tracePt t="68599" x="4364038" y="5537200"/>
          <p14:tracePt t="68616" x="4397375" y="5580063"/>
          <p14:tracePt t="68633" x="4440238" y="5614988"/>
          <p14:tracePt t="68650" x="4465638" y="5640388"/>
          <p14:tracePt t="68666" x="4475163" y="5649913"/>
          <p14:tracePt t="68717" x="4483100" y="5649913"/>
          <p14:tracePt t="68720" x="4551363" y="5675313"/>
          <p14:tracePt t="68733" x="4878388" y="5786438"/>
          <p14:tracePt t="68750" x="5494338" y="5957888"/>
          <p14:tracePt t="68767" x="6300788" y="6154738"/>
          <p14:tracePt t="68784" x="6772275" y="6197600"/>
          <p14:tracePt t="68800" x="7021513" y="6197600"/>
          <p14:tracePt t="68817" x="7150100" y="6180138"/>
          <p14:tracePt t="68834" x="7165975" y="6146800"/>
          <p14:tracePt t="68851" x="7158038" y="6111875"/>
          <p14:tracePt t="68867" x="7107238" y="6051550"/>
          <p14:tracePt t="68884" x="7064375" y="5992813"/>
          <p14:tracePt t="68901" x="7029450" y="5915025"/>
          <p14:tracePt t="68918" x="7011988" y="5854700"/>
          <p14:tracePt t="68935" x="7004050" y="5803900"/>
          <p14:tracePt t="68951" x="7011988" y="5751513"/>
          <p14:tracePt t="68968" x="7029450" y="5700713"/>
          <p14:tracePt t="68985" x="7037388" y="5649913"/>
          <p14:tracePt t="69002" x="7037388" y="5597525"/>
          <p14:tracePt t="69018" x="7037388" y="5521325"/>
          <p14:tracePt t="69035" x="7037388" y="5451475"/>
          <p14:tracePt t="69052" x="7011988" y="5383213"/>
          <p14:tracePt t="69069" x="6969125" y="5314950"/>
          <p14:tracePt t="69085" x="6926263" y="5237163"/>
          <p14:tracePt t="69102" x="6858000" y="5160963"/>
          <p14:tracePt t="69119" x="6789738" y="5065713"/>
          <p14:tracePt t="69136" x="6721475" y="4979988"/>
          <p14:tracePt t="69152" x="6635750" y="4894263"/>
          <p14:tracePt t="69169" x="6550025" y="4826000"/>
          <p14:tracePt t="69186" x="6472238" y="4775200"/>
          <p14:tracePt t="69186" x="6446838" y="4765675"/>
          <p14:tracePt t="69203" x="6369050" y="4740275"/>
          <p14:tracePt t="69219" x="6265863" y="4722813"/>
          <p14:tracePt t="69236" x="6189663" y="4714875"/>
          <p14:tracePt t="69253" x="6129338" y="4706938"/>
          <p14:tracePt t="69270" x="6035675" y="4697413"/>
          <p14:tracePt t="69287" x="5907088" y="4679950"/>
          <p14:tracePt t="69303" x="5743575" y="4664075"/>
          <p14:tracePt t="69320" x="5589588" y="4664075"/>
          <p14:tracePt t="69336" x="5400675" y="4679950"/>
          <p14:tracePt t="69354" x="5264150" y="4722813"/>
          <p14:tracePt t="69370" x="5118100" y="4808538"/>
          <p14:tracePt t="69387" x="5092700" y="4835525"/>
          <p14:tracePt t="69404" x="5083175" y="4851400"/>
          <p14:tracePt t="69421" x="5075238" y="4868863"/>
          <p14:tracePt t="69437" x="5065713" y="4894263"/>
          <p14:tracePt t="69454" x="5049838" y="4937125"/>
          <p14:tracePt t="69471" x="5014913" y="5014913"/>
          <p14:tracePt t="69488" x="4979988" y="5092700"/>
          <p14:tracePt t="69504" x="4921250" y="5246688"/>
          <p14:tracePt t="69521" x="4868863" y="5400675"/>
          <p14:tracePt t="69538" x="4843463" y="5607050"/>
          <p14:tracePt t="69555" x="4860925" y="5657850"/>
          <p14:tracePt t="69572" x="4886325" y="5700713"/>
          <p14:tracePt t="69588" x="4929188" y="5726113"/>
          <p14:tracePt t="69606" x="4997450" y="5735638"/>
          <p14:tracePt t="69621" x="5135563" y="5743575"/>
          <p14:tracePt t="69639" x="5322888" y="5743575"/>
          <p14:tracePt t="69655" x="5589588" y="5751513"/>
          <p14:tracePt t="69672" x="5761038" y="5768975"/>
          <p14:tracePt t="69688" x="5922963" y="5821363"/>
          <p14:tracePt t="69705" x="6000750" y="5854700"/>
          <p14:tracePt t="69722" x="6018213" y="5864225"/>
          <p14:tracePt t="69769" x="6035675" y="5864225"/>
          <p14:tracePt t="69773" x="6121400" y="5794375"/>
          <p14:tracePt t="69789" x="6223000" y="5718175"/>
          <p14:tracePt t="69806" x="6378575" y="5614988"/>
          <p14:tracePt t="69822" x="6489700" y="5546725"/>
          <p14:tracePt t="69839" x="6575425" y="5486400"/>
          <p14:tracePt t="69856" x="6608763" y="5451475"/>
          <p14:tracePt t="69873" x="6608763" y="5435600"/>
          <p14:tracePt t="69890" x="6608763" y="5418138"/>
          <p14:tracePt t="69906" x="6592888" y="5392738"/>
          <p14:tracePt t="69923" x="6565900" y="5365750"/>
          <p14:tracePt t="69940" x="6532563" y="5332413"/>
          <p14:tracePt t="69957" x="6489700" y="5297488"/>
          <p14:tracePt t="69973" x="6454775" y="5254625"/>
          <p14:tracePt t="69990" x="6429375" y="5221288"/>
          <p14:tracePt t="70007" x="6411913" y="5194300"/>
          <p14:tracePt t="70024" x="6403975" y="5186363"/>
          <p14:tracePt t="70040" x="6403975" y="5178425"/>
          <p14:tracePt t="70091" x="6394450" y="5178425"/>
          <p14:tracePt t="70094" x="6378575" y="5178425"/>
          <p14:tracePt t="70107" x="6300788" y="5168900"/>
          <p14:tracePt t="70124" x="6180138" y="5160963"/>
          <p14:tracePt t="70141" x="5949950" y="5160963"/>
          <p14:tracePt t="70158" x="5692775" y="5160963"/>
          <p14:tracePt t="70174" x="5307013" y="5160963"/>
          <p14:tracePt t="70191" x="5075238" y="5160963"/>
          <p14:tracePt t="70208" x="4921250" y="5151438"/>
          <p14:tracePt t="70225" x="4878388" y="5143500"/>
          <p14:tracePt t="70242" x="4843463" y="5143500"/>
          <p14:tracePt t="70258" x="4783138" y="5143500"/>
          <p14:tracePt t="70275" x="4732338" y="5151438"/>
          <p14:tracePt t="70292" x="4621213" y="5178425"/>
          <p14:tracePt t="70309" x="4492625" y="5221288"/>
          <p14:tracePt t="70325" x="4379913" y="5254625"/>
          <p14:tracePt t="70342" x="4294188" y="5280025"/>
          <p14:tracePt t="70359" x="4225925" y="5322888"/>
          <p14:tracePt t="70376" x="4192588" y="5332413"/>
          <p14:tracePt t="70392" x="4157663" y="5349875"/>
          <p14:tracePt t="70409" x="4140200" y="5357813"/>
          <p14:tracePt t="70426" x="4106863" y="5365750"/>
          <p14:tracePt t="70443" x="4097338" y="5375275"/>
          <p14:tracePt t="70459" x="4089400" y="5383213"/>
          <p14:tracePt t="70476" x="4079875" y="5383213"/>
          <p14:tracePt t="70493" x="4071938" y="5400675"/>
          <p14:tracePt t="70510" x="4054475" y="5408613"/>
          <p14:tracePt t="70526" x="4021138" y="5426075"/>
          <p14:tracePt t="70543" x="3994150" y="5435600"/>
          <p14:tracePt t="70560" x="3986213" y="5435600"/>
          <p14:tracePt t="70701" x="3986213" y="5443538"/>
          <p14:tracePt t="70941" x="3994150" y="5443538"/>
          <p14:tracePt t="70965" x="4003675" y="5443538"/>
          <p14:tracePt t="70969" x="4021138" y="5426075"/>
          <p14:tracePt t="70979" x="4037013" y="5408613"/>
          <p14:tracePt t="70995" x="4054475" y="5383213"/>
          <p14:tracePt t="71013" x="4071938" y="5365750"/>
          <p14:tracePt t="71029" x="4071938" y="5349875"/>
          <p14:tracePt t="71046" x="4079875" y="5349875"/>
          <p14:tracePt t="71204" x="4089400" y="5349875"/>
          <p14:tracePt t="71220" x="4089400" y="5340350"/>
          <p14:tracePt t="71223" x="4097338" y="5340350"/>
          <p14:tracePt t="71231" x="4114800" y="5332413"/>
          <p14:tracePt t="71247" x="4165600" y="5332413"/>
          <p14:tracePt t="71264" x="4268788" y="5332413"/>
          <p14:tracePt t="71280" x="4432300" y="5357813"/>
          <p14:tracePt t="71297" x="4722813" y="5408613"/>
          <p14:tracePt t="71314" x="5075238" y="5461000"/>
          <p14:tracePt t="71331" x="5375275" y="5486400"/>
          <p14:tracePt t="71347" x="5607050" y="5494338"/>
          <p14:tracePt t="71365" x="5829300" y="5494338"/>
          <p14:tracePt t="71381" x="5992813" y="5494338"/>
          <p14:tracePt t="71398" x="6137275" y="5494338"/>
          <p14:tracePt t="71414" x="6275388" y="5494338"/>
          <p14:tracePt t="71432" x="6378575" y="5494338"/>
          <p14:tracePt t="71448" x="6421438" y="5494338"/>
          <p14:tracePt t="71465" x="6454775" y="5494338"/>
          <p14:tracePt t="71481" x="6464300" y="5494338"/>
          <p14:tracePt t="71498" x="6472238" y="5494338"/>
          <p14:tracePt t="71596" x="6480175" y="5494338"/>
          <p14:tracePt t="71883" x="6472238" y="5486400"/>
          <p14:tracePt t="71887" x="6403975" y="5408613"/>
          <p14:tracePt t="71901" x="6351588" y="5340350"/>
          <p14:tracePt t="71917" x="6240463" y="5221288"/>
          <p14:tracePt t="71934" x="6137275" y="5126038"/>
          <p14:tracePt t="71951" x="6008688" y="5040313"/>
          <p14:tracePt t="71968" x="5897563" y="4954588"/>
          <p14:tracePt t="71984" x="5665788" y="4851400"/>
          <p14:tracePt t="72001" x="5468938" y="4732338"/>
          <p14:tracePt t="72018" x="5022850" y="4371975"/>
          <p14:tracePt t="72035" x="4783138" y="4140200"/>
          <p14:tracePt t="72051" x="4594225" y="3908425"/>
          <p14:tracePt t="72068" x="4475163" y="3754438"/>
          <p14:tracePt t="72085" x="4422775" y="3617913"/>
          <p14:tracePt t="72102" x="4397375" y="3540125"/>
          <p14:tracePt t="72118" x="4389438" y="3497263"/>
          <p14:tracePt t="72136" x="4389438" y="3479800"/>
          <p14:tracePt t="72152" x="4397375" y="3471863"/>
          <p14:tracePt t="72169" x="4406900" y="3463925"/>
          <p14:tracePt t="72185" x="4406900" y="3446463"/>
          <p14:tracePt t="72185" x="4406900" y="3436938"/>
          <p14:tracePt t="72203" x="4414838" y="3411538"/>
          <p14:tracePt t="72219" x="4422775" y="3368675"/>
          <p14:tracePt t="72235" x="4422775" y="3343275"/>
          <p14:tracePt t="72253" x="4422775" y="3317875"/>
          <p14:tracePt t="72269" x="4422775" y="3308350"/>
          <p14:tracePt t="72286" x="4414838" y="3292475"/>
          <p14:tracePt t="72302" x="4414838" y="3282950"/>
          <p14:tracePt t="72340" x="4414838" y="3275013"/>
          <p14:tracePt t="72373" x="4414838" y="3265488"/>
          <p14:tracePt t="72376" x="4414838" y="3257550"/>
          <p14:tracePt t="72387" x="4414838" y="3249613"/>
          <p14:tracePt t="72403" x="4422775" y="3232150"/>
          <p14:tracePt t="72453" x="4422775" y="3222625"/>
          <p14:tracePt t="72632" x="4422775" y="3214688"/>
          <p14:tracePt t="72636" x="4432300" y="3206750"/>
          <p14:tracePt t="72654" x="4457700" y="3206750"/>
          <p14:tracePt t="72671" x="4518025" y="3197225"/>
          <p14:tracePt t="72688" x="4637088" y="3189288"/>
          <p14:tracePt t="72705" x="4740275" y="3179763"/>
          <p14:tracePt t="72721" x="4894263" y="3163888"/>
          <p14:tracePt t="72739" x="4989513" y="3154363"/>
          <p14:tracePt t="72755" x="5083175" y="3154363"/>
          <p14:tracePt t="72772" x="5203825" y="3154363"/>
          <p14:tracePt t="72788" x="5418138" y="3197225"/>
          <p14:tracePt t="72805" x="5640388" y="3249613"/>
          <p14:tracePt t="72822" x="5743575" y="3282950"/>
          <p14:tracePt t="72904" x="5735638" y="3282950"/>
          <p14:tracePt t="72908" x="5726113" y="3282950"/>
          <p14:tracePt t="72923" x="5726113" y="3292475"/>
          <p14:tracePt t="72939" x="5708650" y="3300413"/>
          <p14:tracePt t="72956" x="5683250" y="3308350"/>
          <p14:tracePt t="72973" x="5614988" y="3325813"/>
          <p14:tracePt t="72990" x="5521325" y="3343275"/>
          <p14:tracePt t="73006" x="5400675" y="3343275"/>
          <p14:tracePt t="73023" x="5349875" y="3317875"/>
          <p14:tracePt t="73040" x="5322888" y="3275013"/>
          <p14:tracePt t="73057" x="5314950" y="3240088"/>
          <p14:tracePt t="73073" x="5307013" y="3171825"/>
          <p14:tracePt t="73091" x="5307013" y="3128963"/>
          <p14:tracePt t="73107" x="5307013" y="3094038"/>
          <p14:tracePt t="73124" x="5307013" y="3051175"/>
          <p14:tracePt t="73141" x="5340350" y="3008313"/>
          <p14:tracePt t="73157" x="5383213" y="2982913"/>
          <p14:tracePt t="73174" x="5426075" y="2982913"/>
          <p14:tracePt t="73191" x="5443538" y="2982913"/>
          <p14:tracePt t="73208" x="5443538" y="2965450"/>
          <p14:tracePt t="73224" x="5451475" y="2965450"/>
          <p14:tracePt t="73405" x="5435600" y="2974975"/>
          <p14:tracePt t="73409" x="5400675" y="2982913"/>
          <p14:tracePt t="73425" x="5349875" y="2992438"/>
          <p14:tracePt t="73425" x="5307013" y="3000375"/>
          <p14:tracePt t="73443" x="5186363" y="3043238"/>
          <p14:tracePt t="73459" x="4964113" y="3094038"/>
          <p14:tracePt t="73476" x="4697413" y="3121025"/>
          <p14:tracePt t="73492" x="4243388" y="3136900"/>
          <p14:tracePt t="73509" x="4046538" y="3146425"/>
          <p14:tracePt t="73526" x="4046538" y="3154363"/>
          <p14:tracePt t="73604" x="4046538" y="3163888"/>
          <p14:tracePt t="73607" x="3968750" y="3222625"/>
          <p14:tracePt t="73627" x="3943350" y="3249613"/>
          <p14:tracePt t="73644" x="3951288" y="3257550"/>
          <p14:tracePt t="73660" x="4003675" y="3257550"/>
          <p14:tracePt t="73677" x="4097338" y="3214688"/>
          <p14:tracePt t="73694" x="4175125" y="3171825"/>
          <p14:tracePt t="73710" x="4251325" y="3111500"/>
          <p14:tracePt t="73727" x="4278313" y="3060700"/>
          <p14:tracePt t="73744" x="4303713" y="3017838"/>
          <p14:tracePt t="73761" x="4311650" y="2974975"/>
          <p14:tracePt t="73777" x="4337050" y="2932113"/>
          <p14:tracePt t="73777" x="4364038" y="2906713"/>
          <p14:tracePt t="73794" x="4465638" y="2846388"/>
          <p14:tracePt t="73811" x="4594225" y="2778125"/>
          <p14:tracePt t="73828" x="4765675" y="2708275"/>
          <p14:tracePt t="73844" x="4903788" y="2640013"/>
          <p14:tracePt t="73862" x="5022850" y="2589213"/>
          <p14:tracePt t="73878" x="5118100" y="2546350"/>
          <p14:tracePt t="73894" x="5186363" y="2520950"/>
          <p14:tracePt t="73912" x="5272088" y="2486025"/>
          <p14:tracePt t="73928" x="5408613" y="2478088"/>
          <p14:tracePt t="73945" x="5572125" y="2478088"/>
          <p14:tracePt t="73961" x="6008688" y="2579688"/>
          <p14:tracePt t="73979" x="6300788" y="2665413"/>
          <p14:tracePt t="73995" x="6600825" y="2751138"/>
          <p14:tracePt t="74012" x="6721475" y="2794000"/>
          <p14:tracePt t="74028" x="6772275" y="2820988"/>
          <p14:tracePt t="74046" x="6780213" y="2836863"/>
          <p14:tracePt t="74062" x="6780213" y="2871788"/>
          <p14:tracePt t="74079" x="6780213" y="2932113"/>
          <p14:tracePt t="74096" x="6772275" y="3017838"/>
          <p14:tracePt t="74113" x="6754813" y="3171825"/>
          <p14:tracePt t="74129" x="6754813" y="3282950"/>
          <p14:tracePt t="74129" x="6754813" y="3368675"/>
          <p14:tracePt t="74147" x="6754813" y="3436938"/>
          <p14:tracePt t="74163" x="6754813" y="3497263"/>
          <p14:tracePt t="74180" x="6754813" y="3532188"/>
          <p14:tracePt t="74196" x="6746875" y="3565525"/>
          <p14:tracePt t="74213" x="6661150" y="3600450"/>
          <p14:tracePt t="74230" x="6489700" y="3600450"/>
          <p14:tracePt t="74246" x="6103938" y="3565525"/>
          <p14:tracePt t="74263" x="5649913" y="3479800"/>
          <p14:tracePt t="74280" x="5178425" y="3368675"/>
          <p14:tracePt t="74297" x="4929188" y="3292475"/>
          <p14:tracePt t="74313" x="4835525" y="3146425"/>
          <p14:tracePt t="74331" x="4911725" y="3025775"/>
          <p14:tracePt t="74347" x="5118100" y="2846388"/>
          <p14:tracePt t="74364" x="5349875" y="2700338"/>
          <p14:tracePt t="74380" x="5692775" y="2536825"/>
          <p14:tracePt t="74398" x="5872163" y="2460625"/>
          <p14:tracePt t="74414" x="6000750" y="2400300"/>
          <p14:tracePt t="74431" x="6051550" y="2374900"/>
          <p14:tracePt t="74447" x="6069013" y="2374900"/>
          <p14:tracePt t="74491" x="6078538" y="2374900"/>
          <p14:tracePt t="74495" x="6137275" y="2425700"/>
          <p14:tracePt t="74515" x="6180138" y="2478088"/>
          <p14:tracePt t="74532" x="6215063" y="2511425"/>
          <p14:tracePt t="74549" x="6240463" y="2563813"/>
          <p14:tracePt t="74565" x="6265863" y="2614613"/>
          <p14:tracePt t="74582" x="6283325" y="2700338"/>
          <p14:tracePt t="74598" x="6292850" y="2768600"/>
          <p14:tracePt t="74615" x="6292850" y="2879725"/>
          <p14:tracePt t="74632" x="6292850" y="2940050"/>
          <p14:tracePt t="74649" x="6283325" y="2957513"/>
          <p14:tracePt t="74725" x="6283325" y="2949575"/>
          <p14:tracePt t="75019" x="6275388" y="2965450"/>
          <p14:tracePt t="75023" x="6257925" y="2982913"/>
          <p14:tracePt t="75034" x="6223000" y="3051175"/>
          <p14:tracePt t="75051" x="6207125" y="3111500"/>
          <p14:tracePt t="75068" x="6189663" y="3179763"/>
          <p14:tracePt t="75084" x="6164263" y="3265488"/>
          <p14:tracePt t="75101" x="6154738" y="3335338"/>
          <p14:tracePt t="75119" x="6146800" y="3386138"/>
          <p14:tracePt t="75136" x="6137275" y="3429000"/>
          <p14:tracePt t="75152" x="6137275" y="3446463"/>
          <p14:tracePt t="75170" x="6137275" y="3454400"/>
          <p14:tracePt t="75186" x="6129338" y="3454400"/>
          <p14:tracePt t="75203" x="6129338" y="3463925"/>
          <p14:tracePt t="75220" x="6129338" y="3479800"/>
          <p14:tracePt t="75236" x="6129338" y="3497263"/>
          <p14:tracePt t="75253" x="6111875" y="3522663"/>
          <p14:tracePt t="75270" x="6111875" y="3549650"/>
          <p14:tracePt t="75287" x="6111875" y="3557588"/>
          <p14:tracePt t="75303" x="6103938" y="3575050"/>
          <p14:tracePt t="75320" x="6103938" y="3582988"/>
          <p14:tracePt t="75337" x="6094413" y="3617913"/>
          <p14:tracePt t="75337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57200"/>
            <a:ext cx="9144000" cy="5562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smtClean="0">
                <a:latin typeface="宋体" charset="-122"/>
              </a:rPr>
              <a:t>编程如下：</a:t>
            </a:r>
            <a:r>
              <a:rPr lang="zh-CN" altLang="en-US" sz="2800" smtClean="0">
                <a:latin typeface="宋体" charset="-122"/>
              </a:rPr>
              <a:t>  </a:t>
            </a:r>
          </a:p>
          <a:p>
            <a:pPr eaLnBrk="1" hangingPunct="1">
              <a:buFontTx/>
              <a:buNone/>
            </a:pPr>
            <a:r>
              <a:rPr lang="zh-CN" altLang="en-US" sz="2800" smtClean="0">
                <a:latin typeface="宋体" charset="-122"/>
              </a:rPr>
              <a:t>      </a:t>
            </a:r>
            <a:r>
              <a:rPr lang="en-US" altLang="zh-CN" b="1" smtClean="0"/>
              <a:t>CLR   P1.0         </a:t>
            </a:r>
            <a:r>
              <a:rPr lang="zh-CN" altLang="en-US" b="1" smtClean="0"/>
              <a:t>；使发光二极管灭    </a:t>
            </a:r>
          </a:p>
          <a:p>
            <a:pPr eaLnBrk="1" hangingPunct="1">
              <a:buFontTx/>
              <a:buNone/>
            </a:pPr>
            <a:r>
              <a:rPr lang="en-US" altLang="zh-CN" b="1" smtClean="0"/>
              <a:t>AGA:SETB  P1.1         </a:t>
            </a:r>
            <a:r>
              <a:rPr lang="zh-CN" altLang="en-US" b="1" smtClean="0"/>
              <a:t>；先对</a:t>
            </a:r>
            <a:r>
              <a:rPr lang="en-US" altLang="zh-CN" b="1" smtClean="0"/>
              <a:t>P1</a:t>
            </a:r>
            <a:r>
              <a:rPr lang="zh-CN" altLang="en-US" b="1" smtClean="0"/>
              <a:t>口写入“</a:t>
            </a:r>
            <a:r>
              <a:rPr lang="en-US" altLang="zh-CN" b="1" smtClean="0"/>
              <a:t>1”</a:t>
            </a:r>
          </a:p>
          <a:p>
            <a:pPr eaLnBrk="1" hangingPunct="1">
              <a:buFontTx/>
              <a:buNone/>
            </a:pPr>
            <a:r>
              <a:rPr lang="en-US" altLang="zh-CN" b="1" smtClean="0"/>
              <a:t>          JB   P1.1</a:t>
            </a:r>
            <a:r>
              <a:rPr lang="zh-CN" altLang="en-US" b="1" smtClean="0"/>
              <a:t>，</a:t>
            </a:r>
            <a:r>
              <a:rPr lang="en-US" altLang="zh-CN" b="1" smtClean="0"/>
              <a:t>LIG   </a:t>
            </a:r>
            <a:r>
              <a:rPr lang="zh-CN" altLang="en-US" b="1" smtClean="0"/>
              <a:t>；开关开，转</a:t>
            </a:r>
            <a:r>
              <a:rPr lang="en-US" altLang="zh-CN" b="1" smtClean="0"/>
              <a:t>LIG</a:t>
            </a:r>
          </a:p>
          <a:p>
            <a:pPr eaLnBrk="1" hangingPunct="1">
              <a:buFontTx/>
              <a:buNone/>
            </a:pPr>
            <a:r>
              <a:rPr lang="en-US" altLang="zh-CN" b="1" smtClean="0"/>
              <a:t>          SETB  P1.0         </a:t>
            </a:r>
            <a:r>
              <a:rPr lang="zh-CN" altLang="en-US" b="1" smtClean="0"/>
              <a:t>；开关合上，二极管亮</a:t>
            </a:r>
          </a:p>
          <a:p>
            <a:pPr eaLnBrk="1" hangingPunct="1">
              <a:buFontTx/>
              <a:buNone/>
            </a:pPr>
            <a:r>
              <a:rPr lang="zh-CN" altLang="en-US" b="1" smtClean="0"/>
              <a:t>          </a:t>
            </a:r>
            <a:r>
              <a:rPr lang="en-US" altLang="zh-CN" b="1" smtClean="0"/>
              <a:t>SJMP  AGA</a:t>
            </a:r>
          </a:p>
          <a:p>
            <a:pPr eaLnBrk="1" hangingPunct="1">
              <a:buFontTx/>
              <a:buNone/>
            </a:pPr>
            <a:r>
              <a:rPr lang="en-US" altLang="zh-CN" b="1" smtClean="0"/>
              <a:t>LIG:   CLR   P1.0            </a:t>
            </a:r>
            <a:r>
              <a:rPr lang="zh-CN" altLang="en-US" b="1" smtClean="0"/>
              <a:t>；开关开，二极管灭</a:t>
            </a:r>
          </a:p>
          <a:p>
            <a:pPr eaLnBrk="1" hangingPunct="1">
              <a:buFontTx/>
              <a:buNone/>
            </a:pPr>
            <a:r>
              <a:rPr lang="zh-CN" altLang="en-US" b="1" smtClean="0"/>
              <a:t>          </a:t>
            </a:r>
            <a:r>
              <a:rPr lang="en-US" altLang="zh-CN" b="1" smtClean="0"/>
              <a:t>SJMP  AGA</a:t>
            </a:r>
          </a:p>
          <a:p>
            <a:pPr eaLnBrk="1" hangingPunct="1">
              <a:buFontTx/>
              <a:buNone/>
            </a:pPr>
            <a:endParaRPr lang="en-US" altLang="zh-CN" b="1" smtClean="0">
              <a:latin typeface="宋体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83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53" x="3951288" y="2417763"/>
          <p14:tracePt t="4242" x="3943350" y="2408238"/>
          <p14:tracePt t="4298" x="3943350" y="2400300"/>
          <p14:tracePt t="4313" x="3943350" y="2392363"/>
          <p14:tracePt t="4321" x="3935413" y="2374900"/>
          <p14:tracePt t="4338" x="3925888" y="2357438"/>
          <p14:tracePt t="4355" x="3917950" y="2339975"/>
          <p14:tracePt t="4371" x="3908425" y="2322513"/>
          <p14:tracePt t="4388" x="3900488" y="2306638"/>
          <p14:tracePt t="4405" x="3892550" y="2279650"/>
          <p14:tracePt t="4422" x="3883025" y="2263775"/>
          <p14:tracePt t="4438" x="3865563" y="2246313"/>
          <p14:tracePt t="4455" x="3849688" y="2228850"/>
          <p14:tracePt t="4472" x="3849688" y="2220913"/>
          <p14:tracePt t="4488" x="3840163" y="2193925"/>
          <p14:tracePt t="4506" x="3832225" y="2185988"/>
          <p14:tracePt t="4522" x="3822700" y="2168525"/>
          <p14:tracePt t="4539" x="3814763" y="2151063"/>
          <p14:tracePt t="4555" x="3806825" y="2125663"/>
          <p14:tracePt t="4573" x="3797300" y="2108200"/>
          <p14:tracePt t="4589" x="3789363" y="2100263"/>
          <p14:tracePt t="4606" x="3789363" y="2082800"/>
          <p14:tracePt t="4622" x="3779838" y="2065338"/>
          <p14:tracePt t="4640" x="3779838" y="2039938"/>
          <p14:tracePt t="4656" x="3763963" y="2014538"/>
          <p14:tracePt t="4656" x="3754438" y="1997075"/>
          <p14:tracePt t="4674" x="3754438" y="1971675"/>
          <p14:tracePt t="4690" x="3746500" y="1946275"/>
          <p14:tracePt t="4706" x="3746500" y="1920875"/>
          <p14:tracePt t="4723" x="3746500" y="1893888"/>
          <p14:tracePt t="4740" x="3746500" y="1878013"/>
          <p14:tracePt t="4785" x="3746500" y="1868488"/>
          <p14:tracePt t="4809" x="3746500" y="1860550"/>
          <p14:tracePt t="4841" x="3746500" y="1851025"/>
          <p14:tracePt t="4848" x="3746500" y="1843088"/>
          <p14:tracePt t="4858" x="3746500" y="1835150"/>
          <p14:tracePt t="5114" x="3754438" y="1835150"/>
          <p14:tracePt t="5130" x="3763963" y="1835150"/>
          <p14:tracePt t="5138" x="3763963" y="1825625"/>
          <p14:tracePt t="5143" x="3779838" y="1817688"/>
          <p14:tracePt t="5160" x="3797300" y="1808163"/>
          <p14:tracePt t="5178" x="3814763" y="1800225"/>
          <p14:tracePt t="5193" x="3822700" y="1782763"/>
          <p14:tracePt t="5211" x="3832225" y="1782763"/>
          <p14:tracePt t="5227" x="3840163" y="1774825"/>
          <p14:tracePt t="5244" x="3865563" y="1765300"/>
          <p14:tracePt t="5260" x="3908425" y="1765300"/>
          <p14:tracePt t="5278" x="3943350" y="1749425"/>
          <p14:tracePt t="5294" x="3986213" y="1749425"/>
          <p14:tracePt t="5311" x="4011613" y="1731963"/>
          <p14:tracePt t="5327" x="4054475" y="1722438"/>
          <p14:tracePt t="5344" x="4089400" y="1714500"/>
          <p14:tracePt t="5361" x="4140200" y="1697038"/>
          <p14:tracePt t="5378" x="4235450" y="1689100"/>
          <p14:tracePt t="5394" x="4286250" y="1689100"/>
          <p14:tracePt t="5411" x="4321175" y="1689100"/>
          <p14:tracePt t="5428" x="4354513" y="1697038"/>
          <p14:tracePt t="5445" x="4422775" y="1697038"/>
          <p14:tracePt t="5461" x="4483100" y="1689100"/>
          <p14:tracePt t="5478" x="4543425" y="1679575"/>
          <p14:tracePt t="5495" x="4568825" y="1663700"/>
          <p14:tracePt t="5512" x="4578350" y="1654175"/>
          <p14:tracePt t="5570" x="4586288" y="1654175"/>
          <p14:tracePt t="5585" x="4621213" y="1722438"/>
          <p14:tracePt t="5596" x="4697413" y="1835150"/>
          <p14:tracePt t="5612" x="4800600" y="2006600"/>
          <p14:tracePt t="5629" x="4808538" y="2125663"/>
          <p14:tracePt t="5646" x="4818063" y="2246313"/>
          <p14:tracePt t="5663" x="4818063" y="2306638"/>
          <p14:tracePt t="5679" x="4808538" y="2314575"/>
          <p14:tracePt t="5811" x="4808538" y="2322513"/>
          <p14:tracePt t="5813" x="4808538" y="2314575"/>
          <p14:tracePt t="5830" x="4835525" y="2279650"/>
          <p14:tracePt t="5847" x="4868863" y="2220913"/>
          <p14:tracePt t="5864" x="4903788" y="2160588"/>
          <p14:tracePt t="5881" x="4964113" y="2092325"/>
          <p14:tracePt t="5897" x="5014913" y="2022475"/>
          <p14:tracePt t="5914" x="5057775" y="1954213"/>
          <p14:tracePt t="5931" x="5065713" y="1920875"/>
          <p14:tracePt t="5948" x="5083175" y="1885950"/>
          <p14:tracePt t="5964" x="5126038" y="1843088"/>
          <p14:tracePt t="5981" x="5178425" y="1800225"/>
          <p14:tracePt t="5998" x="5264150" y="1739900"/>
          <p14:tracePt t="6015" x="5332413" y="1706563"/>
          <p14:tracePt t="6031" x="5375275" y="1671638"/>
          <p14:tracePt t="6048" x="5408613" y="1654175"/>
          <p14:tracePt t="6065" x="5443538" y="1628775"/>
          <p14:tracePt t="6082" x="5503863" y="1611313"/>
          <p14:tracePt t="6082" x="5537200" y="1593850"/>
          <p14:tracePt t="6098" x="5580063" y="1568450"/>
          <p14:tracePt t="6115" x="5632450" y="1550988"/>
          <p14:tracePt t="6132" x="5675313" y="1535113"/>
          <p14:tracePt t="6148" x="5735638" y="1525588"/>
          <p14:tracePt t="6165" x="5803900" y="1517650"/>
          <p14:tracePt t="6182" x="5897563" y="1508125"/>
          <p14:tracePt t="6199" x="5983288" y="1508125"/>
          <p14:tracePt t="6215" x="6103938" y="1508125"/>
          <p14:tracePt t="6232" x="6197600" y="1508125"/>
          <p14:tracePt t="6249" x="6292850" y="1508125"/>
          <p14:tracePt t="6249" x="6343650" y="1508125"/>
          <p14:tracePt t="6266" x="6429375" y="1508125"/>
          <p14:tracePt t="6282" x="6523038" y="1508125"/>
          <p14:tracePt t="6299" x="6575425" y="1508125"/>
          <p14:tracePt t="6316" x="6626225" y="1508125"/>
          <p14:tracePt t="6333" x="6669088" y="1517650"/>
          <p14:tracePt t="6349" x="6721475" y="1525588"/>
          <p14:tracePt t="6367" x="6764338" y="1535113"/>
          <p14:tracePt t="6383" x="6797675" y="1535113"/>
          <p14:tracePt t="6400" x="6832600" y="1543050"/>
          <p14:tracePt t="6416" x="6865938" y="1550988"/>
          <p14:tracePt t="6433" x="6900863" y="1560513"/>
          <p14:tracePt t="6450" x="6943725" y="1560513"/>
          <p14:tracePt t="6467" x="6978650" y="1568450"/>
          <p14:tracePt t="6484" x="7004050" y="1568450"/>
          <p14:tracePt t="6500" x="7029450" y="1568450"/>
          <p14:tracePt t="6517" x="7046913" y="1568450"/>
          <p14:tracePt t="6534" x="7072313" y="1568450"/>
          <p14:tracePt t="6551" x="7097713" y="1577975"/>
          <p14:tracePt t="6567" x="7115175" y="1577975"/>
          <p14:tracePt t="6584" x="7132638" y="1577975"/>
          <p14:tracePt t="6601" x="7140575" y="1577975"/>
          <p14:tracePt t="6618" x="7150100" y="1577975"/>
          <p14:tracePt t="6634" x="7165975" y="1577975"/>
          <p14:tracePt t="6651" x="7192963" y="1585913"/>
          <p14:tracePt t="6668" x="7200900" y="1585913"/>
          <p14:tracePt t="6706" x="7208838" y="1585913"/>
          <p14:tracePt t="6746" x="7218363" y="1585913"/>
          <p14:tracePt t="6755" x="7226300" y="1585913"/>
          <p14:tracePt t="6770" x="7235825" y="1585913"/>
          <p14:tracePt t="7427" x="7226300" y="1585913"/>
          <p14:tracePt t="7435" x="7218363" y="1585913"/>
          <p14:tracePt t="7440" x="7192963" y="1585913"/>
          <p14:tracePt t="7457" x="7140575" y="1585913"/>
          <p14:tracePt t="7474" x="7072313" y="1585913"/>
          <p14:tracePt t="7490" x="6994525" y="1585913"/>
          <p14:tracePt t="7490" x="6961188" y="1585913"/>
          <p14:tracePt t="7507" x="6875463" y="1585913"/>
          <p14:tracePt t="7524" x="6754813" y="1585913"/>
          <p14:tracePt t="7540" x="6651625" y="1585913"/>
          <p14:tracePt t="7557" x="6497638" y="1585913"/>
          <p14:tracePt t="7574" x="6335713" y="1585913"/>
          <p14:tracePt t="7590" x="6146800" y="1585913"/>
          <p14:tracePt t="7608" x="5907088" y="1585913"/>
          <p14:tracePt t="7624" x="5657850" y="1585913"/>
          <p14:tracePt t="7641" x="5340350" y="1585913"/>
          <p14:tracePt t="7657" x="5065713" y="1585913"/>
          <p14:tracePt t="7675" x="4775200" y="1593850"/>
          <p14:tracePt t="7691" x="4457700" y="1593850"/>
          <p14:tracePt t="7708" x="4260850" y="1593850"/>
          <p14:tracePt t="7724" x="4097338" y="1593850"/>
          <p14:tracePt t="7741" x="3908425" y="1593850"/>
          <p14:tracePt t="7758" x="3746500" y="1593850"/>
          <p14:tracePt t="7775" x="3540125" y="1593850"/>
          <p14:tracePt t="7792" x="3325813" y="1593850"/>
          <p14:tracePt t="7808" x="3103563" y="1593850"/>
          <p14:tracePt t="7825" x="2863850" y="1593850"/>
          <p14:tracePt t="7842" x="2657475" y="1593850"/>
          <p14:tracePt t="7859" x="2443163" y="1593850"/>
          <p14:tracePt t="7875" x="2400300" y="1593850"/>
          <p14:tracePt t="7947" x="2392363" y="1593850"/>
          <p14:tracePt t="7964" x="2382838" y="1593850"/>
          <p14:tracePt t="7976" x="2357438" y="1593850"/>
          <p14:tracePt t="7979" x="2289175" y="1593850"/>
          <p14:tracePt t="7993" x="2193925" y="1593850"/>
          <p14:tracePt t="8009" x="2151063" y="1593850"/>
          <p14:tracePt t="8027" x="2143125" y="1593850"/>
          <p14:tracePt t="8075" x="2151063" y="1585913"/>
          <p14:tracePt t="8078" x="2168525" y="1577975"/>
          <p14:tracePt t="8093" x="2178050" y="1568450"/>
          <p14:tracePt t="8110" x="2178050" y="1560513"/>
          <p14:tracePt t="8259" x="2185988" y="1560513"/>
          <p14:tracePt t="8483" x="2193925" y="1560513"/>
          <p14:tracePt t="8493" x="2203450" y="1560513"/>
          <p14:tracePt t="8513" x="2220913" y="1560513"/>
          <p14:tracePt t="8530" x="2236788" y="1560513"/>
          <p14:tracePt t="8546" x="2263775" y="1560513"/>
          <p14:tracePt t="8563" x="2289175" y="1560513"/>
          <p14:tracePt t="8579" x="2349500" y="1560513"/>
          <p14:tracePt t="8596" x="2382838" y="1560513"/>
          <p14:tracePt t="8613" x="2425700" y="1560513"/>
          <p14:tracePt t="8630" x="2478088" y="1568450"/>
          <p14:tracePt t="8646" x="2528888" y="1568450"/>
          <p14:tracePt t="8663" x="2571750" y="1568450"/>
          <p14:tracePt t="8680" x="2632075" y="1568450"/>
          <p14:tracePt t="8697" x="2682875" y="1568450"/>
          <p14:tracePt t="8713" x="2735263" y="1568450"/>
          <p14:tracePt t="8731" x="2778125" y="1568450"/>
          <p14:tracePt t="8747" x="2846388" y="1568450"/>
          <p14:tracePt t="8764" x="2889250" y="1568450"/>
          <p14:tracePt t="8781" x="2932113" y="1568450"/>
          <p14:tracePt t="8797" x="2982913" y="1568450"/>
          <p14:tracePt t="8814" x="3035300" y="1568450"/>
          <p14:tracePt t="8830" x="3078163" y="1568450"/>
          <p14:tracePt t="8848" x="3094038" y="1568450"/>
          <p14:tracePt t="8864" x="3111500" y="1568450"/>
          <p14:tracePt t="8881" x="3121025" y="1568450"/>
          <p14:tracePt t="8897" x="3128963" y="1568450"/>
          <p14:tracePt t="8915" x="3146425" y="1568450"/>
          <p14:tracePt t="8931" x="3154363" y="1568450"/>
          <p14:tracePt t="8966" x="3163888" y="1568450"/>
          <p14:tracePt t="9260" x="3154363" y="1568450"/>
          <p14:tracePt t="9268" x="3136900" y="1568450"/>
          <p14:tracePt t="9268" x="3094038" y="1560513"/>
          <p14:tracePt t="9284" x="3008313" y="1560513"/>
          <p14:tracePt t="9300" x="2879725" y="1560513"/>
          <p14:tracePt t="9316" x="2640013" y="1560513"/>
          <p14:tracePt t="9333" x="2365375" y="1560513"/>
          <p14:tracePt t="9350" x="1911350" y="1560513"/>
          <p14:tracePt t="9367" x="1577975" y="1560513"/>
          <p14:tracePt t="9383" x="1320800" y="1560513"/>
          <p14:tracePt t="9400" x="1200150" y="1550988"/>
          <p14:tracePt t="9417" x="1182688" y="1550988"/>
          <p14:tracePt t="9451" x="1182688" y="1543050"/>
          <p14:tracePt t="9452" x="1182688" y="1535113"/>
          <p14:tracePt t="9467" x="1182688" y="1525588"/>
          <p14:tracePt t="9682" x="1192213" y="1525588"/>
          <p14:tracePt t="9698" x="1208088" y="1525588"/>
          <p14:tracePt t="9704" x="1243013" y="1525588"/>
          <p14:tracePt t="9718" x="1328738" y="1525588"/>
          <p14:tracePt t="9735" x="1525588" y="1525588"/>
          <p14:tracePt t="9752" x="1749425" y="1525588"/>
          <p14:tracePt t="9769" x="2108200" y="1525588"/>
          <p14:tracePt t="9785" x="2400300" y="1525588"/>
          <p14:tracePt t="9785" x="2546350" y="1525588"/>
          <p14:tracePt t="9803" x="2682875" y="1525588"/>
          <p14:tracePt t="9819" x="2725738" y="1517650"/>
          <p14:tracePt t="9890" x="2725738" y="1535113"/>
          <p14:tracePt t="9896" x="2725738" y="1543050"/>
          <p14:tracePt t="9954" x="2725738" y="1550988"/>
          <p14:tracePt t="9960" x="2735263" y="1550988"/>
          <p14:tracePt t="9969" x="2743200" y="1550988"/>
          <p14:tracePt t="9986" x="2768600" y="1550988"/>
          <p14:tracePt t="10003" x="2803525" y="1535113"/>
          <p14:tracePt t="10019" x="2836863" y="1508125"/>
          <p14:tracePt t="10036" x="2854325" y="1492250"/>
          <p14:tracePt t="10053" x="2871788" y="1465263"/>
          <p14:tracePt t="10070" x="2879725" y="1449388"/>
          <p14:tracePt t="12370" x="2879725" y="1457325"/>
          <p14:tracePt t="12394" x="2879725" y="1465263"/>
          <p14:tracePt t="12402" x="2871788" y="1465263"/>
          <p14:tracePt t="12416" x="2871788" y="1474788"/>
          <p14:tracePt t="12433" x="2871788" y="1482725"/>
          <p14:tracePt t="12433" x="2871788" y="1492250"/>
          <p14:tracePt t="12474" x="2871788" y="1500188"/>
          <p14:tracePt t="12490" x="2871788" y="1508125"/>
          <p14:tracePt t="12498" x="2871788" y="1525588"/>
          <p14:tracePt t="12517" x="2871788" y="1535113"/>
          <p14:tracePt t="12533" x="2871788" y="1543050"/>
          <p14:tracePt t="12550" x="2871788" y="1560513"/>
          <p14:tracePt t="12567" x="2871788" y="1568450"/>
          <p14:tracePt t="12583" x="2871788" y="1577975"/>
          <p14:tracePt t="12600" x="2871788" y="1585913"/>
          <p14:tracePt t="12617" x="2871788" y="1593850"/>
          <p14:tracePt t="12633" x="2871788" y="1611313"/>
          <p14:tracePt t="12651" x="2871788" y="1628775"/>
          <p14:tracePt t="12667" x="2871788" y="1636713"/>
          <p14:tracePt t="12706" x="2871788" y="1646238"/>
          <p14:tracePt t="12754" x="2871788" y="1654175"/>
          <p14:tracePt t="12762" x="2871788" y="1663700"/>
          <p14:tracePt t="12768" x="2871788" y="1671638"/>
          <p14:tracePt t="12785" x="2871788" y="1689100"/>
          <p14:tracePt t="12801" x="2871788" y="1697038"/>
          <p14:tracePt t="12818" x="2871788" y="1731963"/>
          <p14:tracePt t="12835" x="2871788" y="1739900"/>
          <p14:tracePt t="12851" x="2871788" y="1749425"/>
          <p14:tracePt t="12868" x="2871788" y="1757363"/>
          <p14:tracePt t="12885" x="2871788" y="1765300"/>
          <p14:tracePt t="12922" x="2871788" y="1774825"/>
          <p14:tracePt t="12938" x="2871788" y="1782763"/>
          <p14:tracePt t="12946" x="2871788" y="1792288"/>
          <p14:tracePt t="12968" x="2863850" y="1800225"/>
          <p14:tracePt t="12969" x="2863850" y="1817688"/>
          <p14:tracePt t="12985" x="2863850" y="1835150"/>
          <p14:tracePt t="13002" x="2854325" y="1843088"/>
          <p14:tracePt t="13019" x="2854325" y="1851025"/>
          <p14:tracePt t="13036" x="2846388" y="1860550"/>
          <p14:tracePt t="13052" x="2846388" y="1868488"/>
          <p14:tracePt t="13069" x="2836863" y="1878013"/>
          <p14:tracePt t="13086" x="2836863" y="1893888"/>
          <p14:tracePt t="13103" x="2820988" y="1911350"/>
          <p14:tracePt t="13120" x="2811463" y="1936750"/>
          <p14:tracePt t="13136" x="2803525" y="1963738"/>
          <p14:tracePt t="13153" x="2786063" y="1989138"/>
          <p14:tracePt t="13169" x="2778125" y="2014538"/>
          <p14:tracePt t="13187" x="2768600" y="2014538"/>
          <p14:tracePt t="13266" x="2768600" y="2022475"/>
          <p14:tracePt t="13270" x="2760663" y="2032000"/>
          <p14:tracePt t="13288" x="2743200" y="2057400"/>
          <p14:tracePt t="13304" x="2725738" y="2092325"/>
          <p14:tracePt t="13321" x="2700338" y="2117725"/>
          <p14:tracePt t="13337" x="2674938" y="2135188"/>
          <p14:tracePt t="13442" x="2665413" y="2135188"/>
          <p14:tracePt t="13450" x="2657475" y="2143125"/>
          <p14:tracePt t="13458" x="2622550" y="2151063"/>
          <p14:tracePt t="13472" x="2589213" y="2178050"/>
          <p14:tracePt t="13488" x="2546350" y="2185988"/>
          <p14:tracePt t="13505" x="2536825" y="2185988"/>
          <p14:tracePt t="13546" x="2536825" y="2178050"/>
          <p14:tracePt t="13555" x="2536825" y="2160588"/>
          <p14:tracePt t="13562" x="2554288" y="2135188"/>
          <p14:tracePt t="13572" x="2554288" y="2108200"/>
          <p14:tracePt t="13588" x="2554288" y="2092325"/>
          <p14:tracePt t="13658" x="2554288" y="2100263"/>
          <p14:tracePt t="13673" x="2554288" y="2117725"/>
          <p14:tracePt t="13689" x="2546350" y="2125663"/>
          <p14:tracePt t="13689" x="2536825" y="2125663"/>
          <p14:tracePt t="13762" x="2536825" y="2117725"/>
          <p14:tracePt t="13775" x="2536825" y="2108200"/>
          <p14:tracePt t="13791" x="2528888" y="2108200"/>
          <p14:tracePt t="13826" x="2511425" y="2117725"/>
          <p14:tracePt t="13842" x="2493963" y="2125663"/>
          <p14:tracePt t="13857" x="2486025" y="2135188"/>
          <p14:tracePt t="13857" x="2478088" y="2135188"/>
          <p14:tracePt t="13914" x="2478088" y="2125663"/>
          <p14:tracePt t="13986" x="2468563" y="2125663"/>
          <p14:tracePt t="14242" x="2478088" y="2125663"/>
          <p14:tracePt t="14250" x="2493963" y="2125663"/>
          <p14:tracePt t="14266" x="2520950" y="2125663"/>
          <p14:tracePt t="14276" x="2554288" y="2125663"/>
          <p14:tracePt t="14292" x="2589213" y="2125663"/>
          <p14:tracePt t="14310" x="2640013" y="2125663"/>
          <p14:tracePt t="14326" x="2682875" y="2135188"/>
          <p14:tracePt t="14343" x="2725738" y="2143125"/>
          <p14:tracePt t="14359" x="2778125" y="2143125"/>
          <p14:tracePt t="14376" x="2803525" y="2143125"/>
          <p14:tracePt t="14393" x="2828925" y="2143125"/>
          <p14:tracePt t="14410" x="2863850" y="2143125"/>
          <p14:tracePt t="14427" x="2906713" y="2143125"/>
          <p14:tracePt t="14443" x="2940050" y="2143125"/>
          <p14:tracePt t="14460" x="2982913" y="2143125"/>
          <p14:tracePt t="14477" x="3008313" y="2143125"/>
          <p14:tracePt t="14494" x="3043238" y="2143125"/>
          <p14:tracePt t="14510" x="3068638" y="2143125"/>
          <p14:tracePt t="14527" x="3103563" y="2143125"/>
          <p14:tracePt t="14544" x="3136900" y="2143125"/>
          <p14:tracePt t="14561" x="3163888" y="2143125"/>
          <p14:tracePt t="14577" x="3197225" y="2143125"/>
          <p14:tracePt t="14594" x="3206750" y="2143125"/>
          <p14:tracePt t="14611" x="3222625" y="2143125"/>
          <p14:tracePt t="14628" x="3232150" y="2143125"/>
          <p14:tracePt t="14762" x="3214688" y="2143125"/>
          <p14:tracePt t="14770" x="3206750" y="2143125"/>
          <p14:tracePt t="14779" x="3171825" y="2151063"/>
          <p14:tracePt t="14795" x="3128963" y="2151063"/>
          <p14:tracePt t="14813" x="3086100" y="2151063"/>
          <p14:tracePt t="14828" x="3008313" y="2151063"/>
          <p14:tracePt t="14846" x="2897188" y="2125663"/>
          <p14:tracePt t="14862" x="2778125" y="2082800"/>
          <p14:tracePt t="14879" x="2563813" y="2039938"/>
          <p14:tracePt t="14895" x="2408238" y="2014538"/>
          <p14:tracePt t="14913" x="2297113" y="1989138"/>
          <p14:tracePt t="14929" x="2246313" y="1971675"/>
          <p14:tracePt t="14970" x="2246313" y="1963738"/>
          <p14:tracePt t="14978" x="2279650" y="1954213"/>
          <p14:tracePt t="14996" x="2289175" y="1946275"/>
          <p14:tracePt t="15013" x="2289175" y="1936750"/>
          <p14:tracePt t="15218" x="2289175" y="1946275"/>
          <p14:tracePt t="15233" x="2289175" y="1963738"/>
          <p14:tracePt t="15250" x="2297113" y="1979613"/>
          <p14:tracePt t="15264" x="2306638" y="1979613"/>
          <p14:tracePt t="15265" x="2314575" y="1989138"/>
          <p14:tracePt t="15281" x="2322513" y="1989138"/>
          <p14:tracePt t="15298" x="2339975" y="1989138"/>
          <p14:tracePt t="15315" x="2357438" y="1997075"/>
          <p14:tracePt t="15331" x="2374900" y="1997075"/>
          <p14:tracePt t="15348" x="2408238" y="2006600"/>
          <p14:tracePt t="15365" x="2443163" y="2014538"/>
          <p14:tracePt t="15382" x="2493963" y="2039938"/>
          <p14:tracePt t="15398" x="2536825" y="2049463"/>
          <p14:tracePt t="15415" x="2589213" y="2065338"/>
          <p14:tracePt t="15432" x="2640013" y="2074863"/>
          <p14:tracePt t="15449" x="2725738" y="2100263"/>
          <p14:tracePt t="15465" x="2828925" y="2117725"/>
          <p14:tracePt t="15483" x="2889250" y="2125663"/>
          <p14:tracePt t="15499" x="2914650" y="2125663"/>
          <p14:tracePt t="15516" x="2949575" y="2135188"/>
          <p14:tracePt t="15532" x="2992438" y="2143125"/>
          <p14:tracePt t="15550" x="3025775" y="2151063"/>
          <p14:tracePt t="15566" x="3078163" y="2151063"/>
          <p14:tracePt t="15583" x="3128963" y="2151063"/>
          <p14:tracePt t="15599" x="3171825" y="2151063"/>
          <p14:tracePt t="15616" x="3214688" y="2143125"/>
          <p14:tracePt t="15633" x="3249613" y="2143125"/>
          <p14:tracePt t="15730" x="3232150" y="2143125"/>
          <p14:tracePt t="15733" x="3197225" y="2151063"/>
          <p14:tracePt t="15750" x="3121025" y="2178050"/>
          <p14:tracePt t="15768" x="3035300" y="2203450"/>
          <p14:tracePt t="15784" x="2854325" y="2236788"/>
          <p14:tracePt t="15801" x="2614613" y="2279650"/>
          <p14:tracePt t="15801" x="2417763" y="2289175"/>
          <p14:tracePt t="15818" x="2178050" y="2289175"/>
          <p14:tracePt t="15834" x="1989138" y="2279650"/>
          <p14:tracePt t="15851" x="1843088" y="2246313"/>
          <p14:tracePt t="15868" x="1792288" y="2211388"/>
          <p14:tracePt t="15884" x="1774825" y="2178050"/>
          <p14:tracePt t="15901" x="1765300" y="2160588"/>
          <p14:tracePt t="15918" x="1765300" y="2151063"/>
          <p14:tracePt t="16178" x="1765300" y="2143125"/>
          <p14:tracePt t="16180" x="1774825" y="2143125"/>
          <p14:tracePt t="16186" x="1800225" y="2135188"/>
          <p14:tracePt t="16203" x="1860550" y="2135188"/>
          <p14:tracePt t="16220" x="1963738" y="2135188"/>
          <p14:tracePt t="16236" x="2057400" y="2135188"/>
          <p14:tracePt t="16254" x="2151063" y="2135188"/>
          <p14:tracePt t="16270" x="2246313" y="2135188"/>
          <p14:tracePt t="16287" x="2365375" y="2135188"/>
          <p14:tracePt t="16303" x="2520950" y="2143125"/>
          <p14:tracePt t="16320" x="2708275" y="2143125"/>
          <p14:tracePt t="16337" x="2932113" y="2143125"/>
          <p14:tracePt t="16337" x="2992438" y="2135188"/>
          <p14:tracePt t="16354" x="3051175" y="2117725"/>
          <p14:tracePt t="16370" x="3051175" y="2108200"/>
          <p14:tracePt t="16418" x="3043238" y="2108200"/>
          <p14:tracePt t="16423" x="3008313" y="2108200"/>
          <p14:tracePt t="16438" x="2974975" y="2108200"/>
          <p14:tracePt t="16454" x="2940050" y="2108200"/>
          <p14:tracePt t="16471" x="2932113" y="2082800"/>
          <p14:tracePt t="16487" x="2932113" y="2049463"/>
          <p14:tracePt t="16504" x="2940050" y="2006600"/>
          <p14:tracePt t="16521" x="2949575" y="1954213"/>
          <p14:tracePt t="16538" x="2957513" y="1946275"/>
          <p14:tracePt t="16610" x="2949575" y="1954213"/>
          <p14:tracePt t="16618" x="2949575" y="1971675"/>
          <p14:tracePt t="16618" x="2940050" y="1989138"/>
          <p14:tracePt t="16626" x="2932113" y="2006600"/>
          <p14:tracePt t="16639" x="2914650" y="2039938"/>
          <p14:tracePt t="16655" x="2897188" y="2082800"/>
          <p14:tracePt t="16672" x="2871788" y="2125663"/>
          <p14:tracePt t="16688" x="2871788" y="2135188"/>
          <p14:tracePt t="16810" x="2871788" y="2125663"/>
          <p14:tracePt t="16834" x="2871788" y="2117725"/>
          <p14:tracePt t="16844" x="2871788" y="2108200"/>
          <p14:tracePt t="17730" x="2871788" y="2117725"/>
          <p14:tracePt t="17738" x="2863850" y="2117725"/>
          <p14:tracePt t="17745" x="2854325" y="2117725"/>
          <p14:tracePt t="17761" x="2811463" y="2135188"/>
          <p14:tracePt t="17779" x="2768600" y="2143125"/>
          <p14:tracePt t="17794" x="2717800" y="2151063"/>
          <p14:tracePt t="17812" x="2657475" y="2160588"/>
          <p14:tracePt t="17828" x="2614613" y="2160588"/>
          <p14:tracePt t="17845" x="2597150" y="2160588"/>
          <p14:tracePt t="17906" x="2589213" y="2160588"/>
          <p14:tracePt t="17914" x="2571750" y="2160588"/>
          <p14:tracePt t="17930" x="2528888" y="2160588"/>
          <p14:tracePt t="17930" x="2503488" y="2160588"/>
          <p14:tracePt t="17946" x="2468563" y="2160588"/>
          <p14:tracePt t="17962" x="2460625" y="2160588"/>
          <p14:tracePt t="18010" x="2460625" y="2151063"/>
          <p14:tracePt t="18034" x="2460625" y="2143125"/>
          <p14:tracePt t="18042" x="2468563" y="2143125"/>
          <p14:tracePt t="18046" x="2478088" y="2135188"/>
          <p14:tracePt t="18194" x="2486025" y="2125663"/>
          <p14:tracePt t="18200" x="2493963" y="2125663"/>
          <p14:tracePt t="18218" x="2511425" y="2117725"/>
          <p14:tracePt t="18231" x="2520950" y="2117725"/>
          <p14:tracePt t="18247" x="2536825" y="2117725"/>
          <p14:tracePt t="18264" x="2563813" y="2117725"/>
          <p14:tracePt t="18280" x="2606675" y="2117725"/>
          <p14:tracePt t="18297" x="2692400" y="2117725"/>
          <p14:tracePt t="18314" x="2751138" y="2117725"/>
          <p14:tracePt t="18331" x="2811463" y="2117725"/>
          <p14:tracePt t="18347" x="2854325" y="2100263"/>
          <p14:tracePt t="18365" x="2879725" y="2092325"/>
          <p14:tracePt t="18381" x="2906713" y="2082800"/>
          <p14:tracePt t="18398" x="2922588" y="2074863"/>
          <p14:tracePt t="18415" x="2940050" y="2074863"/>
          <p14:tracePt t="18431" x="2949575" y="2074863"/>
          <p14:tracePt t="18448" x="2965450" y="2074863"/>
          <p14:tracePt t="18465" x="2992438" y="2074863"/>
          <p14:tracePt t="18482" x="3008313" y="2074863"/>
          <p14:tracePt t="18498" x="3025775" y="2074863"/>
          <p14:tracePt t="18515" x="3043238" y="2065338"/>
          <p14:tracePt t="18532" x="3051175" y="2065338"/>
          <p14:tracePt t="19291" x="3060700" y="2065338"/>
          <p14:tracePt t="19323" x="3068638" y="2065338"/>
          <p14:tracePt t="19337" x="3078163" y="2065338"/>
          <p14:tracePt t="19338" x="3103563" y="2065338"/>
          <p14:tracePt t="19354" x="3257550" y="2082800"/>
          <p14:tracePt t="19373" x="3403600" y="2108200"/>
          <p14:tracePt t="19388" x="3651250" y="2135188"/>
          <p14:tracePt t="19405" x="3875088" y="2151063"/>
          <p14:tracePt t="19421" x="4106863" y="2160588"/>
          <p14:tracePt t="19438" x="4303713" y="2168525"/>
          <p14:tracePt t="19454" x="4500563" y="2168525"/>
          <p14:tracePt t="19472" x="4637088" y="2168525"/>
          <p14:tracePt t="19488" x="4757738" y="2151063"/>
          <p14:tracePt t="19505" x="4860925" y="2143125"/>
          <p14:tracePt t="19521" x="4989513" y="2143125"/>
          <p14:tracePt t="19521" x="5049838" y="2143125"/>
          <p14:tracePt t="19539" x="5143500" y="2143125"/>
          <p14:tracePt t="19555" x="5221288" y="2143125"/>
          <p14:tracePt t="19572" x="5314950" y="2151063"/>
          <p14:tracePt t="19588" x="5408613" y="2151063"/>
          <p14:tracePt t="19605" x="5546725" y="2151063"/>
          <p14:tracePt t="19622" x="5675313" y="2151063"/>
          <p14:tracePt t="19639" x="5778500" y="2151063"/>
          <p14:tracePt t="19655" x="5864225" y="2151063"/>
          <p14:tracePt t="19672" x="5915025" y="2151063"/>
          <p14:tracePt t="19689" x="5949950" y="2151063"/>
          <p14:tracePt t="19706" x="6026150" y="2151063"/>
          <p14:tracePt t="19723" x="6121400" y="2160588"/>
          <p14:tracePt t="19739" x="6215063" y="2178050"/>
          <p14:tracePt t="19756" x="6326188" y="2193925"/>
          <p14:tracePt t="19773" x="6386513" y="2193925"/>
          <p14:tracePt t="19790" x="6429375" y="2193925"/>
          <p14:tracePt t="19907" x="6437313" y="2193925"/>
          <p14:tracePt t="20227" x="6421438" y="2203450"/>
          <p14:tracePt t="20231" x="6411913" y="2203450"/>
          <p14:tracePt t="20243" x="6343650" y="2228850"/>
          <p14:tracePt t="20259" x="6265863" y="2246313"/>
          <p14:tracePt t="20276" x="6180138" y="2289175"/>
          <p14:tracePt t="20293" x="6078538" y="2332038"/>
          <p14:tracePt t="20310" x="5949950" y="2392363"/>
          <p14:tracePt t="20326" x="5837238" y="2443163"/>
          <p14:tracePt t="20343" x="5640388" y="2511425"/>
          <p14:tracePt t="20360" x="5400675" y="2546350"/>
          <p14:tracePt t="20376" x="4989513" y="2563813"/>
          <p14:tracePt t="20394" x="4508500" y="2563813"/>
          <p14:tracePt t="20410" x="4054475" y="2563813"/>
          <p14:tracePt t="20410" x="3797300" y="2563813"/>
          <p14:tracePt t="20427" x="3575050" y="2563813"/>
          <p14:tracePt t="20443" x="3471863" y="2579688"/>
          <p14:tracePt t="20483" x="3471863" y="2589213"/>
          <p14:tracePt t="20498" x="3479800" y="2589213"/>
          <p14:tracePt t="20506" x="3489325" y="2589213"/>
          <p14:tracePt t="20514" x="3522663" y="2589213"/>
          <p14:tracePt t="20527" x="3540125" y="2589213"/>
          <p14:tracePt t="20544" x="3549650" y="2571750"/>
          <p14:tracePt t="20561" x="3557588" y="2563813"/>
          <p14:tracePt t="20577" x="3565525" y="2554288"/>
          <p14:tracePt t="20594" x="3575050" y="2554288"/>
          <p14:tracePt t="20611" x="3582988" y="2554288"/>
          <p14:tracePt t="20650" x="3592513" y="2554288"/>
          <p14:tracePt t="20678" x="3608388" y="2571750"/>
          <p14:tracePt t="20694" x="3617913" y="2579688"/>
          <p14:tracePt t="20867" x="3617913" y="2589213"/>
          <p14:tracePt t="20899" x="3617913" y="2597150"/>
          <p14:tracePt t="20912" x="3608388" y="2597150"/>
          <p14:tracePt t="20931" x="3600450" y="2597150"/>
          <p14:tracePt t="20963" x="3592513" y="2597150"/>
          <p14:tracePt t="20965" x="3575050" y="2606675"/>
          <p14:tracePt t="20979" x="3557588" y="2606675"/>
          <p14:tracePt t="20996" x="3532188" y="2622550"/>
          <p14:tracePt t="21013" x="3471863" y="2622550"/>
          <p14:tracePt t="21030" x="3421063" y="2632075"/>
          <p14:tracePt t="21046" x="3351213" y="2640013"/>
          <p14:tracePt t="21063" x="3249613" y="2657475"/>
          <p14:tracePt t="21080" x="3121025" y="2674938"/>
          <p14:tracePt t="21097" x="2949575" y="2692400"/>
          <p14:tracePt t="21113" x="2743200" y="2708275"/>
          <p14:tracePt t="21131" x="2579688" y="2725738"/>
          <p14:tracePt t="21147" x="2435225" y="2725738"/>
          <p14:tracePt t="21164" x="2254250" y="2725738"/>
          <p14:tracePt t="21180" x="2125663" y="2725738"/>
          <p14:tracePt t="21198" x="2022475" y="2717800"/>
          <p14:tracePt t="21214" x="1963738" y="2708275"/>
          <p14:tracePt t="21231" x="1954213" y="2708275"/>
          <p14:tracePt t="21247" x="1946275" y="2700338"/>
          <p14:tracePt t="21265" x="1936750" y="2700338"/>
          <p14:tracePt t="21281" x="1868488" y="2674938"/>
          <p14:tracePt t="21298" x="1722438" y="2640013"/>
          <p14:tracePt t="21315" x="1663700" y="2632075"/>
          <p14:tracePt t="21331" x="1603375" y="2622550"/>
          <p14:tracePt t="21348" x="1593850" y="2622550"/>
          <p14:tracePt t="21365" x="1593850" y="2614613"/>
          <p14:tracePt t="21579" x="1585913" y="2614613"/>
          <p14:tracePt t="22043" x="1593850" y="2614613"/>
          <p14:tracePt t="22049" x="1611313" y="2606675"/>
          <p14:tracePt t="22069" x="1620838" y="2597150"/>
          <p14:tracePt t="22086" x="1628775" y="2597150"/>
          <p14:tracePt t="22102" x="1646238" y="2589213"/>
          <p14:tracePt t="22119" x="1679575" y="2579688"/>
          <p14:tracePt t="22136" x="1731963" y="2571750"/>
          <p14:tracePt t="22153" x="1774825" y="2563813"/>
          <p14:tracePt t="22169" x="1800225" y="2554288"/>
          <p14:tracePt t="22169" x="1817688" y="2554288"/>
          <p14:tracePt t="22186" x="1835150" y="2546350"/>
          <p14:tracePt t="22203" x="1835150" y="2536825"/>
          <p14:tracePt t="22250" x="1851025" y="2536825"/>
          <p14:tracePt t="22314" x="1843088" y="2536825"/>
          <p14:tracePt t="22323" x="1825625" y="2536825"/>
          <p14:tracePt t="22338" x="1800225" y="2536825"/>
          <p14:tracePt t="22354" x="1706563" y="2520950"/>
          <p14:tracePt t="22372" x="1671638" y="2520950"/>
          <p14:tracePt t="22387" x="1646238" y="2511425"/>
          <p14:tracePt t="22555" x="1654175" y="2511425"/>
          <p14:tracePt t="22560" x="1671638" y="2528888"/>
          <p14:tracePt t="22572" x="1679575" y="2554288"/>
          <p14:tracePt t="22588" x="1714500" y="2571750"/>
          <p14:tracePt t="22605" x="1749425" y="2589213"/>
          <p14:tracePt t="22622" x="1792288" y="2606675"/>
          <p14:tracePt t="22639" x="1843088" y="2614613"/>
          <p14:tracePt t="22656" x="1893888" y="2632075"/>
          <p14:tracePt t="22672" x="1936750" y="2649538"/>
          <p14:tracePt t="22689" x="1979613" y="2674938"/>
          <p14:tracePt t="22705" x="2032000" y="2708275"/>
          <p14:tracePt t="22705" x="2057400" y="2743200"/>
          <p14:tracePt t="22723" x="2135188" y="2820988"/>
          <p14:tracePt t="22739" x="2203450" y="2879725"/>
          <p14:tracePt t="22756" x="2263775" y="2922588"/>
          <p14:tracePt t="22772" x="2297113" y="2949575"/>
          <p14:tracePt t="22790" x="2332038" y="2957513"/>
          <p14:tracePt t="22806" x="2365375" y="2965450"/>
          <p14:tracePt t="22823" x="2417763" y="2965450"/>
          <p14:tracePt t="22839" x="2478088" y="2965450"/>
          <p14:tracePt t="22857" x="2528888" y="2957513"/>
          <p14:tracePt t="22873" x="2579688" y="2932113"/>
          <p14:tracePt t="22873" x="2597150" y="2922588"/>
          <p14:tracePt t="22890" x="2632075" y="2906713"/>
          <p14:tracePt t="22907" x="2649538" y="2897188"/>
          <p14:tracePt t="22924" x="2665413" y="2889250"/>
          <p14:tracePt t="22940" x="2682875" y="2871788"/>
          <p14:tracePt t="22957" x="2717800" y="2854325"/>
          <p14:tracePt t="22973" x="2751138" y="2836863"/>
          <p14:tracePt t="22990" x="2803525" y="2820988"/>
          <p14:tracePt t="23007" x="2846388" y="2786063"/>
          <p14:tracePt t="23024" x="2879725" y="2760663"/>
          <p14:tracePt t="23041" x="2897188" y="2725738"/>
          <p14:tracePt t="23057" x="2914650" y="2692400"/>
          <p14:tracePt t="23057" x="2922588" y="2674938"/>
          <p14:tracePt t="23075" x="2922588" y="2665413"/>
          <p14:tracePt t="23091" x="2922588" y="2640013"/>
          <p14:tracePt t="23108" x="2922588" y="2632075"/>
          <p14:tracePt t="23124" x="2922588" y="2622550"/>
          <p14:tracePt t="23141" x="2922588" y="2614613"/>
          <p14:tracePt t="23158" x="2914650" y="2589213"/>
          <p14:tracePt t="23175" x="2897188" y="2563813"/>
          <p14:tracePt t="23191" x="2863850" y="2528888"/>
          <p14:tracePt t="23208" x="2836863" y="2486025"/>
          <p14:tracePt t="23225" x="2811463" y="2443163"/>
          <p14:tracePt t="23242" x="2786063" y="2408238"/>
          <p14:tracePt t="23258" x="2768600" y="2392363"/>
          <p14:tracePt t="23275" x="2743200" y="2374900"/>
          <p14:tracePt t="23292" x="2708275" y="2357438"/>
          <p14:tracePt t="23309" x="2665413" y="2332038"/>
          <p14:tracePt t="23326" x="2597150" y="2306638"/>
          <p14:tracePt t="23342" x="2554288" y="2279650"/>
          <p14:tracePt t="23359" x="2493963" y="2263775"/>
          <p14:tracePt t="23376" x="2460625" y="2246313"/>
          <p14:tracePt t="23393" x="2417763" y="2246313"/>
          <p14:tracePt t="23409" x="2400300" y="2246313"/>
          <p14:tracePt t="23409" x="2374900" y="2246313"/>
          <p14:tracePt t="23427" x="2322513" y="2246313"/>
          <p14:tracePt t="23443" x="2246313" y="2246313"/>
          <p14:tracePt t="23460" x="2135188" y="2254250"/>
          <p14:tracePt t="23476" x="2057400" y="2254250"/>
          <p14:tracePt t="23493" x="1936750" y="2254250"/>
          <p14:tracePt t="23510" x="1860550" y="2254250"/>
          <p14:tracePt t="23527" x="1792288" y="2254250"/>
          <p14:tracePt t="23543" x="1731963" y="2254250"/>
          <p14:tracePt t="23560" x="1679575" y="2254250"/>
          <p14:tracePt t="23577" x="1620838" y="2263775"/>
          <p14:tracePt t="23594" x="1508125" y="2314575"/>
          <p14:tracePt t="23610" x="1449388" y="2339975"/>
          <p14:tracePt t="23627" x="1414463" y="2349500"/>
          <p14:tracePt t="23644" x="1414463" y="2357438"/>
          <p14:tracePt t="23746" x="1414463" y="2365375"/>
          <p14:tracePt t="23761" x="1406525" y="2374900"/>
          <p14:tracePt t="23763" x="1406525" y="2382838"/>
          <p14:tracePt t="23763" x="1397000" y="2408238"/>
          <p14:tracePt t="23779" x="1371600" y="2460625"/>
          <p14:tracePt t="23795" x="1363663" y="2503488"/>
          <p14:tracePt t="23812" x="1346200" y="2528888"/>
          <p14:tracePt t="23922" x="1354138" y="2528888"/>
          <p14:tracePt t="23947" x="1363663" y="2528888"/>
          <p14:tracePt t="23963" x="1371600" y="2528888"/>
          <p14:tracePt t="23964" x="1397000" y="2536825"/>
          <p14:tracePt t="23979" x="1414463" y="2554288"/>
          <p14:tracePt t="23996" x="1431925" y="2571750"/>
          <p14:tracePt t="24012" x="1457325" y="2579688"/>
          <p14:tracePt t="24030" x="1500188" y="2597150"/>
          <p14:tracePt t="24046" x="1543050" y="2606675"/>
          <p14:tracePt t="24063" x="1593850" y="2614613"/>
          <p14:tracePt t="24079" x="1671638" y="2632075"/>
          <p14:tracePt t="24097" x="1731963" y="2640013"/>
          <p14:tracePt t="24113" x="1817688" y="2640013"/>
          <p14:tracePt t="24113" x="1851025" y="2640013"/>
          <p14:tracePt t="24130" x="1936750" y="2640013"/>
          <p14:tracePt t="24147" x="2049463" y="2632075"/>
          <p14:tracePt t="24164" x="2151063" y="2606675"/>
          <p14:tracePt t="24180" x="2246313" y="2589213"/>
          <p14:tracePt t="24197" x="2314575" y="2579688"/>
          <p14:tracePt t="24213" x="2357438" y="2554288"/>
          <p14:tracePt t="24231" x="2400300" y="2536825"/>
          <p14:tracePt t="24247" x="2425700" y="2528888"/>
          <p14:tracePt t="24264" x="2451100" y="2503488"/>
          <p14:tracePt t="24281" x="2478088" y="2478088"/>
          <p14:tracePt t="24298" x="2486025" y="2435225"/>
          <p14:tracePt t="24315" x="2486025" y="2425700"/>
          <p14:tracePt t="24331" x="2486025" y="2400300"/>
          <p14:tracePt t="24348" x="2451100" y="2382838"/>
          <p14:tracePt t="24364" x="2417763" y="2365375"/>
          <p14:tracePt t="24382" x="2374900" y="2357438"/>
          <p14:tracePt t="24398" x="2349500" y="2357438"/>
          <p14:tracePt t="24415" x="2332038" y="2357438"/>
          <p14:tracePt t="24490" x="2322513" y="2357438"/>
          <p14:tracePt t="24515" x="2271713" y="2357438"/>
          <p14:tracePt t="24516" x="2203450" y="2382838"/>
          <p14:tracePt t="24532" x="2143125" y="2408238"/>
          <p14:tracePt t="24549" x="2100263" y="2425700"/>
          <p14:tracePt t="24565" x="2082800" y="2435225"/>
          <p14:tracePt t="24698" x="2082800" y="2443163"/>
          <p14:tracePt t="24699" x="2082800" y="2478088"/>
          <p14:tracePt t="24717" x="2057400" y="2546350"/>
          <p14:tracePt t="24734" x="2032000" y="2606675"/>
          <p14:tracePt t="24750" x="2022475" y="2632075"/>
          <p14:tracePt t="24826" x="2032000" y="2632075"/>
          <p14:tracePt t="24842" x="2039938" y="2632075"/>
          <p14:tracePt t="24849" x="2049463" y="2632075"/>
          <p14:tracePt t="24868" x="2057400" y="2632075"/>
          <p14:tracePt t="24885" x="2082800" y="2665413"/>
          <p14:tracePt t="24902" x="2135188" y="2751138"/>
          <p14:tracePt t="24918" x="2160588" y="2836863"/>
          <p14:tracePt t="24935" x="2193925" y="2871788"/>
          <p14:tracePt t="24952" x="2203450" y="2871788"/>
          <p14:tracePt t="24969" x="2220913" y="2871788"/>
          <p14:tracePt t="24986" x="2236788" y="2871788"/>
          <p14:tracePt t="25002" x="2279650" y="2846388"/>
          <p14:tracePt t="25002" x="2306638" y="2836863"/>
          <p14:tracePt t="25020" x="2349500" y="2828925"/>
          <p14:tracePt t="25035" x="2392363" y="2828925"/>
          <p14:tracePt t="25053" x="2425700" y="2828925"/>
          <p14:tracePt t="25069" x="2443163" y="2828925"/>
          <p14:tracePt t="25115" x="2451100" y="2828925"/>
          <p14:tracePt t="25123" x="2460625" y="2820988"/>
          <p14:tracePt t="25139" x="2486025" y="2820988"/>
          <p14:tracePt t="25153" x="2536825" y="2803525"/>
          <p14:tracePt t="25170" x="2589213" y="2794000"/>
          <p14:tracePt t="25187" x="2665413" y="2768600"/>
          <p14:tracePt t="25203" x="2708275" y="2760663"/>
          <p14:tracePt t="25220" x="2735263" y="2743200"/>
          <p14:tracePt t="25237" x="2751138" y="2717800"/>
          <p14:tracePt t="25254" x="2760663" y="2708275"/>
          <p14:tracePt t="25270" x="2778125" y="2700338"/>
          <p14:tracePt t="25287" x="2786063" y="2700338"/>
          <p14:tracePt t="25304" x="2794000" y="2692400"/>
          <p14:tracePt t="25320" x="2803525" y="2682875"/>
          <p14:tracePt t="25337" x="2803525" y="2674938"/>
          <p14:tracePt t="25371" x="2811463" y="2674938"/>
          <p14:tracePt t="25372" x="2811463" y="2657475"/>
          <p14:tracePt t="25388" x="2820988" y="2649538"/>
          <p14:tracePt t="25404" x="2820988" y="2632075"/>
          <p14:tracePt t="25747" x="2828925" y="2632075"/>
          <p14:tracePt t="25750" x="2828925" y="2622550"/>
          <p14:tracePt t="25779" x="2836863" y="2622550"/>
          <p14:tracePt t="25835" x="2828925" y="2622550"/>
          <p14:tracePt t="25844" x="2820988" y="2622550"/>
          <p14:tracePt t="25857" x="2811463" y="2622550"/>
          <p14:tracePt t="25874" x="2794000" y="2632075"/>
          <p14:tracePt t="25891" x="2717800" y="2657475"/>
          <p14:tracePt t="25907" x="2649538" y="2682875"/>
          <p14:tracePt t="25924" x="2546350" y="2708275"/>
          <p14:tracePt t="25941" x="2451100" y="2725738"/>
          <p14:tracePt t="25958" x="2322513" y="2743200"/>
          <p14:tracePt t="25974" x="2263775" y="2751138"/>
          <p14:tracePt t="25991" x="2236788" y="2751138"/>
          <p14:tracePt t="26115" x="2220913" y="2751138"/>
          <p14:tracePt t="26123" x="2185988" y="2760663"/>
          <p14:tracePt t="26143" x="2160588" y="2768600"/>
          <p14:tracePt t="26203" x="2168525" y="2751138"/>
          <p14:tracePt t="26211" x="2185988" y="2717800"/>
          <p14:tracePt t="26227" x="2193925" y="2682875"/>
          <p14:tracePt t="26242" x="2203450" y="2657475"/>
          <p14:tracePt t="26259" x="2203450" y="2649538"/>
          <p14:tracePt t="26315" x="2203450" y="2657475"/>
          <p14:tracePt t="26323" x="2193925" y="2665413"/>
          <p14:tracePt t="26326" x="2185988" y="2700338"/>
          <p14:tracePt t="26343" x="2178050" y="2708275"/>
          <p14:tracePt t="26403" x="2178050" y="2692400"/>
          <p14:tracePt t="26409" x="2178050" y="2674938"/>
          <p14:tracePt t="26427" x="2178050" y="2657475"/>
          <p14:tracePt t="26595" x="2178050" y="2649538"/>
          <p14:tracePt t="26875" x="2185988" y="2649538"/>
          <p14:tracePt t="26915" x="2193925" y="2649538"/>
          <p14:tracePt t="26947" x="2203450" y="2649538"/>
          <p14:tracePt t="26971" x="2211388" y="2649538"/>
          <p14:tracePt t="26987" x="2228850" y="2649538"/>
          <p14:tracePt t="26997" x="2254250" y="2657475"/>
          <p14:tracePt t="27013" x="2271713" y="2665413"/>
          <p14:tracePt t="27031" x="2297113" y="2665413"/>
          <p14:tracePt t="27046" x="2314575" y="2665413"/>
          <p14:tracePt t="27063" x="2322513" y="2665413"/>
          <p14:tracePt t="27080" x="2332038" y="2665413"/>
          <p14:tracePt t="27098" x="2339975" y="2665413"/>
          <p14:tracePt t="27114" x="2349500" y="2665413"/>
          <p14:tracePt t="27130" x="2357438" y="2665413"/>
          <p14:tracePt t="27147" x="2382838" y="2665413"/>
          <p14:tracePt t="27164" x="2408238" y="2674938"/>
          <p14:tracePt t="27180" x="2443163" y="2674938"/>
          <p14:tracePt t="27197" x="2460625" y="2674938"/>
          <p14:tracePt t="27214" x="2468563" y="2674938"/>
          <p14:tracePt t="27283" x="2478088" y="2674938"/>
          <p14:tracePt t="27307" x="2486025" y="2674938"/>
          <p14:tracePt t="27313" x="2503488" y="2674938"/>
          <p14:tracePt t="28355" x="2503488" y="2682875"/>
          <p14:tracePt t="28388" x="2493963" y="2682875"/>
          <p14:tracePt t="28395" x="2486025" y="2682875"/>
          <p14:tracePt t="28404" x="2451100" y="2692400"/>
          <p14:tracePt t="28421" x="2408238" y="2700338"/>
          <p14:tracePt t="28438" x="2306638" y="2700338"/>
          <p14:tracePt t="28454" x="2203450" y="2700338"/>
          <p14:tracePt t="28471" x="2074863" y="2700338"/>
          <p14:tracePt t="28487" x="1989138" y="2708275"/>
          <p14:tracePt t="28505" x="1936750" y="2717800"/>
          <p14:tracePt t="28521" x="1928813" y="2717800"/>
          <p14:tracePt t="28571" x="1920875" y="2717800"/>
          <p14:tracePt t="28579" x="1885950" y="2717800"/>
          <p14:tracePt t="28588" x="1774825" y="2717800"/>
          <p14:tracePt t="28605" x="1603375" y="2717800"/>
          <p14:tracePt t="28622" x="1482725" y="2717800"/>
          <p14:tracePt t="28638" x="1439863" y="2717800"/>
          <p14:tracePt t="28675" x="1449388" y="2708275"/>
          <p14:tracePt t="28683" x="1474788" y="2692400"/>
          <p14:tracePt t="28689" x="1517650" y="2649538"/>
          <p14:tracePt t="28705" x="1593850" y="2563813"/>
          <p14:tracePt t="28722" x="1679575" y="2503488"/>
          <p14:tracePt t="28739" x="1739900" y="2460625"/>
          <p14:tracePt t="28803" x="1739900" y="2478088"/>
          <p14:tracePt t="28811" x="1731963" y="2511425"/>
          <p14:tracePt t="28823" x="1706563" y="2546350"/>
          <p14:tracePt t="28907" x="1706563" y="2536825"/>
          <p14:tracePt t="29155" x="1697038" y="2536825"/>
          <p14:tracePt t="29179" x="1689100" y="2536825"/>
          <p14:tracePt t="29195" x="1679575" y="2536825"/>
          <p14:tracePt t="29196" x="1654175" y="2546350"/>
          <p14:tracePt t="29208" x="1611313" y="2579688"/>
          <p14:tracePt t="29225" x="1482725" y="2657475"/>
          <p14:tracePt t="29242" x="1320800" y="2778125"/>
          <p14:tracePt t="29258" x="892175" y="3136900"/>
          <p14:tracePt t="29275" x="677863" y="3394075"/>
          <p14:tracePt t="29292" x="514350" y="3678238"/>
          <p14:tracePt t="29309" x="488950" y="3832225"/>
          <p14:tracePt t="29326" x="514350" y="3908425"/>
          <p14:tracePt t="29342" x="582613" y="3960813"/>
          <p14:tracePt t="29359" x="668338" y="3978275"/>
          <p14:tracePt t="29376" x="711200" y="3986213"/>
          <p14:tracePt t="29393" x="754063" y="3986213"/>
          <p14:tracePt t="29409" x="763588" y="3986213"/>
          <p14:tracePt t="29426" x="763588" y="3994150"/>
          <p14:tracePt t="29443" x="763588" y="4037013"/>
          <p14:tracePt t="29460" x="763588" y="4071938"/>
          <p14:tracePt t="29476" x="763588" y="4097338"/>
          <p14:tracePt t="29595" x="754063" y="4097338"/>
          <p14:tracePt t="29603" x="728663" y="4097338"/>
          <p14:tracePt t="29628" x="720725" y="4106863"/>
          <p14:tracePt t="29763" x="728663" y="4106863"/>
          <p14:tracePt t="29779" x="746125" y="4114800"/>
          <p14:tracePt t="29780" x="771525" y="4132263"/>
          <p14:tracePt t="29795" x="806450" y="4140200"/>
          <p14:tracePt t="29812" x="831850" y="4149725"/>
          <p14:tracePt t="29828" x="882650" y="4157663"/>
          <p14:tracePt t="29845" x="925513" y="4175125"/>
          <p14:tracePt t="29862" x="1011238" y="4183063"/>
          <p14:tracePt t="29879" x="1114425" y="4200525"/>
          <p14:tracePt t="29895" x="1268413" y="4217988"/>
          <p14:tracePt t="29912" x="1465263" y="4251325"/>
          <p14:tracePt t="29929" x="1654175" y="4278313"/>
          <p14:tracePt t="29945" x="1808163" y="4294188"/>
          <p14:tracePt t="29962" x="1971675" y="4303713"/>
          <p14:tracePt t="29979" x="2057400" y="4303713"/>
          <p14:tracePt t="29996" x="2185988" y="4303713"/>
          <p14:tracePt t="30013" x="2332038" y="4321175"/>
          <p14:tracePt t="30030" x="2528888" y="4354513"/>
          <p14:tracePt t="30046" x="2846388" y="4432300"/>
          <p14:tracePt t="30063" x="3051175" y="4475163"/>
          <p14:tracePt t="30079" x="3189288" y="4483100"/>
          <p14:tracePt t="30097" x="3240088" y="4483100"/>
          <p14:tracePt t="30229" x="3249613" y="4483100"/>
          <p14:tracePt t="30675" x="3240088" y="4483100"/>
          <p14:tracePt t="30691" x="3232150" y="4483100"/>
          <p14:tracePt t="30707" x="3222625" y="4483100"/>
          <p14:tracePt t="30718" x="3214688" y="4483100"/>
          <p14:tracePt t="30763" x="3214688" y="4475163"/>
          <p14:tracePt t="30783" x="3214688" y="4457700"/>
          <p14:tracePt t="30800" x="3206750" y="4440238"/>
          <p14:tracePt t="30801" x="3197225" y="4432300"/>
          <p14:tracePt t="30817" x="3154363" y="4397375"/>
          <p14:tracePt t="30834" x="3103563" y="4379913"/>
          <p14:tracePt t="30850" x="3068638" y="4371975"/>
          <p14:tracePt t="30971" x="3078163" y="4364038"/>
          <p14:tracePt t="31067" x="3068638" y="4364038"/>
          <p14:tracePt t="31107" x="3060700" y="4364038"/>
          <p14:tracePt t="31123" x="3043238" y="4371975"/>
          <p14:tracePt t="31131" x="3035300" y="4379913"/>
          <p14:tracePt t="31139" x="2992438" y="4389438"/>
          <p14:tracePt t="31152" x="2932113" y="4406900"/>
          <p14:tracePt t="31169" x="2811463" y="4422775"/>
          <p14:tracePt t="31186" x="2657475" y="4440238"/>
          <p14:tracePt t="31202" x="2349500" y="4449763"/>
          <p14:tracePt t="31219" x="2160588" y="4449763"/>
          <p14:tracePt t="31236" x="1963738" y="4406900"/>
          <p14:tracePt t="31253" x="1843088" y="4379913"/>
          <p14:tracePt t="31269" x="1722438" y="4346575"/>
          <p14:tracePt t="31286" x="1550988" y="4311650"/>
          <p14:tracePt t="31303" x="1371600" y="4260850"/>
          <p14:tracePt t="31319" x="1182688" y="4243388"/>
          <p14:tracePt t="31336" x="1106488" y="4235450"/>
          <p14:tracePt t="31353" x="1096963" y="4235450"/>
          <p14:tracePt t="31387" x="1114425" y="4235450"/>
          <p14:tracePt t="31387" x="1131888" y="4225925"/>
          <p14:tracePt t="31404" x="1157288" y="4217988"/>
          <p14:tracePt t="31420" x="1192213" y="4192588"/>
          <p14:tracePt t="31437" x="1217613" y="4175125"/>
          <p14:tracePt t="31453" x="1225550" y="4175125"/>
          <p14:tracePt t="31523" x="1217613" y="4175125"/>
          <p14:tracePt t="31539" x="1217613" y="4183063"/>
          <p14:tracePt t="31540" x="1217613" y="4192588"/>
          <p14:tracePt t="32243" x="1217613" y="4200525"/>
          <p14:tracePt t="32747" x="1217613" y="4208463"/>
          <p14:tracePt t="32907" x="1225550" y="4208463"/>
          <p14:tracePt t="32915" x="1235075" y="4200525"/>
          <p14:tracePt t="32929" x="1250950" y="4175125"/>
          <p14:tracePt t="32945" x="1277938" y="4140200"/>
          <p14:tracePt t="32962" x="1311275" y="4089400"/>
          <p14:tracePt t="32978" x="1422400" y="3935413"/>
          <p14:tracePt t="32996" x="1535113" y="3789363"/>
          <p14:tracePt t="33012" x="1628775" y="3651250"/>
          <p14:tracePt t="33029" x="1739900" y="3497263"/>
          <p14:tracePt t="33045" x="1843088" y="3343275"/>
          <p14:tracePt t="33063" x="1928813" y="3232150"/>
          <p14:tracePt t="33079" x="1989138" y="3111500"/>
          <p14:tracePt t="33096" x="2049463" y="3025775"/>
          <p14:tracePt t="33112" x="2082800" y="2957513"/>
          <p14:tracePt t="33130" x="2108200" y="2922588"/>
          <p14:tracePt t="33146" x="2135188" y="2879725"/>
          <p14:tracePt t="33164" x="2160588" y="2846388"/>
          <p14:tracePt t="33179" x="2178050" y="2794000"/>
          <p14:tracePt t="33196" x="2203450" y="2735263"/>
          <p14:tracePt t="33213" x="2228850" y="2674938"/>
          <p14:tracePt t="33230" x="2228850" y="2649538"/>
          <p14:tracePt t="33247" x="2228850" y="2632075"/>
          <p14:tracePt t="33263" x="2228850" y="2622550"/>
          <p14:tracePt t="33427" x="2236788" y="2622550"/>
          <p14:tracePt t="33437" x="2246313" y="2622550"/>
          <p14:tracePt t="33467" x="2254250" y="2622550"/>
          <p14:tracePt t="33468" x="2263775" y="2622550"/>
          <p14:tracePt t="33481" x="2297113" y="2614613"/>
          <p14:tracePt t="33498" x="2374900" y="2614613"/>
          <p14:tracePt t="33515" x="2408238" y="2614613"/>
          <p14:tracePt t="33531" x="2425700" y="2614613"/>
          <p14:tracePt t="33675" x="2425700" y="2622550"/>
          <p14:tracePt t="33691" x="2425700" y="2632075"/>
          <p14:tracePt t="33700" x="2417763" y="2649538"/>
          <p14:tracePt t="33716" x="2392363" y="2665413"/>
          <p14:tracePt t="33733" x="2349500" y="2682875"/>
          <p14:tracePt t="33749" x="2306638" y="2692400"/>
          <p14:tracePt t="33766" x="2289175" y="2692400"/>
          <p14:tracePt t="33783" x="2279650" y="2692400"/>
          <p14:tracePt t="33931" x="2297113" y="2692400"/>
          <p14:tracePt t="33939" x="2314575" y="2692400"/>
          <p14:tracePt t="33951" x="2339975" y="2692400"/>
          <p14:tracePt t="33987" x="2349500" y="2692400"/>
          <p14:tracePt t="34035" x="2357438" y="2692400"/>
          <p14:tracePt t="34099" x="2349500" y="2692400"/>
          <p14:tracePt t="34099" x="2349500" y="2700338"/>
          <p14:tracePt t="34107" x="2339975" y="2700338"/>
          <p14:tracePt t="34118" x="2314575" y="2708275"/>
          <p14:tracePt t="34135" x="2306638" y="2708275"/>
          <p14:tracePt t="34152" x="2306638" y="2717800"/>
          <p14:tracePt t="34387" x="2314575" y="2717800"/>
          <p14:tracePt t="34403" x="2322513" y="2708275"/>
          <p14:tracePt t="35730" x="2314575" y="2708275"/>
          <p14:tracePt t="35770" x="2306638" y="2708275"/>
          <p14:tracePt t="35786" x="2297113" y="2708275"/>
          <p14:tracePt t="35793" x="2271713" y="2743200"/>
          <p14:tracePt t="35811" x="2254250" y="2786063"/>
          <p14:tracePt t="35826" x="2236788" y="2828925"/>
          <p14:tracePt t="35843" x="2236788" y="2932113"/>
          <p14:tracePt t="35860" x="2236788" y="3043238"/>
          <p14:tracePt t="35877" x="2246313" y="3249613"/>
          <p14:tracePt t="35893" x="2306638" y="3497263"/>
          <p14:tracePt t="35910" x="2435225" y="3865563"/>
          <p14:tracePt t="35927" x="2571750" y="4217988"/>
          <p14:tracePt t="35943" x="2717800" y="4560888"/>
          <p14:tracePt t="35961" x="2794000" y="4714875"/>
          <p14:tracePt t="35977" x="2811463" y="4740275"/>
          <p14:tracePt t="36018" x="2820988" y="4740275"/>
          <p14:tracePt t="36027" x="2820988" y="4732338"/>
          <p14:tracePt t="36028" x="2820988" y="4714875"/>
          <p14:tracePt t="36044" x="2836863" y="4706938"/>
          <p14:tracePt t="36061" x="2836863" y="4679950"/>
          <p14:tracePt t="36077" x="2828925" y="4664075"/>
          <p14:tracePt t="36094" x="2803525" y="4646613"/>
          <p14:tracePt t="36111" x="2794000" y="4637088"/>
          <p14:tracePt t="36128" x="2794000" y="4629150"/>
          <p14:tracePt t="36170" x="2786063" y="4629150"/>
          <p14:tracePt t="36178" x="2786063" y="4611688"/>
          <p14:tracePt t="36195" x="2760663" y="4594225"/>
          <p14:tracePt t="36212" x="2743200" y="4578350"/>
          <p14:tracePt t="36228" x="2735263" y="4578350"/>
          <p14:tracePt t="36322" x="2735263" y="4568825"/>
          <p14:tracePt t="36330" x="2751138" y="4568825"/>
          <p14:tracePt t="36346" x="2760663" y="4560888"/>
          <p14:tracePt t="36362" x="2778125" y="4560888"/>
          <p14:tracePt t="36380" x="2794000" y="4551363"/>
          <p14:tracePt t="36396" x="2836863" y="4535488"/>
          <p14:tracePt t="36413" x="2879725" y="4518025"/>
          <p14:tracePt t="36429" x="2914650" y="4492625"/>
          <p14:tracePt t="36446" x="2932113" y="4475163"/>
          <p14:tracePt t="36463" x="2940050" y="4457700"/>
          <p14:tracePt t="37146" x="2922588" y="4449763"/>
          <p14:tracePt t="37167" x="2897188" y="4432300"/>
          <p14:tracePt t="37169" x="2854325" y="4406900"/>
          <p14:tracePt t="37184" x="2803525" y="4364038"/>
          <p14:tracePt t="37201" x="2743200" y="4311650"/>
          <p14:tracePt t="37217" x="2579688" y="4183063"/>
          <p14:tracePt t="37234" x="2460625" y="4089400"/>
          <p14:tracePt t="37250" x="2306638" y="3968750"/>
          <p14:tracePt t="37268" x="2160588" y="3857625"/>
          <p14:tracePt t="37284" x="2006600" y="3736975"/>
          <p14:tracePt t="37301" x="1860550" y="3635375"/>
          <p14:tracePt t="37318" x="1765300" y="3557588"/>
          <p14:tracePt t="37335" x="1671638" y="3497263"/>
          <p14:tracePt t="37351" x="1593850" y="3446463"/>
          <p14:tracePt t="37368" x="1500188" y="3394075"/>
          <p14:tracePt t="37385" x="1414463" y="3351213"/>
          <p14:tracePt t="37402" x="1371600" y="3325813"/>
          <p14:tracePt t="37418" x="1336675" y="3300413"/>
          <p14:tracePt t="37435" x="1328738" y="3282950"/>
          <p14:tracePt t="37452" x="1320800" y="3265488"/>
          <p14:tracePt t="37469" x="1311275" y="3265488"/>
          <p14:tracePt t="37485" x="1303338" y="3249613"/>
          <p14:tracePt t="37502" x="1268413" y="3232150"/>
          <p14:tracePt t="37520" x="1243013" y="3206750"/>
          <p14:tracePt t="37535" x="1200150" y="3179763"/>
          <p14:tracePt t="37552" x="1174750" y="3163888"/>
          <p14:tracePt t="37569" x="1174750" y="3154363"/>
          <p14:tracePt t="37586" x="1174750" y="3128963"/>
          <p14:tracePt t="37602" x="1174750" y="3094038"/>
          <p14:tracePt t="37619" x="1182688" y="3068638"/>
          <p14:tracePt t="37636" x="1182688" y="3043238"/>
          <p14:tracePt t="37653" x="1182688" y="3017838"/>
          <p14:tracePt t="37669" x="1200150" y="3008313"/>
          <p14:tracePt t="37686" x="1200150" y="3000375"/>
          <p14:tracePt t="37703" x="1200150" y="2992438"/>
          <p14:tracePt t="37738" x="1200150" y="2982913"/>
          <p14:tracePt t="37738" x="1200150" y="2974975"/>
          <p14:tracePt t="37753" x="1208088" y="2957513"/>
          <p14:tracePt t="37770" x="1217613" y="2922588"/>
          <p14:tracePt t="37787" x="1225550" y="2889250"/>
          <p14:tracePt t="37803" x="1243013" y="2863850"/>
          <p14:tracePt t="37820" x="1243013" y="2854325"/>
          <p14:tracePt t="37914" x="1243013" y="2846388"/>
          <p14:tracePt t="37922" x="1243013" y="2836863"/>
          <p14:tracePt t="37930" x="1250950" y="2828925"/>
          <p14:tracePt t="37938" x="1250950" y="2803525"/>
          <p14:tracePt t="37955" x="1260475" y="2786063"/>
          <p14:tracePt t="37972" x="1268413" y="2778125"/>
          <p14:tracePt t="38170" x="1268413" y="2768600"/>
          <p14:tracePt t="38194" x="1277938" y="2768600"/>
          <p14:tracePt t="38218" x="1285875" y="2760663"/>
          <p14:tracePt t="38221" x="1293813" y="2760663"/>
          <p14:tracePt t="38239" x="1320800" y="2751138"/>
          <p14:tracePt t="38256" x="1336675" y="2743200"/>
          <p14:tracePt t="38273" x="1389063" y="2735263"/>
          <p14:tracePt t="38290" x="1414463" y="2735263"/>
          <p14:tracePt t="38306" x="1431925" y="2735263"/>
          <p14:tracePt t="38345" x="1439863" y="2735263"/>
          <p14:tracePt t="38369" x="1449388" y="2735263"/>
          <p14:tracePt t="38377" x="1457325" y="2735263"/>
          <p14:tracePt t="38390" x="1492250" y="2735263"/>
          <p14:tracePt t="38407" x="1517650" y="2735263"/>
          <p14:tracePt t="38424" x="1550988" y="2735263"/>
          <p14:tracePt t="38440" x="1568450" y="2735263"/>
          <p14:tracePt t="38457" x="1593850" y="2735263"/>
          <p14:tracePt t="38474" x="1611313" y="2735263"/>
          <p14:tracePt t="38491" x="1636713" y="2735263"/>
          <p14:tracePt t="38508" x="1671638" y="2735263"/>
          <p14:tracePt t="38524" x="1722438" y="2735263"/>
          <p14:tracePt t="38541" x="1782763" y="2735263"/>
          <p14:tracePt t="38557" x="1843088" y="2725738"/>
          <p14:tracePt t="38575" x="1885950" y="2725738"/>
          <p14:tracePt t="38591" x="1920875" y="2725738"/>
          <p14:tracePt t="38608" x="1954213" y="2725738"/>
          <p14:tracePt t="38624" x="2039938" y="2725738"/>
          <p14:tracePt t="38642" x="2135188" y="2725738"/>
          <p14:tracePt t="38658" x="2211388" y="2725738"/>
          <p14:tracePt t="38675" x="2289175" y="2725738"/>
          <p14:tracePt t="38691" x="2332038" y="2725738"/>
          <p14:tracePt t="38709" x="2365375" y="2725738"/>
          <p14:tracePt t="38725" x="2374900" y="2725738"/>
          <p14:tracePt t="38742" x="2392363" y="2725738"/>
          <p14:tracePt t="38759" x="2408238" y="2725738"/>
          <p14:tracePt t="38776" x="2435225" y="2735263"/>
          <p14:tracePt t="38792" x="2460625" y="2735263"/>
          <p14:tracePt t="38792" x="2486025" y="2743200"/>
          <p14:tracePt t="38809" x="2528888" y="2743200"/>
          <p14:tracePt t="38826" x="2563813" y="2743200"/>
          <p14:tracePt t="38843" x="2589213" y="2717800"/>
          <p14:tracePt t="38859" x="2597150" y="2717800"/>
          <p14:tracePt t="38876" x="2606675" y="2717800"/>
          <p14:tracePt t="38953" x="2606675" y="2725738"/>
          <p14:tracePt t="39226" x="2597150" y="2725738"/>
          <p14:tracePt t="39235" x="2597150" y="2735263"/>
          <p14:tracePt t="39245" x="2579688" y="2743200"/>
          <p14:tracePt t="39262" x="2511425" y="2768600"/>
          <p14:tracePt t="39279" x="2417763" y="2811463"/>
          <p14:tracePt t="39295" x="2279650" y="2863850"/>
          <p14:tracePt t="39312" x="2092325" y="2940050"/>
          <p14:tracePt t="39328" x="1928813" y="3000375"/>
          <p14:tracePt t="39328" x="1835150" y="3035300"/>
          <p14:tracePt t="39346" x="1731963" y="3060700"/>
          <p14:tracePt t="39362" x="1646238" y="3094038"/>
          <p14:tracePt t="39379" x="1543050" y="3128963"/>
          <p14:tracePt t="39395" x="1414463" y="3146425"/>
          <p14:tracePt t="39412" x="1277938" y="3154363"/>
          <p14:tracePt t="39429" x="1225550" y="3163888"/>
          <p14:tracePt t="39730" x="1235075" y="3163888"/>
          <p14:tracePt t="39738" x="1260475" y="3163888"/>
          <p14:tracePt t="39752" x="1303338" y="3171825"/>
          <p14:tracePt t="39764" x="1371600" y="3189288"/>
          <p14:tracePt t="39781" x="1431925" y="3189288"/>
          <p14:tracePt t="39798" x="1508125" y="3189288"/>
          <p14:tracePt t="39814" x="1577975" y="3189288"/>
          <p14:tracePt t="39831" x="1636713" y="3189288"/>
          <p14:tracePt t="39848" x="1689100" y="3189288"/>
          <p14:tracePt t="39865" x="1835150" y="3214688"/>
          <p14:tracePt t="39882" x="1936750" y="3240088"/>
          <p14:tracePt t="39898" x="2065338" y="3265488"/>
          <p14:tracePt t="39915" x="2168525" y="3282950"/>
          <p14:tracePt t="39932" x="2271713" y="3292475"/>
          <p14:tracePt t="39949" x="2349500" y="3300413"/>
          <p14:tracePt t="39965" x="2443163" y="3317875"/>
          <p14:tracePt t="39982" x="2520950" y="3335338"/>
          <p14:tracePt t="39999" x="2632075" y="3368675"/>
          <p14:tracePt t="40016" x="2708275" y="3394075"/>
          <p14:tracePt t="40032" x="2820988" y="3411538"/>
          <p14:tracePt t="40032" x="2846388" y="3411538"/>
          <p14:tracePt t="40049" x="2906713" y="3411538"/>
          <p14:tracePt t="40066" x="2965450" y="3411538"/>
          <p14:tracePt t="40083" x="2982913" y="3411538"/>
          <p14:tracePt t="40099" x="2992438" y="3411538"/>
          <p14:tracePt t="40116" x="3000375" y="3411538"/>
          <p14:tracePt t="40153" x="3008313" y="3411538"/>
          <p14:tracePt t="40161" x="3017838" y="3411538"/>
          <p14:tracePt t="40166" x="3035300" y="3411538"/>
          <p14:tracePt t="40183" x="3051175" y="3421063"/>
          <p14:tracePt t="40200" x="3086100" y="3429000"/>
          <p14:tracePt t="40216" x="3136900" y="3429000"/>
          <p14:tracePt t="40234" x="3240088" y="3421063"/>
          <p14:tracePt t="40267" x="3275013" y="3403600"/>
          <p14:tracePt t="40386" x="3282950" y="3403600"/>
          <p14:tracePt t="40402" x="3282950" y="3394075"/>
          <p14:tracePt t="40403" x="3292475" y="3394075"/>
          <p14:tracePt t="40441" x="3292475" y="3386138"/>
          <p14:tracePt t="40449" x="3300413" y="3378200"/>
          <p14:tracePt t="40545" x="3292475" y="3368675"/>
          <p14:tracePt t="40553" x="3282950" y="3360738"/>
          <p14:tracePt t="40569" x="3282950" y="3351213"/>
          <p14:tracePt t="40577" x="3257550" y="3335338"/>
          <p14:tracePt t="40577" x="3257550" y="3325813"/>
          <p14:tracePt t="40586" x="3240088" y="3292475"/>
          <p14:tracePt t="40602" x="3240088" y="3265488"/>
          <p14:tracePt t="40619" x="3222625" y="3257550"/>
          <p14:tracePt t="40657" x="3214688" y="3257550"/>
          <p14:tracePt t="40673" x="3206750" y="3257550"/>
          <p14:tracePt t="40676" x="3197225" y="3249613"/>
          <p14:tracePt t="40685" x="3179763" y="3240088"/>
          <p14:tracePt t="40702" x="3146425" y="3232150"/>
          <p14:tracePt t="40720" x="3111500" y="3206750"/>
          <p14:tracePt t="40736" x="3060700" y="3171825"/>
          <p14:tracePt t="40753" x="3060700" y="3154363"/>
          <p14:tracePt t="40770" x="3035300" y="3128963"/>
          <p14:tracePt t="40786" x="3025775" y="3128963"/>
          <p14:tracePt t="40803" x="3008313" y="3121025"/>
          <p14:tracePt t="40820" x="2974975" y="3111500"/>
          <p14:tracePt t="40837" x="2922588" y="3103563"/>
          <p14:tracePt t="40853" x="2871788" y="3103563"/>
          <p14:tracePt t="40870" x="2794000" y="3078163"/>
          <p14:tracePt t="40887" x="2725738" y="3043238"/>
          <p14:tracePt t="40904" x="2649538" y="3008313"/>
          <p14:tracePt t="40920" x="2589213" y="2982913"/>
          <p14:tracePt t="40920" x="2579688" y="2974975"/>
          <p14:tracePt t="40937" x="2546350" y="2965450"/>
          <p14:tracePt t="40954" x="2520950" y="2965450"/>
          <p14:tracePt t="40971" x="2486025" y="2965450"/>
          <p14:tracePt t="40987" x="2435225" y="2965450"/>
          <p14:tracePt t="41004" x="2349500" y="2974975"/>
          <p14:tracePt t="41021" x="2297113" y="2992438"/>
          <p14:tracePt t="41038" x="2254250" y="3000375"/>
          <p14:tracePt t="41054" x="2236788" y="3008313"/>
          <p14:tracePt t="41153" x="2236788" y="3017838"/>
          <p14:tracePt t="41155" x="2228850" y="3035300"/>
          <p14:tracePt t="41173" x="2220913" y="3060700"/>
          <p14:tracePt t="41189" x="2220913" y="3111500"/>
          <p14:tracePt t="41205" x="2211388" y="3136900"/>
          <p14:tracePt t="41222" x="2211388" y="3146425"/>
          <p14:tracePt t="41329" x="2211388" y="3154363"/>
          <p14:tracePt t="41339" x="2220913" y="3163888"/>
          <p14:tracePt t="41357" x="2228850" y="3163888"/>
          <p14:tracePt t="41373" x="2246313" y="3179763"/>
          <p14:tracePt t="41390" x="2271713" y="3197225"/>
          <p14:tracePt t="41406" x="2297113" y="3222625"/>
          <p14:tracePt t="41423" x="2339975" y="3257550"/>
          <p14:tracePt t="41440" x="2400300" y="3282950"/>
          <p14:tracePt t="41457" x="2478088" y="3325813"/>
          <p14:tracePt t="41474" x="2520950" y="3343275"/>
          <p14:tracePt t="41490" x="2546350" y="3351213"/>
          <p14:tracePt t="41507" x="2554288" y="3351213"/>
          <p14:tracePt t="41553" x="2563813" y="3351213"/>
          <p14:tracePt t="41553" x="2571750" y="3351213"/>
          <p14:tracePt t="41577" x="2571750" y="3360738"/>
          <p14:tracePt t="41590" x="2597150" y="3360738"/>
          <p14:tracePt t="41593" x="2649538" y="3378200"/>
          <p14:tracePt t="41607" x="2717800" y="3378200"/>
          <p14:tracePt t="41624" x="2760663" y="3378200"/>
          <p14:tracePt t="41624" x="2786063" y="3378200"/>
          <p14:tracePt t="41641" x="2811463" y="3378200"/>
          <p14:tracePt t="41658" x="2836863" y="3378200"/>
          <p14:tracePt t="41675" x="2871788" y="3368675"/>
          <p14:tracePt t="41691" x="2906713" y="3351213"/>
          <p14:tracePt t="41708" x="2914650" y="3351213"/>
          <p14:tracePt t="41725" x="2922588" y="3343275"/>
          <p14:tracePt t="41761" x="2932113" y="3343275"/>
          <p14:tracePt t="41777" x="2932113" y="3335338"/>
          <p14:tracePt t="41801" x="2940050" y="3335338"/>
          <p14:tracePt t="41809" x="2949575" y="3317875"/>
          <p14:tracePt t="41826" x="2957513" y="3308350"/>
          <p14:tracePt t="41865" x="2957513" y="3300413"/>
          <p14:tracePt t="41954" x="2957513" y="3292475"/>
          <p14:tracePt t="41969" x="2957513" y="3282950"/>
          <p14:tracePt t="41977" x="2957513" y="3275013"/>
          <p14:tracePt t="42018" x="2957513" y="3265488"/>
          <p14:tracePt t="42033" x="2957513" y="3257550"/>
          <p14:tracePt t="42041" x="2949575" y="3240088"/>
          <p14:tracePt t="42082" x="2949575" y="3232150"/>
          <p14:tracePt t="42093" x="2940050" y="3232150"/>
          <p14:tracePt t="42094" x="2940050" y="3222625"/>
          <p14:tracePt t="42110" x="2940050" y="3206750"/>
          <p14:tracePt t="42127" x="2932113" y="3179763"/>
          <p14:tracePt t="42144" x="2932113" y="3171825"/>
          <p14:tracePt t="42185" x="2922588" y="3171825"/>
          <p14:tracePt t="42209" x="2914650" y="3171825"/>
          <p14:tracePt t="42210" x="2889250" y="3163888"/>
          <p14:tracePt t="42227" x="2854325" y="3154363"/>
          <p14:tracePt t="42244" x="2803525" y="3128963"/>
          <p14:tracePt t="42261" x="2751138" y="3103563"/>
          <p14:tracePt t="42278" x="2657475" y="3078163"/>
          <p14:tracePt t="42294" x="2571750" y="3060700"/>
          <p14:tracePt t="42311" x="2451100" y="3051175"/>
          <p14:tracePt t="42328" x="2357438" y="3051175"/>
          <p14:tracePt t="42346" x="2143125" y="3051175"/>
          <p14:tracePt t="42362" x="2057400" y="3060700"/>
          <p14:tracePt t="42379" x="1989138" y="3078163"/>
          <p14:tracePt t="42396" x="1979613" y="3078163"/>
          <p14:tracePt t="42514" x="1971675" y="3078163"/>
          <p14:tracePt t="42530" x="1936750" y="3094038"/>
          <p14:tracePt t="42532" x="1920875" y="3121025"/>
          <p14:tracePt t="42547" x="1885950" y="3136900"/>
          <p14:tracePt t="42564" x="1878013" y="3136900"/>
          <p14:tracePt t="42580" x="1868488" y="3146425"/>
          <p14:tracePt t="42698" x="1860550" y="3146425"/>
          <p14:tracePt t="42714" x="1860550" y="3154363"/>
          <p14:tracePt t="42979" x="1868488" y="3146425"/>
          <p14:tracePt t="43002" x="1878013" y="3146425"/>
          <p14:tracePt t="43043" x="1885950" y="3146425"/>
          <p14:tracePt t="43049" x="1903413" y="3146425"/>
          <p14:tracePt t="43069" x="1946275" y="3163888"/>
          <p14:tracePt t="43083" x="1989138" y="3171825"/>
          <p14:tracePt t="43100" x="2039938" y="3189288"/>
          <p14:tracePt t="43117" x="2082800" y="3197225"/>
          <p14:tracePt t="43134" x="2135188" y="3206750"/>
          <p14:tracePt t="43150" x="2193925" y="3222625"/>
          <p14:tracePt t="43167" x="2271713" y="3232150"/>
          <p14:tracePt t="43183" x="2332038" y="3240088"/>
          <p14:tracePt t="43201" x="2408238" y="3257550"/>
          <p14:tracePt t="43217" x="2460625" y="3257550"/>
          <p14:tracePt t="43234" x="2536825" y="3265488"/>
          <p14:tracePt t="43251" x="2589213" y="3265488"/>
          <p14:tracePt t="43268" x="2649538" y="3265488"/>
          <p14:tracePt t="43284" x="2708275" y="3265488"/>
          <p14:tracePt t="43301" x="2760663" y="3265488"/>
          <p14:tracePt t="43317" x="2828925" y="3275013"/>
          <p14:tracePt t="43335" x="2871788" y="3282950"/>
          <p14:tracePt t="43351" x="2932113" y="3292475"/>
          <p14:tracePt t="43368" x="2974975" y="3300413"/>
          <p14:tracePt t="43384" x="3008313" y="3300413"/>
          <p14:tracePt t="43402" x="3068638" y="3308350"/>
          <p14:tracePt t="43418" x="3111500" y="3308350"/>
          <p14:tracePt t="43435" x="3146425" y="3317875"/>
          <p14:tracePt t="43452" x="3189288" y="3325813"/>
          <p14:tracePt t="43469" x="3206750" y="3335338"/>
          <p14:tracePt t="43485" x="3222625" y="3335338"/>
          <p14:tracePt t="43634" x="3222625" y="3343275"/>
          <p14:tracePt t="43653" x="3214688" y="3343275"/>
          <p14:tracePt t="43654" x="3206750" y="3343275"/>
          <p14:tracePt t="43670" x="3179763" y="3343275"/>
          <p14:tracePt t="43687" x="3154363" y="3343275"/>
          <p14:tracePt t="43703" x="3111500" y="3343275"/>
          <p14:tracePt t="43720" x="3060700" y="3343275"/>
          <p14:tracePt t="43736" x="2940050" y="3325813"/>
          <p14:tracePt t="43754" x="2811463" y="3300413"/>
          <p14:tracePt t="43770" x="2563813" y="3275013"/>
          <p14:tracePt t="43787" x="2425700" y="3265488"/>
          <p14:tracePt t="43804" x="2306638" y="3257550"/>
          <p14:tracePt t="43820" x="2246313" y="3249613"/>
          <p14:tracePt t="43837" x="2203450" y="3240088"/>
          <p14:tracePt t="43854" x="2185988" y="3240088"/>
          <p14:tracePt t="43871" x="2168525" y="3240088"/>
          <p14:tracePt t="43887" x="2135188" y="3240088"/>
          <p14:tracePt t="43904" x="2074863" y="3240088"/>
          <p14:tracePt t="43921" x="2032000" y="3240088"/>
          <p14:tracePt t="43938" x="2022475" y="3240088"/>
          <p14:tracePt t="43994" x="2032000" y="3232150"/>
          <p14:tracePt t="43995" x="2039938" y="3232150"/>
          <p14:tracePt t="44004" x="2065338" y="3214688"/>
          <p14:tracePt t="44021" x="2082800" y="3214688"/>
          <p14:tracePt t="44038" x="2100263" y="3214688"/>
          <p14:tracePt t="44146" x="2100263" y="3222625"/>
          <p14:tracePt t="44154" x="2092325" y="3222625"/>
          <p14:tracePt t="44173" x="2082800" y="3222625"/>
          <p14:tracePt t="44189" x="2074863" y="3222625"/>
          <p14:tracePt t="44206" x="2065338" y="3222625"/>
          <p14:tracePt t="44223" x="2022475" y="3232150"/>
          <p14:tracePt t="44239" x="1946275" y="3232150"/>
          <p14:tracePt t="44256" x="1885950" y="3232150"/>
          <p14:tracePt t="44273" x="1825625" y="3222625"/>
          <p14:tracePt t="44273" x="1800225" y="3214688"/>
          <p14:tracePt t="44290" x="1782763" y="3214688"/>
          <p14:tracePt t="44306" x="1782763" y="3206750"/>
          <p14:tracePt t="44323" x="1774825" y="3197225"/>
          <p14:tracePt t="44402" x="1765300" y="3197225"/>
          <p14:tracePt t="44427" x="1757363" y="3197225"/>
          <p14:tracePt t="44482" x="1757363" y="3189288"/>
          <p14:tracePt t="44491" x="1757363" y="3179763"/>
          <p14:tracePt t="44498" x="1774825" y="3154363"/>
          <p14:tracePt t="44508" x="1792288" y="3136900"/>
          <p14:tracePt t="44524" x="1800225" y="3128963"/>
          <p14:tracePt t="44542" x="1808163" y="3128963"/>
          <p14:tracePt t="44558" x="1817688" y="3121025"/>
          <p14:tracePt t="44575" x="1825625" y="3121025"/>
          <p14:tracePt t="44591" x="1893888" y="3136900"/>
          <p14:tracePt t="44609" x="2117725" y="3206750"/>
          <p14:tracePt t="44625" x="2357438" y="3257550"/>
          <p14:tracePt t="44642" x="2700338" y="3249613"/>
          <p14:tracePt t="44658" x="2820988" y="3206750"/>
          <p14:tracePt t="44675" x="2906713" y="3146425"/>
          <p14:tracePt t="44692" x="2922588" y="3128963"/>
          <p14:tracePt t="44709" x="2932113" y="3128963"/>
          <p14:tracePt t="44946" x="2922588" y="3128963"/>
          <p14:tracePt t="45010" x="2922588" y="3136900"/>
          <p14:tracePt t="45027" x="2914650" y="3154363"/>
          <p14:tracePt t="45028" x="2897188" y="3197225"/>
          <p14:tracePt t="45044" x="2879725" y="3232150"/>
          <p14:tracePt t="45061" x="2879725" y="3265488"/>
          <p14:tracePt t="45077" x="2879725" y="3282950"/>
          <p14:tracePt t="45194" x="2871788" y="3282950"/>
          <p14:tracePt t="45315" x="2863850" y="3282950"/>
          <p14:tracePt t="45330" x="2811463" y="3282950"/>
          <p14:tracePt t="45346" x="2606675" y="3308350"/>
          <p14:tracePt t="45362" x="2435225" y="3325813"/>
          <p14:tracePt t="45379" x="2263775" y="3343275"/>
          <p14:tracePt t="45395" x="2185988" y="3343275"/>
          <p14:tracePt t="45413" x="2178050" y="3343275"/>
          <p14:tracePt t="45498" x="2160588" y="3343275"/>
          <p14:tracePt t="45506" x="2135188" y="3343275"/>
          <p14:tracePt t="45514" x="1963738" y="3343275"/>
          <p14:tracePt t="45531" x="1800225" y="3343275"/>
          <p14:tracePt t="45546" x="1689100" y="3343275"/>
          <p14:tracePt t="45563" x="1636713" y="3325813"/>
          <p14:tracePt t="45580" x="1636713" y="3317875"/>
          <p14:tracePt t="45597" x="1636713" y="3292475"/>
          <p14:tracePt t="45613" x="1654175" y="3240088"/>
          <p14:tracePt t="45630" x="1663700" y="3206750"/>
          <p14:tracePt t="45647" x="1671638" y="3189288"/>
          <p14:tracePt t="45722" x="1663700" y="3197225"/>
          <p14:tracePt t="45730" x="1654175" y="3214688"/>
          <p14:tracePt t="45802" x="1663700" y="3197225"/>
          <p14:tracePt t="45810" x="1671638" y="3179763"/>
          <p14:tracePt t="45815" x="1679575" y="3154363"/>
          <p14:tracePt t="45831" x="1697038" y="3146425"/>
          <p14:tracePt t="45866" x="1706563" y="3146425"/>
          <p14:tracePt t="45867" x="1714500" y="3146425"/>
          <p14:tracePt t="45882" x="1749425" y="3154363"/>
          <p14:tracePt t="45898" x="1835150" y="3197225"/>
          <p14:tracePt t="45915" x="1971675" y="3232150"/>
          <p14:tracePt t="45932" x="2168525" y="3249613"/>
          <p14:tracePt t="45949" x="2357438" y="3249613"/>
          <p14:tracePt t="45965" x="2554288" y="3189288"/>
          <p14:tracePt t="45982" x="2682875" y="3146425"/>
          <p14:tracePt t="45999" x="2778125" y="3121025"/>
          <p14:tracePt t="46016" x="2811463" y="3121025"/>
          <p14:tracePt t="46032" x="2836863" y="3121025"/>
          <p14:tracePt t="46049" x="2871788" y="3128963"/>
          <p14:tracePt t="46066" x="2932113" y="3154363"/>
          <p14:tracePt t="46083" x="2974975" y="3179763"/>
          <p14:tracePt t="46100" x="3017838" y="3189288"/>
          <p14:tracePt t="46116" x="3051175" y="3189288"/>
          <p14:tracePt t="46133" x="3068638" y="3189288"/>
          <p14:tracePt t="46242" x="3068638" y="3197225"/>
          <p14:tracePt t="46490" x="3068638" y="3206750"/>
          <p14:tracePt t="46506" x="3068638" y="3222625"/>
          <p14:tracePt t="46519" x="3051175" y="3240088"/>
          <p14:tracePt t="46535" x="3035300" y="3282950"/>
          <p14:tracePt t="46553" x="3017838" y="3325813"/>
          <p14:tracePt t="46568" x="2982913" y="3360738"/>
          <p14:tracePt t="46586" x="2922588" y="3429000"/>
          <p14:tracePt t="46602" x="2879725" y="3463925"/>
          <p14:tracePt t="46619" x="2854325" y="3489325"/>
          <p14:tracePt t="46635" x="2836863" y="3497263"/>
          <p14:tracePt t="46652" x="2836863" y="3506788"/>
          <p14:tracePt t="46669" x="2828925" y="3506788"/>
          <p14:tracePt t="46706" x="2820988" y="3506788"/>
          <p14:tracePt t="46722" x="2811463" y="3514725"/>
          <p14:tracePt t="46736" x="2803525" y="3522663"/>
          <p14:tracePt t="46753" x="2786063" y="3532188"/>
          <p14:tracePt t="46770" x="2760663" y="3540125"/>
          <p14:tracePt t="46786" x="2743200" y="3540125"/>
          <p14:tracePt t="46803" x="2708275" y="3549650"/>
          <p14:tracePt t="46820" x="2640013" y="3565525"/>
          <p14:tracePt t="46837" x="2536825" y="3565525"/>
          <p14:tracePt t="46853" x="2392363" y="3575050"/>
          <p14:tracePt t="46870" x="2211388" y="3575050"/>
          <p14:tracePt t="46887" x="2032000" y="3575050"/>
          <p14:tracePt t="46904" x="1885950" y="3575050"/>
          <p14:tracePt t="46920" x="1731963" y="3575050"/>
          <p14:tracePt t="46937" x="1646238" y="3575050"/>
          <p14:tracePt t="46954" x="1611313" y="3575050"/>
          <p14:tracePt t="46971" x="1603375" y="3575050"/>
          <p14:tracePt t="46987" x="1585913" y="3557588"/>
          <p14:tracePt t="47004" x="1517650" y="3522663"/>
          <p14:tracePt t="47021" x="1414463" y="3454400"/>
          <p14:tracePt t="47038" x="1303338" y="3360738"/>
          <p14:tracePt t="47054" x="1208088" y="3265488"/>
          <p14:tracePt t="47071" x="1122363" y="3146425"/>
          <p14:tracePt t="47088" x="1096963" y="3068638"/>
          <p14:tracePt t="47105" x="1089025" y="3017838"/>
          <p14:tracePt t="47122" x="1079500" y="2965450"/>
          <p14:tracePt t="47138" x="1071563" y="2914650"/>
          <p14:tracePt t="47155" x="1063625" y="2863850"/>
          <p14:tracePt t="47172" x="1054100" y="2794000"/>
          <p14:tracePt t="47189" x="1054100" y="2717800"/>
          <p14:tracePt t="47205" x="1079500" y="2579688"/>
          <p14:tracePt t="47222" x="1139825" y="2451100"/>
          <p14:tracePt t="47239" x="1243013" y="2314575"/>
          <p14:tracePt t="47256" x="1346200" y="2211388"/>
          <p14:tracePt t="47272" x="1439863" y="2125663"/>
          <p14:tracePt t="47289" x="1500188" y="2092325"/>
          <p14:tracePt t="47306" x="1543050" y="2065338"/>
          <p14:tracePt t="47323" x="1568450" y="2057400"/>
          <p14:tracePt t="47339" x="1620838" y="2039938"/>
          <p14:tracePt t="47356" x="1765300" y="1971675"/>
          <p14:tracePt t="47373" x="1893888" y="1928813"/>
          <p14:tracePt t="47390" x="2039938" y="1878013"/>
          <p14:tracePt t="47406" x="2117725" y="1843088"/>
          <p14:tracePt t="47423" x="2168525" y="1825625"/>
          <p14:tracePt t="47440" x="2185988" y="1825625"/>
          <p14:tracePt t="47456" x="2203450" y="1825625"/>
          <p14:tracePt t="47474" x="2211388" y="1825625"/>
          <p14:tracePt t="47490" x="2228850" y="1835150"/>
          <p14:tracePt t="48474" x="2228850" y="1843088"/>
          <p14:tracePt t="48594" x="2228850" y="1851025"/>
          <p14:tracePt t="48611" x="2228850" y="1860550"/>
          <p14:tracePt t="48630" x="2228850" y="1868488"/>
          <p14:tracePt t="48714" x="2228850" y="1878013"/>
          <p14:tracePt t="48786" x="2228850" y="1885950"/>
          <p14:tracePt t="48802" x="2228850" y="1893888"/>
          <p14:tracePt t="48818" x="2228850" y="1903413"/>
          <p14:tracePt t="48834" x="2228850" y="1911350"/>
          <p14:tracePt t="48850" x="2228850" y="1928813"/>
          <p14:tracePt t="48850" x="2220913" y="1936750"/>
          <p14:tracePt t="48864" x="2220913" y="1971675"/>
          <p14:tracePt t="48882" x="2220913" y="2006600"/>
          <p14:tracePt t="48898" x="2236788" y="2092325"/>
          <p14:tracePt t="48915" x="2254250" y="2178050"/>
          <p14:tracePt t="48931" x="2306638" y="2289175"/>
          <p14:tracePt t="48948" x="2374900" y="2460625"/>
          <p14:tracePt t="48965" x="2468563" y="2614613"/>
          <p14:tracePt t="48982" x="2563813" y="2760663"/>
          <p14:tracePt t="48998" x="2640013" y="2871788"/>
          <p14:tracePt t="49015" x="2700338" y="2965450"/>
          <p14:tracePt t="49032" x="2717800" y="3017838"/>
          <p14:tracePt t="49049" x="2735263" y="3094038"/>
          <p14:tracePt t="49066" x="2743200" y="3214688"/>
          <p14:tracePt t="49082" x="2735263" y="3325813"/>
          <p14:tracePt t="49099" x="2708275" y="3403600"/>
          <p14:tracePt t="49115" x="2692400" y="3479800"/>
          <p14:tracePt t="49133" x="2674938" y="3557588"/>
          <p14:tracePt t="49149" x="2649538" y="3643313"/>
          <p14:tracePt t="49166" x="2606675" y="3771900"/>
          <p14:tracePt t="49182" x="2554288" y="3892550"/>
          <p14:tracePt t="49200" x="2486025" y="4046538"/>
          <p14:tracePt t="49216" x="2408238" y="4175125"/>
          <p14:tracePt t="49233" x="2339975" y="4286250"/>
          <p14:tracePt t="49249" x="2289175" y="4354513"/>
          <p14:tracePt t="49267" x="2279650" y="4364038"/>
          <p14:tracePt t="49283" x="2271713" y="4364038"/>
          <p14:tracePt t="49322" x="2246313" y="4337050"/>
          <p14:tracePt t="49333" x="2236788" y="4311650"/>
          <p14:tracePt t="49334" x="2193925" y="4251325"/>
          <p14:tracePt t="49350" x="2151063" y="4149725"/>
          <p14:tracePt t="49367" x="2100263" y="4021138"/>
          <p14:tracePt t="49383" x="2032000" y="3849688"/>
          <p14:tracePt t="49401" x="1979613" y="3703638"/>
          <p14:tracePt t="49417" x="1946275" y="3479800"/>
          <p14:tracePt t="49434" x="1946275" y="3368675"/>
          <p14:tracePt t="49451" x="1989138" y="3240088"/>
          <p14:tracePt t="49467" x="2049463" y="3163888"/>
          <p14:tracePt t="49484" x="2135188" y="3086100"/>
          <p14:tracePt t="49501" x="2193925" y="3035300"/>
          <p14:tracePt t="49518" x="2254250" y="3000375"/>
          <p14:tracePt t="49534" x="2297113" y="2982913"/>
          <p14:tracePt t="49552" x="2357438" y="2965450"/>
          <p14:tracePt t="49568" x="2408238" y="2957513"/>
          <p14:tracePt t="49585" x="2468563" y="2957513"/>
          <p14:tracePt t="49601" x="2606675" y="3000375"/>
          <p14:tracePt t="49619" x="2674938" y="3060700"/>
          <p14:tracePt t="49635" x="2743200" y="3136900"/>
          <p14:tracePt t="49652" x="2778125" y="3222625"/>
          <p14:tracePt t="49668" x="2820988" y="3308350"/>
          <p14:tracePt t="49685" x="2836863" y="3360738"/>
          <p14:tracePt t="49702" x="2836863" y="3386138"/>
          <p14:tracePt t="49719" x="2836863" y="3403600"/>
          <p14:tracePt t="49736" x="2836863" y="3411538"/>
          <p14:tracePt t="49752" x="2836863" y="3421063"/>
          <p14:tracePt t="49769" x="2836863" y="3436938"/>
          <p14:tracePt t="49786" x="2836863" y="3446463"/>
          <p14:tracePt t="49803" x="2836863" y="3454400"/>
          <p14:tracePt t="49819" x="2828925" y="3463925"/>
          <p14:tracePt t="49836" x="2820988" y="3471863"/>
          <p14:tracePt t="49853" x="2820988" y="3479800"/>
          <p14:tracePt t="49870" x="2820988" y="3489325"/>
          <p14:tracePt t="49886" x="2820988" y="3497263"/>
          <p14:tracePt t="50130" x="2820988" y="3489325"/>
          <p14:tracePt t="50202" x="2828925" y="3489325"/>
          <p14:tracePt t="50234" x="2836863" y="3489325"/>
          <p14:tracePt t="50258" x="2854325" y="3489325"/>
          <p14:tracePt t="50259" x="2854325" y="3479800"/>
          <p14:tracePt t="50272" x="2863850" y="3479800"/>
          <p14:tracePt t="50378" x="2871788" y="3479800"/>
          <p14:tracePt t="50389" x="2879725" y="3479800"/>
          <p14:tracePt t="50394" x="2922588" y="3479800"/>
          <p14:tracePt t="50407" x="2949575" y="3479800"/>
          <p14:tracePt t="50423" x="2974975" y="3479800"/>
          <p14:tracePt t="50440" x="2982913" y="3479800"/>
          <p14:tracePt t="50456" x="2992438" y="3489325"/>
          <p14:tracePt t="50473" x="2992438" y="3497263"/>
          <p14:tracePt t="50602" x="2982913" y="3497263"/>
          <p14:tracePt t="50618" x="2974975" y="3479800"/>
          <p14:tracePt t="50626" x="2965450" y="3454400"/>
          <p14:tracePt t="50641" x="2965450" y="3421063"/>
          <p14:tracePt t="50657" x="2957513" y="3351213"/>
          <p14:tracePt t="50675" x="2949575" y="3300413"/>
          <p14:tracePt t="50691" x="2940050" y="3265488"/>
          <p14:tracePt t="50708" x="2940050" y="3222625"/>
          <p14:tracePt t="50725" x="2940050" y="3171825"/>
          <p14:tracePt t="50741" x="2914650" y="3086100"/>
          <p14:tracePt t="50758" x="2836863" y="2940050"/>
          <p14:tracePt t="50775" x="2735263" y="2794000"/>
          <p14:tracePt t="50791" x="2597150" y="2632075"/>
          <p14:tracePt t="50808" x="2451100" y="2520950"/>
          <p14:tracePt t="50825" x="2279650" y="2443163"/>
          <p14:tracePt t="50841" x="2032000" y="2365375"/>
          <p14:tracePt t="50859" x="1893888" y="2349500"/>
          <p14:tracePt t="50875" x="1808163" y="2332038"/>
          <p14:tracePt t="50892" x="1757363" y="2332038"/>
          <p14:tracePt t="50908" x="1722438" y="2332038"/>
          <p14:tracePt t="50926" x="1697038" y="2332038"/>
          <p14:tracePt t="50942" x="1689100" y="2314575"/>
          <p14:tracePt t="50959" x="1671638" y="2297113"/>
          <p14:tracePt t="50975" x="1646238" y="2263775"/>
          <p14:tracePt t="50993" x="1568450" y="2203450"/>
          <p14:tracePt t="51009" x="1379538" y="2065338"/>
          <p14:tracePt t="51026" x="1268413" y="1989138"/>
          <p14:tracePt t="51043" x="1157288" y="1928813"/>
          <p14:tracePt t="51059" x="1106488" y="1893888"/>
          <p14:tracePt t="51076" x="1106488" y="1885950"/>
          <p14:tracePt t="51330" x="1106488" y="1903413"/>
          <p14:tracePt t="51346" x="1106488" y="1911350"/>
          <p14:tracePt t="51347" x="1106488" y="1920875"/>
          <p14:tracePt t="51361" x="1106488" y="1928813"/>
          <p14:tracePt t="51482" x="1106488" y="1936750"/>
          <p14:tracePt t="51498" x="1106488" y="1946275"/>
          <p14:tracePt t="51499" x="1131888" y="1963738"/>
          <p14:tracePt t="51512" x="1174750" y="1997075"/>
          <p14:tracePt t="51529" x="1235075" y="2039938"/>
          <p14:tracePt t="51545" x="1346200" y="2108200"/>
          <p14:tracePt t="51562" x="1422400" y="2151063"/>
          <p14:tracePt t="51579" x="1474788" y="2193925"/>
          <p14:tracePt t="51596" x="1543050" y="2254250"/>
          <p14:tracePt t="51612" x="1628775" y="2297113"/>
          <p14:tracePt t="51629" x="1731963" y="2349500"/>
          <p14:tracePt t="51646" x="1868488" y="2417763"/>
          <p14:tracePt t="51663" x="2006600" y="2468563"/>
          <p14:tracePt t="51679" x="2151063" y="2528888"/>
          <p14:tracePt t="51696" x="2263775" y="2571750"/>
          <p14:tracePt t="51713" x="2417763" y="2614613"/>
          <p14:tracePt t="51730" x="2536825" y="2649538"/>
          <p14:tracePt t="51747" x="2665413" y="2665413"/>
          <p14:tracePt t="51763" x="2794000" y="2700338"/>
          <p14:tracePt t="51780" x="2974975" y="2717800"/>
          <p14:tracePt t="51796" x="3111500" y="2717800"/>
          <p14:tracePt t="51814" x="3249613" y="2717800"/>
          <p14:tracePt t="51830" x="3325813" y="2692400"/>
          <p14:tracePt t="51847" x="3411538" y="2657475"/>
          <p14:tracePt t="51864" x="3489325" y="2632075"/>
          <p14:tracePt t="51881" x="3582988" y="2589213"/>
          <p14:tracePt t="51897" x="3668713" y="2546350"/>
          <p14:tracePt t="51914" x="3711575" y="2520950"/>
          <p14:tracePt t="51931" x="3736975" y="2493963"/>
          <p14:tracePt t="51947" x="3754438" y="2443163"/>
          <p14:tracePt t="51964" x="3754438" y="2417763"/>
          <p14:tracePt t="51981" x="3754438" y="2392363"/>
          <p14:tracePt t="51998" x="3754438" y="2365375"/>
          <p14:tracePt t="52015" x="3736975" y="2339975"/>
          <p14:tracePt t="52032" x="3703638" y="2314575"/>
          <p14:tracePt t="52048" x="3668713" y="2289175"/>
          <p14:tracePt t="52065" x="3635375" y="2254250"/>
          <p14:tracePt t="52081" x="3549650" y="2135188"/>
          <p14:tracePt t="52099" x="3506788" y="2074863"/>
          <p14:tracePt t="52115" x="3454400" y="2014538"/>
          <p14:tracePt t="52132" x="3436938" y="1989138"/>
          <p14:tracePt t="52148" x="3421063" y="1971675"/>
          <p14:tracePt t="52166" x="3394075" y="1954213"/>
          <p14:tracePt t="52182" x="3335338" y="1936750"/>
          <p14:tracePt t="52199" x="3249613" y="1920875"/>
          <p14:tracePt t="52215" x="3121025" y="1893888"/>
          <p14:tracePt t="52233" x="3000375" y="1868488"/>
          <p14:tracePt t="52249" x="2836863" y="1808163"/>
          <p14:tracePt t="52266" x="2768600" y="1782763"/>
          <p14:tracePt t="52282" x="2735263" y="1765300"/>
          <p14:tracePt t="52299" x="2717800" y="1749425"/>
          <p14:tracePt t="52338" x="2708275" y="1749425"/>
          <p14:tracePt t="52346" x="2700338" y="1749425"/>
          <p14:tracePt t="52350" x="2606675" y="1749425"/>
          <p14:tracePt t="52366" x="2408238" y="1749425"/>
          <p14:tracePt t="52383" x="2049463" y="1749425"/>
          <p14:tracePt t="52400" x="1731963" y="1749425"/>
          <p14:tracePt t="52417" x="1457325" y="1739900"/>
          <p14:tracePt t="52433" x="1328738" y="1722438"/>
          <p14:tracePt t="52474" x="1328738" y="1714500"/>
          <p14:tracePt t="52490" x="1328738" y="1706563"/>
          <p14:tracePt t="52562" x="1320800" y="1714500"/>
          <p14:tracePt t="52570" x="1250950" y="1782763"/>
          <p14:tracePt t="52584" x="1149350" y="1860550"/>
          <p14:tracePt t="52601" x="968375" y="1936750"/>
          <p14:tracePt t="52618" x="950913" y="1936750"/>
          <p14:tracePt t="52666" x="950913" y="1920875"/>
          <p14:tracePt t="52669" x="968375" y="1878013"/>
          <p14:tracePt t="52685" x="985838" y="1843088"/>
          <p14:tracePt t="52702" x="985838" y="1835150"/>
          <p14:tracePt t="52718" x="993775" y="1835150"/>
          <p14:tracePt t="52778" x="993775" y="1851025"/>
          <p14:tracePt t="52786" x="993775" y="1868488"/>
          <p14:tracePt t="53002" x="1003300" y="1868488"/>
          <p14:tracePt t="53010" x="1020763" y="1868488"/>
          <p14:tracePt t="53021" x="1036638" y="1868488"/>
          <p14:tracePt t="53037" x="1054100" y="1868488"/>
          <p14:tracePt t="53054" x="1071563" y="1868488"/>
          <p14:tracePt t="53070" x="1106488" y="1878013"/>
          <p14:tracePt t="53087" x="1149350" y="1893888"/>
          <p14:tracePt t="53104" x="1250950" y="1928813"/>
          <p14:tracePt t="53121" x="1328738" y="1954213"/>
          <p14:tracePt t="53137" x="1611313" y="1963738"/>
          <p14:tracePt t="53171" x="1722438" y="1963738"/>
          <p14:tracePt t="53188" x="1800225" y="1963738"/>
          <p14:tracePt t="53204" x="1928813" y="1963738"/>
          <p14:tracePt t="53221" x="2074863" y="1989138"/>
          <p14:tracePt t="53238" x="2289175" y="2032000"/>
          <p14:tracePt t="53255" x="2468563" y="2057400"/>
          <p14:tracePt t="53271" x="2640013" y="2074863"/>
          <p14:tracePt t="53288" x="2725738" y="2074863"/>
          <p14:tracePt t="53305" x="2768600" y="2074863"/>
          <p14:tracePt t="53322" x="2778125" y="2074863"/>
          <p14:tracePt t="53338" x="2786063" y="2074863"/>
          <p14:tracePt t="53356" x="2794000" y="2074863"/>
          <p14:tracePt t="53458" x="2803525" y="2074863"/>
          <p14:tracePt t="53498" x="2811463" y="2074863"/>
          <p14:tracePt t="53514" x="2811463" y="2082800"/>
          <p14:tracePt t="53538" x="2811463" y="2092325"/>
          <p14:tracePt t="54098" x="2820988" y="2092325"/>
          <p14:tracePt t="54098" x="2828925" y="2092325"/>
          <p14:tracePt t="54138" x="2836863" y="2092325"/>
          <p14:tracePt t="54154" x="2846388" y="2092325"/>
          <p14:tracePt t="54158" x="2871788" y="2100263"/>
          <p14:tracePt t="54177" x="2914650" y="2108200"/>
          <p14:tracePt t="54193" x="2992438" y="2117725"/>
          <p14:tracePt t="54211" x="3035300" y="2117725"/>
          <p14:tracePt t="54227" x="3043238" y="2117725"/>
          <p14:tracePt t="54378" x="3051175" y="2117725"/>
          <p14:tracePt t="54392" x="3051175" y="2108200"/>
          <p14:tracePt t="54802" x="3051175" y="2117725"/>
          <p14:tracePt t="54806" x="3043238" y="2125663"/>
          <p14:tracePt t="54813" x="3000375" y="2151063"/>
          <p14:tracePt t="54830" x="2932113" y="2203450"/>
          <p14:tracePt t="54847" x="2836863" y="2236788"/>
          <p14:tracePt t="54863" x="2735263" y="2306638"/>
          <p14:tracePt t="54881" x="2571750" y="2400300"/>
          <p14:tracePt t="54897" x="2263775" y="2571750"/>
          <p14:tracePt t="54914" x="2014538" y="2665413"/>
          <p14:tracePt t="54930" x="1757363" y="2717800"/>
          <p14:tracePt t="54947" x="1414463" y="2778125"/>
          <p14:tracePt t="54964" x="1243013" y="2786063"/>
          <p14:tracePt t="54981" x="1200150" y="2794000"/>
          <p14:tracePt t="55018" x="1208088" y="2786063"/>
          <p14:tracePt t="55026" x="1225550" y="2778125"/>
          <p14:tracePt t="55031" x="1277938" y="2735263"/>
          <p14:tracePt t="55047" x="1311275" y="2700338"/>
          <p14:tracePt t="55065" x="1320800" y="2674938"/>
          <p14:tracePt t="55113" x="1311275" y="2674938"/>
          <p14:tracePt t="55131" x="1303338" y="2674938"/>
          <p14:tracePt t="55132" x="1285875" y="2682875"/>
          <p14:tracePt t="55148" x="1260475" y="2700338"/>
          <p14:tracePt t="55282" x="1250950" y="2700338"/>
          <p14:tracePt t="55481" x="1250950" y="2692400"/>
          <p14:tracePt t="55498" x="1260475" y="2682875"/>
          <p14:tracePt t="55538" x="1277938" y="2682875"/>
          <p14:tracePt t="55540" x="1285875" y="2674938"/>
          <p14:tracePt t="55550" x="1311275" y="2674938"/>
          <p14:tracePt t="55567" x="1379538" y="2665413"/>
          <p14:tracePt t="55584" x="1439863" y="2665413"/>
          <p14:tracePt t="55600" x="1535113" y="2682875"/>
          <p14:tracePt t="55600" x="1593850" y="2692400"/>
          <p14:tracePt t="55618" x="1731963" y="2725738"/>
          <p14:tracePt t="55634" x="1920875" y="2760663"/>
          <p14:tracePt t="55651" x="2065338" y="2778125"/>
          <p14:tracePt t="55668" x="2228850" y="2786063"/>
          <p14:tracePt t="55684" x="2365375" y="2803525"/>
          <p14:tracePt t="55701" x="2493963" y="2811463"/>
          <p14:tracePt t="55718" x="2614613" y="2836863"/>
          <p14:tracePt t="55735" x="2751138" y="2871788"/>
          <p14:tracePt t="55751" x="2871788" y="2889250"/>
          <p14:tracePt t="55768" x="3008313" y="2897188"/>
          <p14:tracePt t="55785" x="3128963" y="2897188"/>
          <p14:tracePt t="55802" x="3179763" y="2879725"/>
          <p14:tracePt t="55818" x="3206750" y="2879725"/>
          <p14:tracePt t="55835" x="3214688" y="2871788"/>
          <p14:tracePt t="55852" x="3222625" y="2863850"/>
          <p14:tracePt t="55954" x="3232150" y="2863850"/>
          <p14:tracePt t="55955" x="3232150" y="2854325"/>
          <p14:tracePt t="55969" x="3232150" y="2836863"/>
          <p14:tracePt t="55987" x="3240088" y="2828925"/>
          <p14:tracePt t="56003" x="3240088" y="2820988"/>
          <p14:tracePt t="56020" x="3214688" y="2794000"/>
          <p14:tracePt t="56036" x="3154363" y="2778125"/>
          <p14:tracePt t="56054" x="3103563" y="2743200"/>
          <p14:tracePt t="56070" x="3035300" y="2708275"/>
          <p14:tracePt t="56087" x="3008313" y="2674938"/>
          <p14:tracePt t="56103" x="2992438" y="2640013"/>
          <p14:tracePt t="56120" x="2982913" y="2589213"/>
          <p14:tracePt t="56137" x="2982913" y="2511425"/>
          <p14:tracePt t="56154" x="2982913" y="2493963"/>
          <p14:tracePt t="56170" x="2974975" y="2493963"/>
          <p14:tracePt t="56187" x="2957513" y="2486025"/>
          <p14:tracePt t="56204" x="2914650" y="2486025"/>
          <p14:tracePt t="56221" x="2836863" y="2478088"/>
          <p14:tracePt t="56237" x="2751138" y="2468563"/>
          <p14:tracePt t="56254" x="2614613" y="2425700"/>
          <p14:tracePt t="56271" x="2520950" y="2382838"/>
          <p14:tracePt t="56288" x="2468563" y="2349500"/>
          <p14:tracePt t="56304" x="2443163" y="2314575"/>
          <p14:tracePt t="56321" x="2443163" y="2306638"/>
          <p14:tracePt t="56361" x="2435225" y="2306638"/>
          <p14:tracePt t="56361" x="2425700" y="2306638"/>
          <p14:tracePt t="56369" x="2365375" y="2314575"/>
          <p14:tracePt t="56388" x="2271713" y="2349500"/>
          <p14:tracePt t="56405" x="2117725" y="2400300"/>
          <p14:tracePt t="56421" x="1997075" y="2425700"/>
          <p14:tracePt t="56439" x="1911350" y="2443163"/>
          <p14:tracePt t="56455" x="1903413" y="2443163"/>
          <p14:tracePt t="56522" x="1911350" y="2443163"/>
          <p14:tracePt t="56562" x="1920875" y="2460625"/>
          <p14:tracePt t="56572" x="1928813" y="2478088"/>
          <p14:tracePt t="56573" x="1971675" y="2579688"/>
          <p14:tracePt t="56589" x="2014538" y="2674938"/>
          <p14:tracePt t="56606" x="2032000" y="2735263"/>
          <p14:tracePt t="56623" x="2039938" y="2751138"/>
          <p14:tracePt t="56640" x="2039938" y="2760663"/>
          <p14:tracePt t="56656" x="2049463" y="2768600"/>
          <p14:tracePt t="56673" x="2057400" y="2768600"/>
          <p14:tracePt t="56690" x="2074863" y="2768600"/>
          <p14:tracePt t="56706" x="2100263" y="2768600"/>
          <p14:tracePt t="56724" x="2143125" y="2794000"/>
          <p14:tracePt t="56740" x="2228850" y="2828925"/>
          <p14:tracePt t="56757" x="2322513" y="2871788"/>
          <p14:tracePt t="56773" x="2392363" y="2879725"/>
          <p14:tracePt t="56791" x="2425700" y="2879725"/>
          <p14:tracePt t="56807" x="2460625" y="2863850"/>
          <p14:tracePt t="56824" x="2503488" y="2836863"/>
          <p14:tracePt t="56840" x="2563813" y="2811463"/>
          <p14:tracePt t="56858" x="2606675" y="2786063"/>
          <p14:tracePt t="56874" x="2649538" y="2778125"/>
          <p14:tracePt t="56891" x="2692400" y="2778125"/>
          <p14:tracePt t="56907" x="2717800" y="2768600"/>
          <p14:tracePt t="56924" x="2743200" y="2760663"/>
          <p14:tracePt t="56941" x="2778125" y="2735263"/>
          <p14:tracePt t="56958" x="2811463" y="2717800"/>
          <p14:tracePt t="56974" x="2828925" y="2700338"/>
          <p14:tracePt t="56991" x="2846388" y="2682875"/>
          <p14:tracePt t="57008" x="2854325" y="2674938"/>
          <p14:tracePt t="57025" x="2854325" y="2665413"/>
          <p14:tracePt t="57042" x="2854325" y="2649538"/>
          <p14:tracePt t="57058" x="2836863" y="2614613"/>
          <p14:tracePt t="57075" x="2820988" y="2571750"/>
          <p14:tracePt t="57092" x="2803525" y="2528888"/>
          <p14:tracePt t="57109" x="2794000" y="2503488"/>
          <p14:tracePt t="57125" x="2786063" y="2486025"/>
          <p14:tracePt t="57142" x="2786063" y="2478088"/>
          <p14:tracePt t="57159" x="2751138" y="2451100"/>
          <p14:tracePt t="57176" x="2708275" y="2425700"/>
          <p14:tracePt t="57192" x="2622550" y="2382838"/>
          <p14:tracePt t="57210" x="2571750" y="2357438"/>
          <p14:tracePt t="57226" x="2536825" y="2339975"/>
          <p14:tracePt t="57243" x="2520950" y="2339975"/>
          <p14:tracePt t="57259" x="2511425" y="2339975"/>
          <p14:tracePt t="57276" x="2493963" y="2339975"/>
          <p14:tracePt t="57293" x="2451100" y="2339975"/>
          <p14:tracePt t="57310" x="2374900" y="2349500"/>
          <p14:tracePt t="57327" x="2254250" y="2365375"/>
          <p14:tracePt t="57343" x="2151063" y="2382838"/>
          <p14:tracePt t="57360" x="2057400" y="2392363"/>
          <p14:tracePt t="57377" x="2039938" y="2400300"/>
          <p14:tracePt t="57474" x="2039938" y="2408238"/>
          <p14:tracePt t="57482" x="2039938" y="2417763"/>
          <p14:tracePt t="57494" x="2039938" y="2451100"/>
          <p14:tracePt t="57511" x="2032000" y="2511425"/>
          <p14:tracePt t="57528" x="2022475" y="2554288"/>
          <p14:tracePt t="57544" x="2014538" y="2589213"/>
          <p14:tracePt t="57544" x="2014538" y="2597150"/>
          <p14:tracePt t="57562" x="2006600" y="2606675"/>
          <p14:tracePt t="57649" x="2014538" y="2606675"/>
          <p14:tracePt t="57681" x="2022475" y="2614613"/>
          <p14:tracePt t="57689" x="2032000" y="2614613"/>
          <p14:tracePt t="57697" x="2049463" y="2657475"/>
          <p14:tracePt t="57712" x="2082800" y="2700338"/>
          <p14:tracePt t="57729" x="2135188" y="2743200"/>
          <p14:tracePt t="57746" x="2143125" y="2743200"/>
          <p14:tracePt t="57762" x="2151063" y="2743200"/>
          <p14:tracePt t="57779" x="2168525" y="2743200"/>
          <p14:tracePt t="57796" x="2178050" y="2743200"/>
          <p14:tracePt t="57812" x="2203450" y="2743200"/>
          <p14:tracePt t="57829" x="2236788" y="2743200"/>
          <p14:tracePt t="57846" x="2279650" y="2743200"/>
          <p14:tracePt t="57862" x="2349500" y="2743200"/>
          <p14:tracePt t="57880" x="2408238" y="2743200"/>
          <p14:tracePt t="57896" x="2460625" y="2725738"/>
          <p14:tracePt t="57896" x="2493963" y="2708275"/>
          <p14:tracePt t="57913" x="2528888" y="2692400"/>
          <p14:tracePt t="57930" x="2546350" y="2674938"/>
          <p14:tracePt t="57947" x="2554288" y="2674938"/>
          <p14:tracePt t="57964" x="2563813" y="2674938"/>
          <p14:tracePt t="58009" x="2571750" y="2674938"/>
          <p14:tracePt t="58017" x="2579688" y="2674938"/>
          <p14:tracePt t="58030" x="2589213" y="2665413"/>
          <p14:tracePt t="58047" x="2606675" y="2657475"/>
          <p14:tracePt t="58064" x="2606675" y="2649538"/>
          <p14:tracePt t="58080" x="2614613" y="2632075"/>
          <p14:tracePt t="58098" x="2622550" y="2622550"/>
          <p14:tracePt t="58114" x="2622550" y="2614613"/>
          <p14:tracePt t="58169" x="2632075" y="2614613"/>
          <p14:tracePt t="58185" x="2640013" y="2597150"/>
          <p14:tracePt t="58198" x="2640013" y="2554288"/>
          <p14:tracePt t="58214" x="2649538" y="2503488"/>
          <p14:tracePt t="58232" x="2649538" y="2451100"/>
          <p14:tracePt t="58248" x="2649538" y="2425700"/>
          <p14:tracePt t="58248" x="2649538" y="2408238"/>
          <p14:tracePt t="58265" x="2649538" y="2392363"/>
          <p14:tracePt t="58282" x="2640013" y="2374900"/>
          <p14:tracePt t="58298" x="2589213" y="2357438"/>
          <p14:tracePt t="58315" x="2536825" y="2339975"/>
          <p14:tracePt t="58332" x="2460625" y="2332038"/>
          <p14:tracePt t="58349" x="2392363" y="2314575"/>
          <p14:tracePt t="58365" x="2332038" y="2297113"/>
          <p14:tracePt t="58382" x="2271713" y="2289175"/>
          <p14:tracePt t="58399" x="2220913" y="2289175"/>
          <p14:tracePt t="58416" x="2193925" y="2289175"/>
          <p14:tracePt t="58432" x="2178050" y="2289175"/>
          <p14:tracePt t="58450" x="2168525" y="2297113"/>
          <p14:tracePt t="58466" x="2143125" y="2314575"/>
          <p14:tracePt t="58483" x="2108200" y="2349500"/>
          <p14:tracePt t="58499" x="2074863" y="2382838"/>
          <p14:tracePt t="58516" x="2039938" y="2400300"/>
          <p14:tracePt t="58533" x="2014538" y="2417763"/>
          <p14:tracePt t="58550" x="2006600" y="2417763"/>
          <p14:tracePt t="58618" x="2006600" y="2425700"/>
          <p14:tracePt t="58625" x="1997075" y="2435225"/>
          <p14:tracePt t="58634" x="1989138" y="2443163"/>
          <p14:tracePt t="58650" x="1979613" y="2460625"/>
          <p14:tracePt t="58667" x="1971675" y="2486025"/>
          <p14:tracePt t="58684" x="1963738" y="2503488"/>
          <p14:tracePt t="58701" x="1963738" y="2511425"/>
          <p14:tracePt t="58769" x="1971675" y="2511425"/>
          <p14:tracePt t="58785" x="1979613" y="2520950"/>
          <p14:tracePt t="58802" x="1997075" y="2536825"/>
          <p14:tracePt t="58802" x="2022475" y="2571750"/>
          <p14:tracePt t="58818" x="2092325" y="2632075"/>
          <p14:tracePt t="58835" x="2151063" y="2674938"/>
          <p14:tracePt t="58851" x="2211388" y="2717800"/>
          <p14:tracePt t="58868" x="2254250" y="2751138"/>
          <p14:tracePt t="58885" x="2289175" y="2778125"/>
          <p14:tracePt t="58902" x="2322513" y="2786063"/>
          <p14:tracePt t="58918" x="2357438" y="2794000"/>
          <p14:tracePt t="58936" x="2400300" y="2811463"/>
          <p14:tracePt t="58952" x="2486025" y="2828925"/>
          <p14:tracePt t="58970" x="2563813" y="2846388"/>
          <p14:tracePt t="58986" x="2640013" y="2854325"/>
          <p14:tracePt t="59002" x="2682875" y="2863850"/>
          <p14:tracePt t="59019" x="2717800" y="2863850"/>
          <p14:tracePt t="59036" x="2735263" y="2863850"/>
          <p14:tracePt t="59053" x="2768600" y="2863850"/>
          <p14:tracePt t="59069" x="2794000" y="2863850"/>
          <p14:tracePt t="59086" x="2828925" y="2863850"/>
          <p14:tracePt t="59103" x="2863850" y="2863850"/>
          <p14:tracePt t="59120" x="2914650" y="2854325"/>
          <p14:tracePt t="59136" x="2957513" y="2846388"/>
          <p14:tracePt t="59136" x="2974975" y="2836863"/>
          <p14:tracePt t="59153" x="2992438" y="2820988"/>
          <p14:tracePt t="59170" x="3008313" y="2811463"/>
          <p14:tracePt t="59187" x="3008313" y="2803525"/>
          <p14:tracePt t="59203" x="3008313" y="2794000"/>
          <p14:tracePt t="59257" x="3008313" y="2786063"/>
          <p14:tracePt t="59265" x="3008313" y="2778125"/>
          <p14:tracePt t="59271" x="3008313" y="2768600"/>
          <p14:tracePt t="59287" x="3000375" y="2751138"/>
          <p14:tracePt t="59304" x="2982913" y="2717800"/>
          <p14:tracePt t="59320" x="2957513" y="2674938"/>
          <p14:tracePt t="59320" x="2949575" y="2657475"/>
          <p14:tracePt t="59338" x="2932113" y="2622550"/>
          <p14:tracePt t="59354" x="2932113" y="2606675"/>
          <p14:tracePt t="59441" x="2922588" y="2606675"/>
          <p14:tracePt t="59455" x="2922588" y="2597150"/>
          <p14:tracePt t="59471" x="2914650" y="2597150"/>
          <p14:tracePt t="59472" x="2906713" y="2579688"/>
          <p14:tracePt t="59488" x="2889250" y="2554288"/>
          <p14:tracePt t="59488" x="2889250" y="2546350"/>
          <p14:tracePt t="59505" x="2879725" y="2546350"/>
          <p14:tracePt t="59522" x="2871788" y="2536825"/>
          <p14:tracePt t="59539" x="2846388" y="2528888"/>
          <p14:tracePt t="59555" x="2794000" y="2511425"/>
          <p14:tracePt t="59572" x="2743200" y="2493963"/>
          <p14:tracePt t="59589" x="2674938" y="2478088"/>
          <p14:tracePt t="59606" x="2606675" y="2443163"/>
          <p14:tracePt t="59622" x="2563813" y="2435225"/>
          <p14:tracePt t="59639" x="2536825" y="2425700"/>
          <p14:tracePt t="59656" x="2520950" y="2425700"/>
          <p14:tracePt t="59672" x="2460625" y="2425700"/>
          <p14:tracePt t="59690" x="2357438" y="2425700"/>
          <p14:tracePt t="59706" x="2246313" y="2435225"/>
          <p14:tracePt t="59723" x="2151063" y="2451100"/>
          <p14:tracePt t="59739" x="2108200" y="2468563"/>
          <p14:tracePt t="59757" x="2092325" y="2468563"/>
          <p14:tracePt t="60490" x="2092325" y="2478088"/>
          <p14:tracePt t="60506" x="2092325" y="2486025"/>
          <p14:tracePt t="60516" x="2092325" y="2493963"/>
          <p14:tracePt t="60547" x="2092325" y="2503488"/>
          <p14:tracePt t="60563" x="2092325" y="2520950"/>
          <p14:tracePt t="60564" x="2100263" y="2528888"/>
          <p14:tracePt t="60579" x="2108200" y="2546350"/>
          <p14:tracePt t="60596" x="2108200" y="2554288"/>
          <p14:tracePt t="60613" x="2117725" y="2571750"/>
          <p14:tracePt t="60629" x="2135188" y="2589213"/>
          <p14:tracePt t="60647" x="2135188" y="2606675"/>
          <p14:tracePt t="60662" x="2151063" y="2614613"/>
          <p14:tracePt t="60679" x="2160588" y="2622550"/>
          <p14:tracePt t="60696" x="2178050" y="2632075"/>
          <p14:tracePt t="60713" x="2193925" y="2649538"/>
          <p14:tracePt t="60729" x="2211388" y="2665413"/>
          <p14:tracePt t="60729" x="2236788" y="2682875"/>
          <p14:tracePt t="60747" x="2263775" y="2700338"/>
          <p14:tracePt t="60763" x="2279650" y="2717800"/>
          <p14:tracePt t="60780" x="2306638" y="2735263"/>
          <p14:tracePt t="60796" x="2322513" y="2735263"/>
          <p14:tracePt t="60813" x="2332038" y="2735263"/>
          <p14:tracePt t="60830" x="2349500" y="2743200"/>
          <p14:tracePt t="60847" x="2357438" y="2743200"/>
          <p14:tracePt t="60863" x="2374900" y="2743200"/>
          <p14:tracePt t="60880" x="2382838" y="2743200"/>
          <p14:tracePt t="60897" x="2392363" y="2751138"/>
          <p14:tracePt t="60914" x="2408238" y="2760663"/>
          <p14:tracePt t="60931" x="2435225" y="2768600"/>
          <p14:tracePt t="60947" x="2478088" y="2786063"/>
          <p14:tracePt t="60964" x="2503488" y="2803525"/>
          <p14:tracePt t="60980" x="2511425" y="2803525"/>
          <p14:tracePt t="60998" x="2520950" y="2803525"/>
          <p14:tracePt t="61155" x="2528888" y="2803525"/>
          <p14:tracePt t="61194" x="2536825" y="2803525"/>
          <p14:tracePt t="61210" x="2546350" y="2803525"/>
          <p14:tracePt t="61234" x="2554288" y="2803525"/>
          <p14:tracePt t="61235" x="2563813" y="2803525"/>
          <p14:tracePt t="61266" x="2571750" y="2803525"/>
          <p14:tracePt t="61267" x="2579688" y="2794000"/>
          <p14:tracePt t="61283" x="2597150" y="2786063"/>
          <p14:tracePt t="61299" x="2622550" y="2768600"/>
          <p14:tracePt t="61316" x="2640013" y="2760663"/>
          <p14:tracePt t="61332" x="2649538" y="2751138"/>
          <p14:tracePt t="61349" x="2665413" y="2743200"/>
          <p14:tracePt t="61418" x="2665413" y="2735263"/>
          <p14:tracePt t="61432" x="2674938" y="2725738"/>
          <p14:tracePt t="61451" x="2674938" y="2717800"/>
          <p14:tracePt t="61468" x="2674938" y="2708275"/>
          <p14:tracePt t="61483" x="2674938" y="2700338"/>
          <p14:tracePt t="61500" x="2682875" y="2700338"/>
          <p14:tracePt t="61546" x="2682875" y="2692400"/>
          <p14:tracePt t="61570" x="2682875" y="2682875"/>
          <p14:tracePt t="61586" x="2682875" y="2665413"/>
          <p14:tracePt t="61594" x="2682875" y="2640013"/>
          <p14:tracePt t="61601" x="2682875" y="2589213"/>
          <p14:tracePt t="61617" x="2674938" y="2520950"/>
          <p14:tracePt t="61617" x="2674938" y="2486025"/>
          <p14:tracePt t="61634" x="2682875" y="2400300"/>
          <p14:tracePt t="61651" x="2700338" y="2332038"/>
          <p14:tracePt t="61668" x="2708275" y="2297113"/>
          <p14:tracePt t="61684" x="2708275" y="2279650"/>
          <p14:tracePt t="61701" x="2708275" y="2263775"/>
          <p14:tracePt t="61738" x="2708275" y="2254250"/>
          <p14:tracePt t="61754" x="2708275" y="2220913"/>
          <p14:tracePt t="61768" x="2692400" y="2185988"/>
          <p14:tracePt t="61785" x="2692400" y="2151063"/>
          <p14:tracePt t="61785" x="2682875" y="2135188"/>
          <p14:tracePt t="61802" x="2674938" y="2082800"/>
          <p14:tracePt t="61818" x="2674938" y="2039938"/>
          <p14:tracePt t="61835" x="2674938" y="2022475"/>
          <p14:tracePt t="61852" x="2665413" y="2022475"/>
          <p14:tracePt t="61946" x="2657475" y="2022475"/>
          <p14:tracePt t="61951" x="2657475" y="2014538"/>
          <p14:tracePt t="61970" x="2657475" y="2006600"/>
          <p14:tracePt t="61970" x="2657475" y="1997075"/>
          <p14:tracePt t="61987" x="2649538" y="1997075"/>
          <p14:tracePt t="62026" x="2640013" y="1997075"/>
          <p14:tracePt t="62034" x="2571750" y="2039938"/>
          <p14:tracePt t="62054" x="2486025" y="2108200"/>
          <p14:tracePt t="62070" x="2392363" y="2168525"/>
          <p14:tracePt t="62087" x="2332038" y="2203450"/>
          <p14:tracePt t="62103" x="2332038" y="2211388"/>
          <p14:tracePt t="62154" x="2332038" y="2203450"/>
          <p14:tracePt t="62226" x="2332038" y="2211388"/>
          <p14:tracePt t="62234" x="2322513" y="2236788"/>
          <p14:tracePt t="62238" x="2297113" y="2339975"/>
          <p14:tracePt t="62254" x="2246313" y="2468563"/>
          <p14:tracePt t="62271" x="2211388" y="2579688"/>
          <p14:tracePt t="62288" x="2185988" y="2640013"/>
          <p14:tracePt t="62394" x="2185988" y="2649538"/>
          <p14:tracePt t="62405" x="2178050" y="2657475"/>
          <p14:tracePt t="62406" x="2178050" y="2692400"/>
          <p14:tracePt t="62422" x="2178050" y="2751138"/>
          <p14:tracePt t="62439" x="2178050" y="2786063"/>
          <p14:tracePt t="62506" x="2178050" y="2760663"/>
          <p14:tracePt t="62514" x="2178050" y="2725738"/>
          <p14:tracePt t="62525" x="2185988" y="2700338"/>
          <p14:tracePt t="63042" x="2185988" y="2708275"/>
          <p14:tracePt t="63050" x="2203450" y="2708275"/>
          <p14:tracePt t="63059" x="2203450" y="2717800"/>
          <p14:tracePt t="63076" x="2228850" y="2717800"/>
          <p14:tracePt t="63092" x="2263775" y="2717800"/>
          <p14:tracePt t="63110" x="2306638" y="2717800"/>
          <p14:tracePt t="63126" x="2339975" y="2717800"/>
          <p14:tracePt t="63143" x="2349500" y="2717800"/>
          <p14:tracePt t="63159" x="2357438" y="2717800"/>
          <p14:tracePt t="63176" x="2365375" y="2717800"/>
          <p14:tracePt t="63210" x="2374900" y="2725738"/>
          <p14:tracePt t="63211" x="2408238" y="2751138"/>
          <p14:tracePt t="63226" x="2443163" y="2778125"/>
          <p14:tracePt t="63243" x="2478088" y="2786063"/>
          <p14:tracePt t="63260" x="2493963" y="2786063"/>
          <p14:tracePt t="64882" x="2493963" y="2794000"/>
          <p14:tracePt t="66689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900113" y="2781300"/>
            <a:ext cx="4003675" cy="920750"/>
            <a:chOff x="1213" y="1152"/>
            <a:chExt cx="2522" cy="580"/>
          </a:xfrm>
        </p:grpSpPr>
        <p:sp>
          <p:nvSpPr>
            <p:cNvPr id="24606" name="Freeform 3"/>
            <p:cNvSpPr>
              <a:spLocks/>
            </p:cNvSpPr>
            <p:nvPr/>
          </p:nvSpPr>
          <p:spPr bwMode="auto">
            <a:xfrm>
              <a:off x="2763" y="1473"/>
              <a:ext cx="391" cy="121"/>
            </a:xfrm>
            <a:custGeom>
              <a:avLst/>
              <a:gdLst>
                <a:gd name="T0" fmla="*/ 0 w 1175"/>
                <a:gd name="T1" fmla="*/ 21 h 488"/>
                <a:gd name="T2" fmla="*/ 0 w 1175"/>
                <a:gd name="T3" fmla="*/ 30 h 488"/>
                <a:gd name="T4" fmla="*/ 130 w 1175"/>
                <a:gd name="T5" fmla="*/ 30 h 488"/>
                <a:gd name="T6" fmla="*/ 130 w 1175"/>
                <a:gd name="T7" fmla="*/ 0 h 488"/>
                <a:gd name="T8" fmla="*/ 0 w 1175"/>
                <a:gd name="T9" fmla="*/ 0 h 488"/>
                <a:gd name="T10" fmla="*/ 0 w 1175"/>
                <a:gd name="T11" fmla="*/ 21 h 4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75"/>
                <a:gd name="T19" fmla="*/ 0 h 488"/>
                <a:gd name="T20" fmla="*/ 1175 w 1175"/>
                <a:gd name="T21" fmla="*/ 488 h 4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75" h="488">
                  <a:moveTo>
                    <a:pt x="0" y="334"/>
                  </a:moveTo>
                  <a:lnTo>
                    <a:pt x="0" y="488"/>
                  </a:lnTo>
                  <a:lnTo>
                    <a:pt x="1175" y="488"/>
                  </a:lnTo>
                  <a:lnTo>
                    <a:pt x="1175" y="0"/>
                  </a:lnTo>
                  <a:lnTo>
                    <a:pt x="0" y="0"/>
                  </a:lnTo>
                  <a:lnTo>
                    <a:pt x="0" y="334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Line 4"/>
            <p:cNvSpPr>
              <a:spLocks noChangeShapeType="1"/>
            </p:cNvSpPr>
            <p:nvPr/>
          </p:nvSpPr>
          <p:spPr bwMode="auto">
            <a:xfrm flipH="1">
              <a:off x="3190" y="1534"/>
              <a:ext cx="163" cy="1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Line 5"/>
            <p:cNvSpPr>
              <a:spLocks noChangeShapeType="1"/>
            </p:cNvSpPr>
            <p:nvPr/>
          </p:nvSpPr>
          <p:spPr bwMode="auto">
            <a:xfrm flipH="1">
              <a:off x="3353" y="1534"/>
              <a:ext cx="17" cy="1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Freeform 6"/>
            <p:cNvSpPr>
              <a:spLocks/>
            </p:cNvSpPr>
            <p:nvPr/>
          </p:nvSpPr>
          <p:spPr bwMode="auto">
            <a:xfrm>
              <a:off x="3353" y="1488"/>
              <a:ext cx="98" cy="92"/>
            </a:xfrm>
            <a:custGeom>
              <a:avLst/>
              <a:gdLst>
                <a:gd name="T0" fmla="*/ 0 w 294"/>
                <a:gd name="T1" fmla="*/ 12 h 367"/>
                <a:gd name="T2" fmla="*/ 0 w 294"/>
                <a:gd name="T3" fmla="*/ 9 h 367"/>
                <a:gd name="T4" fmla="*/ 1 w 294"/>
                <a:gd name="T5" fmla="*/ 7 h 367"/>
                <a:gd name="T6" fmla="*/ 3 w 294"/>
                <a:gd name="T7" fmla="*/ 5 h 367"/>
                <a:gd name="T8" fmla="*/ 5 w 294"/>
                <a:gd name="T9" fmla="*/ 3 h 367"/>
                <a:gd name="T10" fmla="*/ 7 w 294"/>
                <a:gd name="T11" fmla="*/ 2 h 367"/>
                <a:gd name="T12" fmla="*/ 10 w 294"/>
                <a:gd name="T13" fmla="*/ 1 h 367"/>
                <a:gd name="T14" fmla="*/ 11 w 294"/>
                <a:gd name="T15" fmla="*/ 1 h 367"/>
                <a:gd name="T16" fmla="*/ 13 w 294"/>
                <a:gd name="T17" fmla="*/ 0 h 367"/>
                <a:gd name="T18" fmla="*/ 16 w 294"/>
                <a:gd name="T19" fmla="*/ 0 h 367"/>
                <a:gd name="T20" fmla="*/ 18 w 294"/>
                <a:gd name="T21" fmla="*/ 0 h 367"/>
                <a:gd name="T22" fmla="*/ 20 w 294"/>
                <a:gd name="T23" fmla="*/ 0 h 367"/>
                <a:gd name="T24" fmla="*/ 21 w 294"/>
                <a:gd name="T25" fmla="*/ 1 h 367"/>
                <a:gd name="T26" fmla="*/ 23 w 294"/>
                <a:gd name="T27" fmla="*/ 1 h 367"/>
                <a:gd name="T28" fmla="*/ 24 w 294"/>
                <a:gd name="T29" fmla="*/ 1 h 367"/>
                <a:gd name="T30" fmla="*/ 25 w 294"/>
                <a:gd name="T31" fmla="*/ 2 h 367"/>
                <a:gd name="T32" fmla="*/ 27 w 294"/>
                <a:gd name="T33" fmla="*/ 3 h 367"/>
                <a:gd name="T34" fmla="*/ 28 w 294"/>
                <a:gd name="T35" fmla="*/ 3 h 367"/>
                <a:gd name="T36" fmla="*/ 29 w 294"/>
                <a:gd name="T37" fmla="*/ 4 h 367"/>
                <a:gd name="T38" fmla="*/ 30 w 294"/>
                <a:gd name="T39" fmla="*/ 5 h 367"/>
                <a:gd name="T40" fmla="*/ 31 w 294"/>
                <a:gd name="T41" fmla="*/ 6 h 367"/>
                <a:gd name="T42" fmla="*/ 31 w 294"/>
                <a:gd name="T43" fmla="*/ 7 h 367"/>
                <a:gd name="T44" fmla="*/ 32 w 294"/>
                <a:gd name="T45" fmla="*/ 9 h 367"/>
                <a:gd name="T46" fmla="*/ 33 w 294"/>
                <a:gd name="T47" fmla="*/ 10 h 367"/>
                <a:gd name="T48" fmla="*/ 33 w 294"/>
                <a:gd name="T49" fmla="*/ 12 h 367"/>
                <a:gd name="T50" fmla="*/ 33 w 294"/>
                <a:gd name="T51" fmla="*/ 12 h 367"/>
                <a:gd name="T52" fmla="*/ 33 w 294"/>
                <a:gd name="T53" fmla="*/ 13 h 367"/>
                <a:gd name="T54" fmla="*/ 32 w 294"/>
                <a:gd name="T55" fmla="*/ 14 h 367"/>
                <a:gd name="T56" fmla="*/ 32 w 294"/>
                <a:gd name="T57" fmla="*/ 15 h 367"/>
                <a:gd name="T58" fmla="*/ 31 w 294"/>
                <a:gd name="T59" fmla="*/ 16 h 367"/>
                <a:gd name="T60" fmla="*/ 31 w 294"/>
                <a:gd name="T61" fmla="*/ 17 h 367"/>
                <a:gd name="T62" fmla="*/ 30 w 294"/>
                <a:gd name="T63" fmla="*/ 18 h 367"/>
                <a:gd name="T64" fmla="*/ 29 w 294"/>
                <a:gd name="T65" fmla="*/ 19 h 367"/>
                <a:gd name="T66" fmla="*/ 28 w 294"/>
                <a:gd name="T67" fmla="*/ 20 h 367"/>
                <a:gd name="T68" fmla="*/ 27 w 294"/>
                <a:gd name="T69" fmla="*/ 20 h 367"/>
                <a:gd name="T70" fmla="*/ 27 w 294"/>
                <a:gd name="T71" fmla="*/ 20 h 367"/>
                <a:gd name="T72" fmla="*/ 27 w 294"/>
                <a:gd name="T73" fmla="*/ 20 h 367"/>
                <a:gd name="T74" fmla="*/ 25 w 294"/>
                <a:gd name="T75" fmla="*/ 21 h 367"/>
                <a:gd name="T76" fmla="*/ 24 w 294"/>
                <a:gd name="T77" fmla="*/ 22 h 367"/>
                <a:gd name="T78" fmla="*/ 23 w 294"/>
                <a:gd name="T79" fmla="*/ 22 h 367"/>
                <a:gd name="T80" fmla="*/ 21 w 294"/>
                <a:gd name="T81" fmla="*/ 23 h 367"/>
                <a:gd name="T82" fmla="*/ 20 w 294"/>
                <a:gd name="T83" fmla="*/ 23 h 367"/>
                <a:gd name="T84" fmla="*/ 18 w 294"/>
                <a:gd name="T85" fmla="*/ 23 h 367"/>
                <a:gd name="T86" fmla="*/ 17 w 294"/>
                <a:gd name="T87" fmla="*/ 23 h 367"/>
                <a:gd name="T88" fmla="*/ 16 w 294"/>
                <a:gd name="T89" fmla="*/ 23 h 367"/>
                <a:gd name="T90" fmla="*/ 15 w 294"/>
                <a:gd name="T91" fmla="*/ 23 h 367"/>
                <a:gd name="T92" fmla="*/ 13 w 294"/>
                <a:gd name="T93" fmla="*/ 23 h 367"/>
                <a:gd name="T94" fmla="*/ 11 w 294"/>
                <a:gd name="T95" fmla="*/ 23 h 367"/>
                <a:gd name="T96" fmla="*/ 10 w 294"/>
                <a:gd name="T97" fmla="*/ 22 h 367"/>
                <a:gd name="T98" fmla="*/ 9 w 294"/>
                <a:gd name="T99" fmla="*/ 22 h 367"/>
                <a:gd name="T100" fmla="*/ 7 w 294"/>
                <a:gd name="T101" fmla="*/ 21 h 367"/>
                <a:gd name="T102" fmla="*/ 6 w 294"/>
                <a:gd name="T103" fmla="*/ 20 h 367"/>
                <a:gd name="T104" fmla="*/ 5 w 294"/>
                <a:gd name="T105" fmla="*/ 20 h 367"/>
                <a:gd name="T106" fmla="*/ 3 w 294"/>
                <a:gd name="T107" fmla="*/ 19 h 367"/>
                <a:gd name="T108" fmla="*/ 3 w 294"/>
                <a:gd name="T109" fmla="*/ 18 h 367"/>
                <a:gd name="T110" fmla="*/ 2 w 294"/>
                <a:gd name="T111" fmla="*/ 17 h 367"/>
                <a:gd name="T112" fmla="*/ 1 w 294"/>
                <a:gd name="T113" fmla="*/ 16 h 367"/>
                <a:gd name="T114" fmla="*/ 1 w 294"/>
                <a:gd name="T115" fmla="*/ 15 h 367"/>
                <a:gd name="T116" fmla="*/ 0 w 294"/>
                <a:gd name="T117" fmla="*/ 14 h 367"/>
                <a:gd name="T118" fmla="*/ 0 w 294"/>
                <a:gd name="T119" fmla="*/ 13 h 367"/>
                <a:gd name="T120" fmla="*/ 0 w 294"/>
                <a:gd name="T121" fmla="*/ 12 h 36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94"/>
                <a:gd name="T184" fmla="*/ 0 h 367"/>
                <a:gd name="T185" fmla="*/ 294 w 294"/>
                <a:gd name="T186" fmla="*/ 367 h 36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94" h="367">
                  <a:moveTo>
                    <a:pt x="0" y="182"/>
                  </a:moveTo>
                  <a:lnTo>
                    <a:pt x="2" y="143"/>
                  </a:lnTo>
                  <a:lnTo>
                    <a:pt x="10" y="111"/>
                  </a:lnTo>
                  <a:lnTo>
                    <a:pt x="23" y="80"/>
                  </a:lnTo>
                  <a:lnTo>
                    <a:pt x="43" y="53"/>
                  </a:lnTo>
                  <a:lnTo>
                    <a:pt x="65" y="29"/>
                  </a:lnTo>
                  <a:lnTo>
                    <a:pt x="90" y="13"/>
                  </a:lnTo>
                  <a:lnTo>
                    <a:pt x="102" y="7"/>
                  </a:lnTo>
                  <a:lnTo>
                    <a:pt x="117" y="3"/>
                  </a:lnTo>
                  <a:lnTo>
                    <a:pt x="148" y="0"/>
                  </a:lnTo>
                  <a:lnTo>
                    <a:pt x="161" y="0"/>
                  </a:lnTo>
                  <a:lnTo>
                    <a:pt x="176" y="3"/>
                  </a:lnTo>
                  <a:lnTo>
                    <a:pt x="190" y="7"/>
                  </a:lnTo>
                  <a:lnTo>
                    <a:pt x="204" y="13"/>
                  </a:lnTo>
                  <a:lnTo>
                    <a:pt x="215" y="20"/>
                  </a:lnTo>
                  <a:lnTo>
                    <a:pt x="228" y="29"/>
                  </a:lnTo>
                  <a:lnTo>
                    <a:pt x="239" y="40"/>
                  </a:lnTo>
                  <a:lnTo>
                    <a:pt x="251" y="53"/>
                  </a:lnTo>
                  <a:lnTo>
                    <a:pt x="261" y="66"/>
                  </a:lnTo>
                  <a:lnTo>
                    <a:pt x="269" y="80"/>
                  </a:lnTo>
                  <a:lnTo>
                    <a:pt x="276" y="95"/>
                  </a:lnTo>
                  <a:lnTo>
                    <a:pt x="283" y="112"/>
                  </a:lnTo>
                  <a:lnTo>
                    <a:pt x="291" y="145"/>
                  </a:lnTo>
                  <a:lnTo>
                    <a:pt x="293" y="163"/>
                  </a:lnTo>
                  <a:lnTo>
                    <a:pt x="294" y="183"/>
                  </a:lnTo>
                  <a:lnTo>
                    <a:pt x="293" y="191"/>
                  </a:lnTo>
                  <a:lnTo>
                    <a:pt x="293" y="200"/>
                  </a:lnTo>
                  <a:lnTo>
                    <a:pt x="291" y="218"/>
                  </a:lnTo>
                  <a:lnTo>
                    <a:pt x="287" y="235"/>
                  </a:lnTo>
                  <a:lnTo>
                    <a:pt x="283" y="252"/>
                  </a:lnTo>
                  <a:lnTo>
                    <a:pt x="276" y="267"/>
                  </a:lnTo>
                  <a:lnTo>
                    <a:pt x="269" y="283"/>
                  </a:lnTo>
                  <a:lnTo>
                    <a:pt x="261" y="297"/>
                  </a:lnTo>
                  <a:lnTo>
                    <a:pt x="251" y="313"/>
                  </a:lnTo>
                  <a:lnTo>
                    <a:pt x="245" y="318"/>
                  </a:lnTo>
                  <a:lnTo>
                    <a:pt x="242" y="321"/>
                  </a:lnTo>
                  <a:lnTo>
                    <a:pt x="239" y="325"/>
                  </a:lnTo>
                  <a:lnTo>
                    <a:pt x="228" y="335"/>
                  </a:lnTo>
                  <a:lnTo>
                    <a:pt x="215" y="344"/>
                  </a:lnTo>
                  <a:lnTo>
                    <a:pt x="204" y="352"/>
                  </a:lnTo>
                  <a:lnTo>
                    <a:pt x="190" y="358"/>
                  </a:lnTo>
                  <a:lnTo>
                    <a:pt x="176" y="363"/>
                  </a:lnTo>
                  <a:lnTo>
                    <a:pt x="161" y="365"/>
                  </a:lnTo>
                  <a:lnTo>
                    <a:pt x="154" y="365"/>
                  </a:lnTo>
                  <a:lnTo>
                    <a:pt x="148" y="367"/>
                  </a:lnTo>
                  <a:lnTo>
                    <a:pt x="132" y="365"/>
                  </a:lnTo>
                  <a:lnTo>
                    <a:pt x="117" y="363"/>
                  </a:lnTo>
                  <a:lnTo>
                    <a:pt x="102" y="358"/>
                  </a:lnTo>
                  <a:lnTo>
                    <a:pt x="90" y="352"/>
                  </a:lnTo>
                  <a:lnTo>
                    <a:pt x="77" y="344"/>
                  </a:lnTo>
                  <a:lnTo>
                    <a:pt x="65" y="335"/>
                  </a:lnTo>
                  <a:lnTo>
                    <a:pt x="54" y="325"/>
                  </a:lnTo>
                  <a:lnTo>
                    <a:pt x="43" y="313"/>
                  </a:lnTo>
                  <a:lnTo>
                    <a:pt x="31" y="297"/>
                  </a:lnTo>
                  <a:lnTo>
                    <a:pt x="23" y="283"/>
                  </a:lnTo>
                  <a:lnTo>
                    <a:pt x="16" y="267"/>
                  </a:lnTo>
                  <a:lnTo>
                    <a:pt x="10" y="252"/>
                  </a:lnTo>
                  <a:lnTo>
                    <a:pt x="5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2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Line 7"/>
            <p:cNvSpPr>
              <a:spLocks noChangeShapeType="1"/>
            </p:cNvSpPr>
            <p:nvPr/>
          </p:nvSpPr>
          <p:spPr bwMode="auto">
            <a:xfrm>
              <a:off x="1651" y="1548"/>
              <a:ext cx="474" cy="1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8"/>
            <p:cNvSpPr>
              <a:spLocks noChangeShapeType="1"/>
            </p:cNvSpPr>
            <p:nvPr/>
          </p:nvSpPr>
          <p:spPr bwMode="auto">
            <a:xfrm flipH="1">
              <a:off x="2435" y="1556"/>
              <a:ext cx="328" cy="1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2" name="Line 9"/>
            <p:cNvSpPr>
              <a:spLocks noChangeShapeType="1"/>
            </p:cNvSpPr>
            <p:nvPr/>
          </p:nvSpPr>
          <p:spPr bwMode="auto">
            <a:xfrm flipV="1">
              <a:off x="2125" y="1365"/>
              <a:ext cx="1" cy="183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3" name="Line 10"/>
            <p:cNvSpPr>
              <a:spLocks noChangeShapeType="1"/>
            </p:cNvSpPr>
            <p:nvPr/>
          </p:nvSpPr>
          <p:spPr bwMode="auto">
            <a:xfrm flipV="1">
              <a:off x="2125" y="1548"/>
              <a:ext cx="1" cy="18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Freeform 11"/>
            <p:cNvSpPr>
              <a:spLocks/>
            </p:cNvSpPr>
            <p:nvPr/>
          </p:nvSpPr>
          <p:spPr bwMode="auto">
            <a:xfrm>
              <a:off x="2125" y="1381"/>
              <a:ext cx="310" cy="351"/>
            </a:xfrm>
            <a:custGeom>
              <a:avLst/>
              <a:gdLst>
                <a:gd name="T0" fmla="*/ 0 w 931"/>
                <a:gd name="T1" fmla="*/ 42 h 1402"/>
                <a:gd name="T2" fmla="*/ 103 w 931"/>
                <a:gd name="T3" fmla="*/ 88 h 1402"/>
                <a:gd name="T4" fmla="*/ 103 w 931"/>
                <a:gd name="T5" fmla="*/ 0 h 1402"/>
                <a:gd name="T6" fmla="*/ 0 w 931"/>
                <a:gd name="T7" fmla="*/ 42 h 14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1"/>
                <a:gd name="T13" fmla="*/ 0 h 1402"/>
                <a:gd name="T14" fmla="*/ 931 w 931"/>
                <a:gd name="T15" fmla="*/ 1402 h 14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1" h="1402">
                  <a:moveTo>
                    <a:pt x="0" y="669"/>
                  </a:moveTo>
                  <a:lnTo>
                    <a:pt x="931" y="1402"/>
                  </a:lnTo>
                  <a:lnTo>
                    <a:pt x="931" y="0"/>
                  </a:lnTo>
                  <a:lnTo>
                    <a:pt x="0" y="669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Freeform 12"/>
            <p:cNvSpPr>
              <a:spLocks/>
            </p:cNvSpPr>
            <p:nvPr/>
          </p:nvSpPr>
          <p:spPr bwMode="auto">
            <a:xfrm>
              <a:off x="2221" y="1152"/>
              <a:ext cx="152" cy="131"/>
            </a:xfrm>
            <a:custGeom>
              <a:avLst/>
              <a:gdLst>
                <a:gd name="T0" fmla="*/ 42 w 456"/>
                <a:gd name="T1" fmla="*/ 27 h 523"/>
                <a:gd name="T2" fmla="*/ 51 w 456"/>
                <a:gd name="T3" fmla="*/ 21 h 523"/>
                <a:gd name="T4" fmla="*/ 0 w 456"/>
                <a:gd name="T5" fmla="*/ 0 h 523"/>
                <a:gd name="T6" fmla="*/ 34 w 456"/>
                <a:gd name="T7" fmla="*/ 33 h 523"/>
                <a:gd name="T8" fmla="*/ 42 w 456"/>
                <a:gd name="T9" fmla="*/ 27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"/>
                <a:gd name="T16" fmla="*/ 0 h 523"/>
                <a:gd name="T17" fmla="*/ 456 w 456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" h="523">
                  <a:moveTo>
                    <a:pt x="381" y="422"/>
                  </a:moveTo>
                  <a:lnTo>
                    <a:pt x="456" y="329"/>
                  </a:lnTo>
                  <a:lnTo>
                    <a:pt x="0" y="0"/>
                  </a:lnTo>
                  <a:lnTo>
                    <a:pt x="304" y="523"/>
                  </a:lnTo>
                  <a:lnTo>
                    <a:pt x="381" y="4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Line 13"/>
            <p:cNvSpPr>
              <a:spLocks noChangeShapeType="1"/>
            </p:cNvSpPr>
            <p:nvPr/>
          </p:nvSpPr>
          <p:spPr bwMode="auto">
            <a:xfrm flipH="1" flipV="1">
              <a:off x="2348" y="1258"/>
              <a:ext cx="113" cy="10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7" name="Freeform 14"/>
            <p:cNvSpPr>
              <a:spLocks/>
            </p:cNvSpPr>
            <p:nvPr/>
          </p:nvSpPr>
          <p:spPr bwMode="auto">
            <a:xfrm>
              <a:off x="2221" y="1152"/>
              <a:ext cx="152" cy="131"/>
            </a:xfrm>
            <a:custGeom>
              <a:avLst/>
              <a:gdLst>
                <a:gd name="T0" fmla="*/ 42 w 456"/>
                <a:gd name="T1" fmla="*/ 27 h 523"/>
                <a:gd name="T2" fmla="*/ 34 w 456"/>
                <a:gd name="T3" fmla="*/ 33 h 523"/>
                <a:gd name="T4" fmla="*/ 0 w 456"/>
                <a:gd name="T5" fmla="*/ 0 h 523"/>
                <a:gd name="T6" fmla="*/ 51 w 456"/>
                <a:gd name="T7" fmla="*/ 21 h 523"/>
                <a:gd name="T8" fmla="*/ 42 w 456"/>
                <a:gd name="T9" fmla="*/ 27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"/>
                <a:gd name="T16" fmla="*/ 0 h 523"/>
                <a:gd name="T17" fmla="*/ 456 w 456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" h="523">
                  <a:moveTo>
                    <a:pt x="381" y="422"/>
                  </a:moveTo>
                  <a:lnTo>
                    <a:pt x="304" y="523"/>
                  </a:lnTo>
                  <a:lnTo>
                    <a:pt x="0" y="0"/>
                  </a:lnTo>
                  <a:lnTo>
                    <a:pt x="456" y="329"/>
                  </a:lnTo>
                  <a:lnTo>
                    <a:pt x="381" y="422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8" name="Freeform 15"/>
            <p:cNvSpPr>
              <a:spLocks/>
            </p:cNvSpPr>
            <p:nvPr/>
          </p:nvSpPr>
          <p:spPr bwMode="auto">
            <a:xfrm>
              <a:off x="2085" y="1175"/>
              <a:ext cx="152" cy="131"/>
            </a:xfrm>
            <a:custGeom>
              <a:avLst/>
              <a:gdLst>
                <a:gd name="T0" fmla="*/ 42 w 456"/>
                <a:gd name="T1" fmla="*/ 27 h 523"/>
                <a:gd name="T2" fmla="*/ 51 w 456"/>
                <a:gd name="T3" fmla="*/ 21 h 523"/>
                <a:gd name="T4" fmla="*/ 0 w 456"/>
                <a:gd name="T5" fmla="*/ 0 h 523"/>
                <a:gd name="T6" fmla="*/ 34 w 456"/>
                <a:gd name="T7" fmla="*/ 33 h 523"/>
                <a:gd name="T8" fmla="*/ 42 w 456"/>
                <a:gd name="T9" fmla="*/ 27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"/>
                <a:gd name="T16" fmla="*/ 0 h 523"/>
                <a:gd name="T17" fmla="*/ 456 w 456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" h="523">
                  <a:moveTo>
                    <a:pt x="381" y="422"/>
                  </a:moveTo>
                  <a:lnTo>
                    <a:pt x="456" y="329"/>
                  </a:lnTo>
                  <a:lnTo>
                    <a:pt x="0" y="0"/>
                  </a:lnTo>
                  <a:lnTo>
                    <a:pt x="304" y="523"/>
                  </a:lnTo>
                  <a:lnTo>
                    <a:pt x="381" y="4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9" name="Line 16"/>
            <p:cNvSpPr>
              <a:spLocks noChangeShapeType="1"/>
            </p:cNvSpPr>
            <p:nvPr/>
          </p:nvSpPr>
          <p:spPr bwMode="auto">
            <a:xfrm flipH="1" flipV="1">
              <a:off x="2212" y="1281"/>
              <a:ext cx="113" cy="10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Freeform 17"/>
            <p:cNvSpPr>
              <a:spLocks/>
            </p:cNvSpPr>
            <p:nvPr/>
          </p:nvSpPr>
          <p:spPr bwMode="auto">
            <a:xfrm>
              <a:off x="2085" y="1175"/>
              <a:ext cx="152" cy="131"/>
            </a:xfrm>
            <a:custGeom>
              <a:avLst/>
              <a:gdLst>
                <a:gd name="T0" fmla="*/ 42 w 456"/>
                <a:gd name="T1" fmla="*/ 27 h 523"/>
                <a:gd name="T2" fmla="*/ 34 w 456"/>
                <a:gd name="T3" fmla="*/ 33 h 523"/>
                <a:gd name="T4" fmla="*/ 0 w 456"/>
                <a:gd name="T5" fmla="*/ 0 h 523"/>
                <a:gd name="T6" fmla="*/ 51 w 456"/>
                <a:gd name="T7" fmla="*/ 21 h 523"/>
                <a:gd name="T8" fmla="*/ 42 w 456"/>
                <a:gd name="T9" fmla="*/ 27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"/>
                <a:gd name="T16" fmla="*/ 0 h 523"/>
                <a:gd name="T17" fmla="*/ 456 w 456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" h="523">
                  <a:moveTo>
                    <a:pt x="381" y="422"/>
                  </a:moveTo>
                  <a:lnTo>
                    <a:pt x="304" y="523"/>
                  </a:lnTo>
                  <a:lnTo>
                    <a:pt x="0" y="0"/>
                  </a:lnTo>
                  <a:lnTo>
                    <a:pt x="456" y="329"/>
                  </a:lnTo>
                  <a:lnTo>
                    <a:pt x="381" y="422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1" name="Rectangle 18"/>
            <p:cNvSpPr>
              <a:spLocks noChangeArrowheads="1"/>
            </p:cNvSpPr>
            <p:nvPr/>
          </p:nvSpPr>
          <p:spPr bwMode="auto">
            <a:xfrm>
              <a:off x="3459" y="1411"/>
              <a:ext cx="2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+5V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4622" name="Rectangle 19"/>
            <p:cNvSpPr>
              <a:spLocks noChangeArrowheads="1"/>
            </p:cNvSpPr>
            <p:nvPr/>
          </p:nvSpPr>
          <p:spPr bwMode="auto">
            <a:xfrm>
              <a:off x="1213" y="1411"/>
              <a:ext cx="368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P1.0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4623" name="Rectangle 20"/>
            <p:cNvSpPr>
              <a:spLocks noChangeArrowheads="1"/>
            </p:cNvSpPr>
            <p:nvPr/>
          </p:nvSpPr>
          <p:spPr bwMode="auto">
            <a:xfrm>
              <a:off x="1800" y="1273"/>
              <a:ext cx="2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charset="-122"/>
                </a:rPr>
                <a:t>LED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</p:grpSp>
      <p:sp>
        <p:nvSpPr>
          <p:cNvPr id="24579" name="Text Box 21"/>
          <p:cNvSpPr txBox="1">
            <a:spLocks noChangeArrowheads="1"/>
          </p:cNvSpPr>
          <p:nvPr/>
        </p:nvSpPr>
        <p:spPr bwMode="auto">
          <a:xfrm>
            <a:off x="611188" y="0"/>
            <a:ext cx="80010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 </a:t>
            </a:r>
            <a:r>
              <a:rPr kumimoji="1" lang="zh-CN" altLang="en-US" sz="3200" b="1">
                <a:latin typeface="Times New Roman" pitchFamily="18" charset="0"/>
              </a:rPr>
              <a:t>在上述电路图中二极管亮度不够，按下面两种电路接法，增加了驱动能力，二极管更亮些。</a:t>
            </a:r>
          </a:p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</a:rPr>
              <a:t>接成灌电流形式：</a:t>
            </a:r>
          </a:p>
        </p:txBody>
      </p:sp>
      <p:sp>
        <p:nvSpPr>
          <p:cNvPr id="24580" name="Freeform 23"/>
          <p:cNvSpPr>
            <a:spLocks/>
          </p:cNvSpPr>
          <p:nvPr/>
        </p:nvSpPr>
        <p:spPr bwMode="auto">
          <a:xfrm>
            <a:off x="2833688" y="5605463"/>
            <a:ext cx="103187" cy="47625"/>
          </a:xfrm>
          <a:custGeom>
            <a:avLst/>
            <a:gdLst>
              <a:gd name="T0" fmla="*/ 54602856 w 195"/>
              <a:gd name="T1" fmla="*/ 18591317 h 122"/>
              <a:gd name="T2" fmla="*/ 54043001 w 195"/>
              <a:gd name="T3" fmla="*/ 14629073 h 122"/>
              <a:gd name="T4" fmla="*/ 52642832 w 195"/>
              <a:gd name="T5" fmla="*/ 11276585 h 122"/>
              <a:gd name="T6" fmla="*/ 49842496 w 195"/>
              <a:gd name="T7" fmla="*/ 8076732 h 122"/>
              <a:gd name="T8" fmla="*/ 46202376 w 195"/>
              <a:gd name="T9" fmla="*/ 5181366 h 122"/>
              <a:gd name="T10" fmla="*/ 43962424 w 195"/>
              <a:gd name="T11" fmla="*/ 3809610 h 122"/>
              <a:gd name="T12" fmla="*/ 42002401 w 195"/>
              <a:gd name="T13" fmla="*/ 2743122 h 122"/>
              <a:gd name="T14" fmla="*/ 39481992 w 195"/>
              <a:gd name="T15" fmla="*/ 1828488 h 122"/>
              <a:gd name="T16" fmla="*/ 37521968 w 195"/>
              <a:gd name="T17" fmla="*/ 1219122 h 122"/>
              <a:gd name="T18" fmla="*/ 32481680 w 195"/>
              <a:gd name="T19" fmla="*/ 152244 h 122"/>
              <a:gd name="T20" fmla="*/ 27161464 w 195"/>
              <a:gd name="T21" fmla="*/ 0 h 122"/>
              <a:gd name="T22" fmla="*/ 21280864 w 195"/>
              <a:gd name="T23" fmla="*/ 152244 h 122"/>
              <a:gd name="T24" fmla="*/ 16241105 w 195"/>
              <a:gd name="T25" fmla="*/ 1219122 h 122"/>
              <a:gd name="T26" fmla="*/ 11480744 w 195"/>
              <a:gd name="T27" fmla="*/ 2743122 h 122"/>
              <a:gd name="T28" fmla="*/ 7280240 w 195"/>
              <a:gd name="T29" fmla="*/ 5181366 h 122"/>
              <a:gd name="T30" fmla="*/ 4199975 w 195"/>
              <a:gd name="T31" fmla="*/ 7162097 h 122"/>
              <a:gd name="T32" fmla="*/ 2239952 w 195"/>
              <a:gd name="T33" fmla="*/ 9600341 h 122"/>
              <a:gd name="T34" fmla="*/ 839783 w 195"/>
              <a:gd name="T35" fmla="*/ 12038585 h 122"/>
              <a:gd name="T36" fmla="*/ 0 w 195"/>
              <a:gd name="T37" fmla="*/ 14781707 h 12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95"/>
              <a:gd name="T58" fmla="*/ 0 h 122"/>
              <a:gd name="T59" fmla="*/ 195 w 195"/>
              <a:gd name="T60" fmla="*/ 122 h 12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95" h="122">
                <a:moveTo>
                  <a:pt x="195" y="122"/>
                </a:moveTo>
                <a:lnTo>
                  <a:pt x="193" y="96"/>
                </a:lnTo>
                <a:lnTo>
                  <a:pt x="188" y="74"/>
                </a:lnTo>
                <a:lnTo>
                  <a:pt x="178" y="53"/>
                </a:lnTo>
                <a:lnTo>
                  <a:pt x="165" y="34"/>
                </a:lnTo>
                <a:lnTo>
                  <a:pt x="157" y="25"/>
                </a:lnTo>
                <a:lnTo>
                  <a:pt x="150" y="18"/>
                </a:lnTo>
                <a:lnTo>
                  <a:pt x="141" y="12"/>
                </a:lnTo>
                <a:lnTo>
                  <a:pt x="134" y="8"/>
                </a:lnTo>
                <a:lnTo>
                  <a:pt x="116" y="1"/>
                </a:lnTo>
                <a:lnTo>
                  <a:pt x="97" y="0"/>
                </a:lnTo>
                <a:lnTo>
                  <a:pt x="76" y="1"/>
                </a:lnTo>
                <a:lnTo>
                  <a:pt x="58" y="8"/>
                </a:lnTo>
                <a:lnTo>
                  <a:pt x="41" y="18"/>
                </a:lnTo>
                <a:lnTo>
                  <a:pt x="26" y="34"/>
                </a:lnTo>
                <a:lnTo>
                  <a:pt x="15" y="47"/>
                </a:lnTo>
                <a:lnTo>
                  <a:pt x="8" y="63"/>
                </a:lnTo>
                <a:lnTo>
                  <a:pt x="3" y="79"/>
                </a:lnTo>
                <a:lnTo>
                  <a:pt x="0" y="97"/>
                </a:ln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1" name="Freeform 24"/>
          <p:cNvSpPr>
            <a:spLocks/>
          </p:cNvSpPr>
          <p:nvPr/>
        </p:nvSpPr>
        <p:spPr bwMode="auto">
          <a:xfrm>
            <a:off x="2876550" y="5653088"/>
            <a:ext cx="103188" cy="49212"/>
          </a:xfrm>
          <a:custGeom>
            <a:avLst/>
            <a:gdLst>
              <a:gd name="T0" fmla="*/ 0 w 195"/>
              <a:gd name="T1" fmla="*/ 4095312 h 124"/>
              <a:gd name="T2" fmla="*/ 840321 w 195"/>
              <a:gd name="T3" fmla="*/ 6615442 h 124"/>
              <a:gd name="T4" fmla="*/ 2239973 w 195"/>
              <a:gd name="T5" fmla="*/ 9135573 h 124"/>
              <a:gd name="T6" fmla="*/ 4200545 w 195"/>
              <a:gd name="T7" fmla="*/ 11183030 h 124"/>
              <a:gd name="T8" fmla="*/ 7280310 w 195"/>
              <a:gd name="T9" fmla="*/ 13545603 h 124"/>
              <a:gd name="T10" fmla="*/ 11480856 w 195"/>
              <a:gd name="T11" fmla="*/ 15908176 h 124"/>
              <a:gd name="T12" fmla="*/ 16241262 w 195"/>
              <a:gd name="T13" fmla="*/ 17798075 h 124"/>
              <a:gd name="T14" fmla="*/ 21281599 w 195"/>
              <a:gd name="T15" fmla="*/ 19058141 h 124"/>
              <a:gd name="T16" fmla="*/ 27161727 w 195"/>
              <a:gd name="T17" fmla="*/ 19530814 h 124"/>
              <a:gd name="T18" fmla="*/ 32482524 w 195"/>
              <a:gd name="T19" fmla="*/ 19058141 h 124"/>
              <a:gd name="T20" fmla="*/ 34722497 w 195"/>
              <a:gd name="T21" fmla="*/ 18428307 h 124"/>
              <a:gd name="T22" fmla="*/ 35842749 w 195"/>
              <a:gd name="T23" fmla="*/ 17955633 h 124"/>
              <a:gd name="T24" fmla="*/ 36682540 w 195"/>
              <a:gd name="T25" fmla="*/ 17798075 h 124"/>
              <a:gd name="T26" fmla="*/ 37522861 w 195"/>
              <a:gd name="T27" fmla="*/ 17798075 h 124"/>
              <a:gd name="T28" fmla="*/ 37802792 w 195"/>
              <a:gd name="T29" fmla="*/ 17483357 h 124"/>
              <a:gd name="T30" fmla="*/ 38362653 w 195"/>
              <a:gd name="T31" fmla="*/ 17168241 h 124"/>
              <a:gd name="T32" fmla="*/ 39482904 w 195"/>
              <a:gd name="T33" fmla="*/ 16853126 h 124"/>
              <a:gd name="T34" fmla="*/ 42002808 w 195"/>
              <a:gd name="T35" fmla="*/ 15908176 h 124"/>
              <a:gd name="T36" fmla="*/ 43963380 w 195"/>
              <a:gd name="T37" fmla="*/ 14648111 h 124"/>
              <a:gd name="T38" fmla="*/ 46203353 w 195"/>
              <a:gd name="T39" fmla="*/ 13545603 h 124"/>
              <a:gd name="T40" fmla="*/ 48163396 w 195"/>
              <a:gd name="T41" fmla="*/ 11812864 h 124"/>
              <a:gd name="T42" fmla="*/ 49843508 w 195"/>
              <a:gd name="T43" fmla="*/ 10395241 h 124"/>
              <a:gd name="T44" fmla="*/ 50963759 w 195"/>
              <a:gd name="T45" fmla="*/ 8662899 h 124"/>
              <a:gd name="T46" fmla="*/ 51523620 w 195"/>
              <a:gd name="T47" fmla="*/ 7875507 h 124"/>
              <a:gd name="T48" fmla="*/ 51803551 w 195"/>
              <a:gd name="T49" fmla="*/ 7402834 h 124"/>
              <a:gd name="T50" fmla="*/ 52643872 w 195"/>
              <a:gd name="T51" fmla="*/ 7245276 h 124"/>
              <a:gd name="T52" fmla="*/ 53203733 w 195"/>
              <a:gd name="T53" fmla="*/ 5355377 h 124"/>
              <a:gd name="T54" fmla="*/ 54044054 w 195"/>
              <a:gd name="T55" fmla="*/ 3780196 h 124"/>
              <a:gd name="T56" fmla="*/ 54603915 w 195"/>
              <a:gd name="T57" fmla="*/ 0 h 12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95"/>
              <a:gd name="T88" fmla="*/ 0 h 124"/>
              <a:gd name="T89" fmla="*/ 195 w 195"/>
              <a:gd name="T90" fmla="*/ 124 h 12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95" h="124">
                <a:moveTo>
                  <a:pt x="0" y="26"/>
                </a:moveTo>
                <a:lnTo>
                  <a:pt x="3" y="42"/>
                </a:lnTo>
                <a:lnTo>
                  <a:pt x="8" y="58"/>
                </a:lnTo>
                <a:lnTo>
                  <a:pt x="15" y="71"/>
                </a:lnTo>
                <a:lnTo>
                  <a:pt x="26" y="86"/>
                </a:lnTo>
                <a:lnTo>
                  <a:pt x="41" y="101"/>
                </a:lnTo>
                <a:lnTo>
                  <a:pt x="58" y="113"/>
                </a:lnTo>
                <a:lnTo>
                  <a:pt x="76" y="121"/>
                </a:lnTo>
                <a:lnTo>
                  <a:pt x="97" y="124"/>
                </a:lnTo>
                <a:lnTo>
                  <a:pt x="116" y="121"/>
                </a:lnTo>
                <a:lnTo>
                  <a:pt x="124" y="117"/>
                </a:lnTo>
                <a:lnTo>
                  <a:pt x="128" y="114"/>
                </a:lnTo>
                <a:lnTo>
                  <a:pt x="131" y="113"/>
                </a:lnTo>
                <a:lnTo>
                  <a:pt x="134" y="113"/>
                </a:lnTo>
                <a:lnTo>
                  <a:pt x="135" y="111"/>
                </a:lnTo>
                <a:lnTo>
                  <a:pt x="137" y="109"/>
                </a:lnTo>
                <a:lnTo>
                  <a:pt x="141" y="107"/>
                </a:lnTo>
                <a:lnTo>
                  <a:pt x="150" y="101"/>
                </a:lnTo>
                <a:lnTo>
                  <a:pt x="157" y="93"/>
                </a:lnTo>
                <a:lnTo>
                  <a:pt x="165" y="86"/>
                </a:lnTo>
                <a:lnTo>
                  <a:pt x="172" y="75"/>
                </a:lnTo>
                <a:lnTo>
                  <a:pt x="178" y="66"/>
                </a:lnTo>
                <a:lnTo>
                  <a:pt x="182" y="55"/>
                </a:lnTo>
                <a:lnTo>
                  <a:pt x="184" y="50"/>
                </a:lnTo>
                <a:lnTo>
                  <a:pt x="185" y="47"/>
                </a:lnTo>
                <a:lnTo>
                  <a:pt x="188" y="46"/>
                </a:lnTo>
                <a:lnTo>
                  <a:pt x="190" y="34"/>
                </a:lnTo>
                <a:lnTo>
                  <a:pt x="193" y="24"/>
                </a:lnTo>
                <a:lnTo>
                  <a:pt x="195" y="0"/>
                </a:ln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2" name="Line 25"/>
          <p:cNvSpPr>
            <a:spLocks noChangeShapeType="1"/>
          </p:cNvSpPr>
          <p:nvPr/>
        </p:nvSpPr>
        <p:spPr bwMode="auto">
          <a:xfrm flipH="1" flipV="1">
            <a:off x="2936875" y="5653088"/>
            <a:ext cx="698500" cy="1587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3" name="Freeform 26"/>
          <p:cNvSpPr>
            <a:spLocks/>
          </p:cNvSpPr>
          <p:nvPr/>
        </p:nvSpPr>
        <p:spPr bwMode="auto">
          <a:xfrm>
            <a:off x="5635625" y="5546725"/>
            <a:ext cx="157163" cy="144463"/>
          </a:xfrm>
          <a:custGeom>
            <a:avLst/>
            <a:gdLst>
              <a:gd name="T0" fmla="*/ 0 w 295"/>
              <a:gd name="T1" fmla="*/ 31173136 h 365"/>
              <a:gd name="T2" fmla="*/ 1419262 w 295"/>
              <a:gd name="T3" fmla="*/ 36812339 h 365"/>
              <a:gd name="T4" fmla="*/ 4541212 w 295"/>
              <a:gd name="T5" fmla="*/ 41668670 h 365"/>
              <a:gd name="T6" fmla="*/ 9082423 w 295"/>
              <a:gd name="T7" fmla="*/ 46368269 h 365"/>
              <a:gd name="T8" fmla="*/ 15326855 w 295"/>
              <a:gd name="T9" fmla="*/ 50754403 h 365"/>
              <a:gd name="T10" fmla="*/ 21854714 w 295"/>
              <a:gd name="T11" fmla="*/ 53887074 h 365"/>
              <a:gd name="T12" fmla="*/ 29234449 w 295"/>
              <a:gd name="T13" fmla="*/ 55923804 h 365"/>
              <a:gd name="T14" fmla="*/ 37465528 w 295"/>
              <a:gd name="T15" fmla="*/ 56863407 h 365"/>
              <a:gd name="T16" fmla="*/ 43709428 w 295"/>
              <a:gd name="T17" fmla="*/ 56863407 h 365"/>
              <a:gd name="T18" fmla="*/ 50237819 w 295"/>
              <a:gd name="T19" fmla="*/ 56550338 h 365"/>
              <a:gd name="T20" fmla="*/ 51940507 w 295"/>
              <a:gd name="T21" fmla="*/ 55923804 h 365"/>
              <a:gd name="T22" fmla="*/ 52792384 w 295"/>
              <a:gd name="T23" fmla="*/ 55923804 h 365"/>
              <a:gd name="T24" fmla="*/ 57900980 w 295"/>
              <a:gd name="T25" fmla="*/ 55140538 h 365"/>
              <a:gd name="T26" fmla="*/ 64712798 w 295"/>
              <a:gd name="T27" fmla="*/ 52477273 h 365"/>
              <a:gd name="T28" fmla="*/ 68686624 w 295"/>
              <a:gd name="T29" fmla="*/ 50127474 h 365"/>
              <a:gd name="T30" fmla="*/ 71524615 w 295"/>
              <a:gd name="T31" fmla="*/ 48874406 h 365"/>
              <a:gd name="T32" fmla="*/ 76349785 w 295"/>
              <a:gd name="T33" fmla="*/ 44175202 h 365"/>
              <a:gd name="T34" fmla="*/ 80323612 w 295"/>
              <a:gd name="T35" fmla="*/ 39475603 h 365"/>
              <a:gd name="T36" fmla="*/ 82878177 w 295"/>
              <a:gd name="T37" fmla="*/ 34149470 h 365"/>
              <a:gd name="T38" fmla="*/ 83445562 w 295"/>
              <a:gd name="T39" fmla="*/ 29763336 h 365"/>
              <a:gd name="T40" fmla="*/ 83445562 w 295"/>
              <a:gd name="T41" fmla="*/ 25377202 h 365"/>
              <a:gd name="T42" fmla="*/ 80323612 w 295"/>
              <a:gd name="T43" fmla="*/ 17388200 h 365"/>
              <a:gd name="T44" fmla="*/ 76349785 w 295"/>
              <a:gd name="T45" fmla="*/ 12531868 h 365"/>
              <a:gd name="T46" fmla="*/ 71524615 w 295"/>
              <a:gd name="T47" fmla="*/ 8145734 h 365"/>
              <a:gd name="T48" fmla="*/ 64712798 w 295"/>
              <a:gd name="T49" fmla="*/ 4386134 h 365"/>
              <a:gd name="T50" fmla="*/ 57900980 w 295"/>
              <a:gd name="T51" fmla="*/ 2036335 h 365"/>
              <a:gd name="T52" fmla="*/ 50237819 w 295"/>
              <a:gd name="T53" fmla="*/ 313465 h 365"/>
              <a:gd name="T54" fmla="*/ 42006740 w 295"/>
              <a:gd name="T55" fmla="*/ 0 h 365"/>
              <a:gd name="T56" fmla="*/ 29234449 w 295"/>
              <a:gd name="T57" fmla="*/ 939999 h 365"/>
              <a:gd name="T58" fmla="*/ 18732764 w 295"/>
              <a:gd name="T59" fmla="*/ 4386134 h 365"/>
              <a:gd name="T60" fmla="*/ 6527858 w 295"/>
              <a:gd name="T61" fmla="*/ 12531868 h 365"/>
              <a:gd name="T62" fmla="*/ 3121950 w 295"/>
              <a:gd name="T63" fmla="*/ 17388200 h 365"/>
              <a:gd name="T64" fmla="*/ 0 w 295"/>
              <a:gd name="T65" fmla="*/ 28510268 h 36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95"/>
              <a:gd name="T100" fmla="*/ 0 h 365"/>
              <a:gd name="T101" fmla="*/ 295 w 295"/>
              <a:gd name="T102" fmla="*/ 365 h 36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95" h="365">
                <a:moveTo>
                  <a:pt x="0" y="182"/>
                </a:moveTo>
                <a:lnTo>
                  <a:pt x="0" y="199"/>
                </a:lnTo>
                <a:lnTo>
                  <a:pt x="2" y="218"/>
                </a:lnTo>
                <a:lnTo>
                  <a:pt x="5" y="235"/>
                </a:lnTo>
                <a:lnTo>
                  <a:pt x="11" y="252"/>
                </a:lnTo>
                <a:lnTo>
                  <a:pt x="16" y="266"/>
                </a:lnTo>
                <a:lnTo>
                  <a:pt x="23" y="282"/>
                </a:lnTo>
                <a:lnTo>
                  <a:pt x="32" y="296"/>
                </a:lnTo>
                <a:lnTo>
                  <a:pt x="44" y="312"/>
                </a:lnTo>
                <a:lnTo>
                  <a:pt x="54" y="324"/>
                </a:lnTo>
                <a:lnTo>
                  <a:pt x="66" y="335"/>
                </a:lnTo>
                <a:lnTo>
                  <a:pt x="77" y="344"/>
                </a:lnTo>
                <a:lnTo>
                  <a:pt x="90" y="352"/>
                </a:lnTo>
                <a:lnTo>
                  <a:pt x="103" y="357"/>
                </a:lnTo>
                <a:lnTo>
                  <a:pt x="117" y="361"/>
                </a:lnTo>
                <a:lnTo>
                  <a:pt x="132" y="363"/>
                </a:lnTo>
                <a:lnTo>
                  <a:pt x="148" y="365"/>
                </a:lnTo>
                <a:lnTo>
                  <a:pt x="154" y="363"/>
                </a:lnTo>
                <a:lnTo>
                  <a:pt x="162" y="363"/>
                </a:lnTo>
                <a:lnTo>
                  <a:pt x="177" y="361"/>
                </a:lnTo>
                <a:lnTo>
                  <a:pt x="183" y="358"/>
                </a:lnTo>
                <a:lnTo>
                  <a:pt x="183" y="357"/>
                </a:lnTo>
                <a:lnTo>
                  <a:pt x="184" y="357"/>
                </a:lnTo>
                <a:lnTo>
                  <a:pt x="186" y="357"/>
                </a:lnTo>
                <a:lnTo>
                  <a:pt x="190" y="357"/>
                </a:lnTo>
                <a:lnTo>
                  <a:pt x="204" y="352"/>
                </a:lnTo>
                <a:lnTo>
                  <a:pt x="216" y="344"/>
                </a:lnTo>
                <a:lnTo>
                  <a:pt x="228" y="335"/>
                </a:lnTo>
                <a:lnTo>
                  <a:pt x="240" y="324"/>
                </a:lnTo>
                <a:lnTo>
                  <a:pt x="242" y="320"/>
                </a:lnTo>
                <a:lnTo>
                  <a:pt x="245" y="317"/>
                </a:lnTo>
                <a:lnTo>
                  <a:pt x="252" y="312"/>
                </a:lnTo>
                <a:lnTo>
                  <a:pt x="261" y="296"/>
                </a:lnTo>
                <a:lnTo>
                  <a:pt x="269" y="282"/>
                </a:lnTo>
                <a:lnTo>
                  <a:pt x="277" y="266"/>
                </a:lnTo>
                <a:lnTo>
                  <a:pt x="283" y="252"/>
                </a:lnTo>
                <a:lnTo>
                  <a:pt x="287" y="235"/>
                </a:lnTo>
                <a:lnTo>
                  <a:pt x="292" y="218"/>
                </a:lnTo>
                <a:lnTo>
                  <a:pt x="294" y="199"/>
                </a:lnTo>
                <a:lnTo>
                  <a:pt x="294" y="190"/>
                </a:lnTo>
                <a:lnTo>
                  <a:pt x="295" y="182"/>
                </a:lnTo>
                <a:lnTo>
                  <a:pt x="294" y="162"/>
                </a:lnTo>
                <a:lnTo>
                  <a:pt x="292" y="144"/>
                </a:lnTo>
                <a:lnTo>
                  <a:pt x="283" y="111"/>
                </a:lnTo>
                <a:lnTo>
                  <a:pt x="277" y="94"/>
                </a:lnTo>
                <a:lnTo>
                  <a:pt x="269" y="80"/>
                </a:lnTo>
                <a:lnTo>
                  <a:pt x="261" y="65"/>
                </a:lnTo>
                <a:lnTo>
                  <a:pt x="252" y="52"/>
                </a:lnTo>
                <a:lnTo>
                  <a:pt x="240" y="39"/>
                </a:lnTo>
                <a:lnTo>
                  <a:pt x="228" y="28"/>
                </a:lnTo>
                <a:lnTo>
                  <a:pt x="216" y="19"/>
                </a:lnTo>
                <a:lnTo>
                  <a:pt x="204" y="13"/>
                </a:lnTo>
                <a:lnTo>
                  <a:pt x="190" y="6"/>
                </a:lnTo>
                <a:lnTo>
                  <a:pt x="177" y="2"/>
                </a:lnTo>
                <a:lnTo>
                  <a:pt x="162" y="0"/>
                </a:lnTo>
                <a:lnTo>
                  <a:pt x="148" y="0"/>
                </a:lnTo>
                <a:lnTo>
                  <a:pt x="117" y="2"/>
                </a:lnTo>
                <a:lnTo>
                  <a:pt x="103" y="6"/>
                </a:lnTo>
                <a:lnTo>
                  <a:pt x="90" y="13"/>
                </a:lnTo>
                <a:lnTo>
                  <a:pt x="66" y="28"/>
                </a:lnTo>
                <a:lnTo>
                  <a:pt x="44" y="52"/>
                </a:lnTo>
                <a:lnTo>
                  <a:pt x="23" y="80"/>
                </a:lnTo>
                <a:lnTo>
                  <a:pt x="16" y="94"/>
                </a:lnTo>
                <a:lnTo>
                  <a:pt x="11" y="111"/>
                </a:lnTo>
                <a:lnTo>
                  <a:pt x="2" y="144"/>
                </a:lnTo>
                <a:lnTo>
                  <a:pt x="0" y="182"/>
                </a:ln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4" name="Line 27"/>
          <p:cNvSpPr>
            <a:spLocks noChangeShapeType="1"/>
          </p:cNvSpPr>
          <p:nvPr/>
        </p:nvSpPr>
        <p:spPr bwMode="auto">
          <a:xfrm flipH="1">
            <a:off x="5326063" y="5618163"/>
            <a:ext cx="309562" cy="1587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5" name="Freeform 28"/>
          <p:cNvSpPr>
            <a:spLocks/>
          </p:cNvSpPr>
          <p:nvPr/>
        </p:nvSpPr>
        <p:spPr bwMode="auto">
          <a:xfrm>
            <a:off x="4725988" y="5545138"/>
            <a:ext cx="569912" cy="169862"/>
          </a:xfrm>
          <a:custGeom>
            <a:avLst/>
            <a:gdLst>
              <a:gd name="T0" fmla="*/ 0 w 1078"/>
              <a:gd name="T1" fmla="*/ 41302721 h 427"/>
              <a:gd name="T2" fmla="*/ 0 w 1078"/>
              <a:gd name="T3" fmla="*/ 67571661 h 427"/>
              <a:gd name="T4" fmla="*/ 301298412 w 1078"/>
              <a:gd name="T5" fmla="*/ 67571661 h 427"/>
              <a:gd name="T6" fmla="*/ 301298412 w 1078"/>
              <a:gd name="T7" fmla="*/ 0 h 427"/>
              <a:gd name="T8" fmla="*/ 0 w 1078"/>
              <a:gd name="T9" fmla="*/ 0 h 427"/>
              <a:gd name="T10" fmla="*/ 0 w 1078"/>
              <a:gd name="T11" fmla="*/ 41302721 h 42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78"/>
              <a:gd name="T19" fmla="*/ 0 h 427"/>
              <a:gd name="T20" fmla="*/ 1078 w 1078"/>
              <a:gd name="T21" fmla="*/ 427 h 42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78" h="427">
                <a:moveTo>
                  <a:pt x="0" y="261"/>
                </a:moveTo>
                <a:lnTo>
                  <a:pt x="0" y="427"/>
                </a:lnTo>
                <a:lnTo>
                  <a:pt x="1078" y="427"/>
                </a:lnTo>
                <a:lnTo>
                  <a:pt x="1078" y="0"/>
                </a:lnTo>
                <a:lnTo>
                  <a:pt x="0" y="0"/>
                </a:lnTo>
                <a:lnTo>
                  <a:pt x="0" y="261"/>
                </a:ln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6" name="Line 29"/>
          <p:cNvSpPr>
            <a:spLocks noChangeShapeType="1"/>
          </p:cNvSpPr>
          <p:nvPr/>
        </p:nvSpPr>
        <p:spPr bwMode="auto">
          <a:xfrm flipH="1">
            <a:off x="4181475" y="5648325"/>
            <a:ext cx="544513" cy="1588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7" name="Freeform 30"/>
          <p:cNvSpPr>
            <a:spLocks/>
          </p:cNvSpPr>
          <p:nvPr/>
        </p:nvSpPr>
        <p:spPr bwMode="auto">
          <a:xfrm>
            <a:off x="2339975" y="5351463"/>
            <a:ext cx="493713" cy="292100"/>
          </a:xfrm>
          <a:custGeom>
            <a:avLst/>
            <a:gdLst>
              <a:gd name="T0" fmla="*/ 260977009 w 934"/>
              <a:gd name="T1" fmla="*/ 116243065 h 734"/>
              <a:gd name="T2" fmla="*/ 260977009 w 934"/>
              <a:gd name="T3" fmla="*/ 0 h 734"/>
              <a:gd name="T4" fmla="*/ 0 w 934"/>
              <a:gd name="T5" fmla="*/ 0 h 734"/>
              <a:gd name="T6" fmla="*/ 0 w 934"/>
              <a:gd name="T7" fmla="*/ 110700329 h 734"/>
              <a:gd name="T8" fmla="*/ 0 60000 65536"/>
              <a:gd name="T9" fmla="*/ 0 60000 65536"/>
              <a:gd name="T10" fmla="*/ 0 60000 65536"/>
              <a:gd name="T11" fmla="*/ 0 60000 65536"/>
              <a:gd name="T12" fmla="*/ 0 w 934"/>
              <a:gd name="T13" fmla="*/ 0 h 734"/>
              <a:gd name="T14" fmla="*/ 934 w 934"/>
              <a:gd name="T15" fmla="*/ 734 h 7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4" h="734">
                <a:moveTo>
                  <a:pt x="934" y="734"/>
                </a:moveTo>
                <a:lnTo>
                  <a:pt x="934" y="0"/>
                </a:lnTo>
                <a:lnTo>
                  <a:pt x="0" y="0"/>
                </a:lnTo>
                <a:lnTo>
                  <a:pt x="0" y="699"/>
                </a:ln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8" name="Freeform 31"/>
          <p:cNvSpPr>
            <a:spLocks/>
          </p:cNvSpPr>
          <p:nvPr/>
        </p:nvSpPr>
        <p:spPr bwMode="auto">
          <a:xfrm>
            <a:off x="2832100" y="5643563"/>
            <a:ext cx="1588" cy="20637"/>
          </a:xfrm>
          <a:custGeom>
            <a:avLst/>
            <a:gdLst>
              <a:gd name="T0" fmla="*/ 840581 w 3"/>
              <a:gd name="T1" fmla="*/ 0 h 51"/>
              <a:gd name="T2" fmla="*/ 0 w 3"/>
              <a:gd name="T3" fmla="*/ 4093410 h 51"/>
              <a:gd name="T4" fmla="*/ 0 w 3"/>
              <a:gd name="T5" fmla="*/ 6222258 h 51"/>
              <a:gd name="T6" fmla="*/ 840581 w 3"/>
              <a:gd name="T7" fmla="*/ 8350701 h 51"/>
              <a:gd name="T8" fmla="*/ 0 60000 65536"/>
              <a:gd name="T9" fmla="*/ 0 60000 65536"/>
              <a:gd name="T10" fmla="*/ 0 60000 65536"/>
              <a:gd name="T11" fmla="*/ 0 60000 65536"/>
              <a:gd name="T12" fmla="*/ 0 w 3"/>
              <a:gd name="T13" fmla="*/ 0 h 51"/>
              <a:gd name="T14" fmla="*/ 3 w 3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" h="51">
                <a:moveTo>
                  <a:pt x="3" y="0"/>
                </a:moveTo>
                <a:lnTo>
                  <a:pt x="0" y="25"/>
                </a:lnTo>
                <a:lnTo>
                  <a:pt x="0" y="38"/>
                </a:lnTo>
                <a:lnTo>
                  <a:pt x="3" y="5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Freeform 32"/>
          <p:cNvSpPr>
            <a:spLocks/>
          </p:cNvSpPr>
          <p:nvPr/>
        </p:nvSpPr>
        <p:spPr bwMode="auto">
          <a:xfrm>
            <a:off x="2339975" y="5661025"/>
            <a:ext cx="493713" cy="279400"/>
          </a:xfrm>
          <a:custGeom>
            <a:avLst/>
            <a:gdLst>
              <a:gd name="T0" fmla="*/ 0 w 934"/>
              <a:gd name="T1" fmla="*/ 0 h 703"/>
              <a:gd name="T2" fmla="*/ 0 w 934"/>
              <a:gd name="T3" fmla="*/ 111044609 h 703"/>
              <a:gd name="T4" fmla="*/ 260977009 w 934"/>
              <a:gd name="T5" fmla="*/ 111044609 h 703"/>
              <a:gd name="T6" fmla="*/ 260977009 w 934"/>
              <a:gd name="T7" fmla="*/ 13584484 h 703"/>
              <a:gd name="T8" fmla="*/ 0 60000 65536"/>
              <a:gd name="T9" fmla="*/ 0 60000 65536"/>
              <a:gd name="T10" fmla="*/ 0 60000 65536"/>
              <a:gd name="T11" fmla="*/ 0 60000 65536"/>
              <a:gd name="T12" fmla="*/ 0 w 934"/>
              <a:gd name="T13" fmla="*/ 0 h 703"/>
              <a:gd name="T14" fmla="*/ 934 w 934"/>
              <a:gd name="T15" fmla="*/ 703 h 7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4" h="703">
                <a:moveTo>
                  <a:pt x="0" y="0"/>
                </a:moveTo>
                <a:lnTo>
                  <a:pt x="0" y="703"/>
                </a:lnTo>
                <a:lnTo>
                  <a:pt x="934" y="703"/>
                </a:lnTo>
                <a:lnTo>
                  <a:pt x="934" y="86"/>
                </a:ln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0" name="Line 33"/>
          <p:cNvSpPr>
            <a:spLocks noChangeShapeType="1"/>
          </p:cNvSpPr>
          <p:nvPr/>
        </p:nvSpPr>
        <p:spPr bwMode="auto">
          <a:xfrm flipV="1">
            <a:off x="2833688" y="5643563"/>
            <a:ext cx="1587" cy="2063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1" name="Line 34"/>
          <p:cNvSpPr>
            <a:spLocks noChangeShapeType="1"/>
          </p:cNvSpPr>
          <p:nvPr/>
        </p:nvSpPr>
        <p:spPr bwMode="auto">
          <a:xfrm flipH="1">
            <a:off x="1681163" y="5629275"/>
            <a:ext cx="658812" cy="1588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2" name="Line 35"/>
          <p:cNvSpPr>
            <a:spLocks noChangeShapeType="1"/>
          </p:cNvSpPr>
          <p:nvPr/>
        </p:nvSpPr>
        <p:spPr bwMode="auto">
          <a:xfrm flipV="1">
            <a:off x="3635375" y="5364163"/>
            <a:ext cx="1588" cy="2905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3" name="Line 36"/>
          <p:cNvSpPr>
            <a:spLocks noChangeShapeType="1"/>
          </p:cNvSpPr>
          <p:nvPr/>
        </p:nvSpPr>
        <p:spPr bwMode="auto">
          <a:xfrm flipV="1">
            <a:off x="3635375" y="5654675"/>
            <a:ext cx="1588" cy="2905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Freeform 37"/>
          <p:cNvSpPr>
            <a:spLocks/>
          </p:cNvSpPr>
          <p:nvPr/>
        </p:nvSpPr>
        <p:spPr bwMode="auto">
          <a:xfrm>
            <a:off x="3635375" y="5389563"/>
            <a:ext cx="492125" cy="555625"/>
          </a:xfrm>
          <a:custGeom>
            <a:avLst/>
            <a:gdLst>
              <a:gd name="T0" fmla="*/ 0 w 931"/>
              <a:gd name="T1" fmla="*/ 105073760 h 1402"/>
              <a:gd name="T2" fmla="*/ 260136429 w 931"/>
              <a:gd name="T3" fmla="*/ 220199102 h 1402"/>
              <a:gd name="T4" fmla="*/ 260136429 w 931"/>
              <a:gd name="T5" fmla="*/ 0 h 1402"/>
              <a:gd name="T6" fmla="*/ 0 w 931"/>
              <a:gd name="T7" fmla="*/ 105073760 h 1402"/>
              <a:gd name="T8" fmla="*/ 0 60000 65536"/>
              <a:gd name="T9" fmla="*/ 0 60000 65536"/>
              <a:gd name="T10" fmla="*/ 0 60000 65536"/>
              <a:gd name="T11" fmla="*/ 0 60000 65536"/>
              <a:gd name="T12" fmla="*/ 0 w 931"/>
              <a:gd name="T13" fmla="*/ 0 h 1402"/>
              <a:gd name="T14" fmla="*/ 931 w 931"/>
              <a:gd name="T15" fmla="*/ 1402 h 14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1" h="1402">
                <a:moveTo>
                  <a:pt x="0" y="669"/>
                </a:moveTo>
                <a:lnTo>
                  <a:pt x="931" y="1402"/>
                </a:lnTo>
                <a:lnTo>
                  <a:pt x="931" y="0"/>
                </a:lnTo>
                <a:lnTo>
                  <a:pt x="0" y="669"/>
                </a:ln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5" name="Freeform 38"/>
          <p:cNvSpPr>
            <a:spLocks/>
          </p:cNvSpPr>
          <p:nvPr/>
        </p:nvSpPr>
        <p:spPr bwMode="auto">
          <a:xfrm>
            <a:off x="3603625" y="5068888"/>
            <a:ext cx="241300" cy="207962"/>
          </a:xfrm>
          <a:custGeom>
            <a:avLst/>
            <a:gdLst>
              <a:gd name="T0" fmla="*/ 106686879 w 456"/>
              <a:gd name="T1" fmla="*/ 66723196 h 523"/>
              <a:gd name="T2" fmla="*/ 127687917 w 456"/>
              <a:gd name="T3" fmla="*/ 52018732 h 523"/>
              <a:gd name="T4" fmla="*/ 0 w 456"/>
              <a:gd name="T5" fmla="*/ 0 h 523"/>
              <a:gd name="T6" fmla="*/ 85125454 w 456"/>
              <a:gd name="T7" fmla="*/ 82692530 h 523"/>
              <a:gd name="T8" fmla="*/ 106686879 w 456"/>
              <a:gd name="T9" fmla="*/ 66723196 h 5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"/>
              <a:gd name="T16" fmla="*/ 0 h 523"/>
              <a:gd name="T17" fmla="*/ 456 w 456"/>
              <a:gd name="T18" fmla="*/ 523 h 5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" h="523">
                <a:moveTo>
                  <a:pt x="381" y="422"/>
                </a:moveTo>
                <a:lnTo>
                  <a:pt x="456" y="329"/>
                </a:lnTo>
                <a:lnTo>
                  <a:pt x="0" y="0"/>
                </a:lnTo>
                <a:lnTo>
                  <a:pt x="304" y="523"/>
                </a:lnTo>
                <a:lnTo>
                  <a:pt x="381" y="4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6" name="Line 39"/>
          <p:cNvSpPr>
            <a:spLocks noChangeShapeType="1"/>
          </p:cNvSpPr>
          <p:nvPr/>
        </p:nvSpPr>
        <p:spPr bwMode="auto">
          <a:xfrm flipH="1" flipV="1">
            <a:off x="3805238" y="5235575"/>
            <a:ext cx="179387" cy="166688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7" name="Freeform 40"/>
          <p:cNvSpPr>
            <a:spLocks/>
          </p:cNvSpPr>
          <p:nvPr/>
        </p:nvSpPr>
        <p:spPr bwMode="auto">
          <a:xfrm>
            <a:off x="3603625" y="5068888"/>
            <a:ext cx="241300" cy="207962"/>
          </a:xfrm>
          <a:custGeom>
            <a:avLst/>
            <a:gdLst>
              <a:gd name="T0" fmla="*/ 106686879 w 456"/>
              <a:gd name="T1" fmla="*/ 66723196 h 523"/>
              <a:gd name="T2" fmla="*/ 85125454 w 456"/>
              <a:gd name="T3" fmla="*/ 82692530 h 523"/>
              <a:gd name="T4" fmla="*/ 0 w 456"/>
              <a:gd name="T5" fmla="*/ 0 h 523"/>
              <a:gd name="T6" fmla="*/ 127687917 w 456"/>
              <a:gd name="T7" fmla="*/ 52018732 h 523"/>
              <a:gd name="T8" fmla="*/ 106686879 w 456"/>
              <a:gd name="T9" fmla="*/ 66723196 h 5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"/>
              <a:gd name="T16" fmla="*/ 0 h 523"/>
              <a:gd name="T17" fmla="*/ 456 w 456"/>
              <a:gd name="T18" fmla="*/ 523 h 5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" h="523">
                <a:moveTo>
                  <a:pt x="381" y="422"/>
                </a:moveTo>
                <a:lnTo>
                  <a:pt x="304" y="523"/>
                </a:lnTo>
                <a:lnTo>
                  <a:pt x="0" y="0"/>
                </a:lnTo>
                <a:lnTo>
                  <a:pt x="456" y="329"/>
                </a:lnTo>
                <a:lnTo>
                  <a:pt x="381" y="422"/>
                </a:ln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Freeform 41"/>
          <p:cNvSpPr>
            <a:spLocks/>
          </p:cNvSpPr>
          <p:nvPr/>
        </p:nvSpPr>
        <p:spPr bwMode="auto">
          <a:xfrm>
            <a:off x="3776663" y="5013325"/>
            <a:ext cx="241300" cy="207963"/>
          </a:xfrm>
          <a:custGeom>
            <a:avLst/>
            <a:gdLst>
              <a:gd name="T0" fmla="*/ 106686879 w 456"/>
              <a:gd name="T1" fmla="*/ 66723915 h 523"/>
              <a:gd name="T2" fmla="*/ 127687917 w 456"/>
              <a:gd name="T3" fmla="*/ 51861121 h 523"/>
              <a:gd name="T4" fmla="*/ 0 w 456"/>
              <a:gd name="T5" fmla="*/ 0 h 523"/>
              <a:gd name="T6" fmla="*/ 85125454 w 456"/>
              <a:gd name="T7" fmla="*/ 82693326 h 523"/>
              <a:gd name="T8" fmla="*/ 106686879 w 456"/>
              <a:gd name="T9" fmla="*/ 66723915 h 5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"/>
              <a:gd name="T16" fmla="*/ 0 h 523"/>
              <a:gd name="T17" fmla="*/ 456 w 456"/>
              <a:gd name="T18" fmla="*/ 523 h 5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" h="523">
                <a:moveTo>
                  <a:pt x="381" y="422"/>
                </a:moveTo>
                <a:lnTo>
                  <a:pt x="456" y="328"/>
                </a:lnTo>
                <a:lnTo>
                  <a:pt x="0" y="0"/>
                </a:lnTo>
                <a:lnTo>
                  <a:pt x="304" y="523"/>
                </a:lnTo>
                <a:lnTo>
                  <a:pt x="381" y="4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9" name="Line 42"/>
          <p:cNvSpPr>
            <a:spLocks noChangeShapeType="1"/>
          </p:cNvSpPr>
          <p:nvPr/>
        </p:nvSpPr>
        <p:spPr bwMode="auto">
          <a:xfrm flipH="1" flipV="1">
            <a:off x="3978275" y="5180013"/>
            <a:ext cx="179388" cy="166687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0" name="Freeform 43"/>
          <p:cNvSpPr>
            <a:spLocks/>
          </p:cNvSpPr>
          <p:nvPr/>
        </p:nvSpPr>
        <p:spPr bwMode="auto">
          <a:xfrm>
            <a:off x="3776663" y="5013325"/>
            <a:ext cx="241300" cy="207963"/>
          </a:xfrm>
          <a:custGeom>
            <a:avLst/>
            <a:gdLst>
              <a:gd name="T0" fmla="*/ 106686879 w 456"/>
              <a:gd name="T1" fmla="*/ 66723915 h 523"/>
              <a:gd name="T2" fmla="*/ 85125454 w 456"/>
              <a:gd name="T3" fmla="*/ 82693326 h 523"/>
              <a:gd name="T4" fmla="*/ 0 w 456"/>
              <a:gd name="T5" fmla="*/ 0 h 523"/>
              <a:gd name="T6" fmla="*/ 127687917 w 456"/>
              <a:gd name="T7" fmla="*/ 51861121 h 523"/>
              <a:gd name="T8" fmla="*/ 106686879 w 456"/>
              <a:gd name="T9" fmla="*/ 66723915 h 5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"/>
              <a:gd name="T16" fmla="*/ 0 h 523"/>
              <a:gd name="T17" fmla="*/ 456 w 456"/>
              <a:gd name="T18" fmla="*/ 523 h 5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" h="523">
                <a:moveTo>
                  <a:pt x="381" y="422"/>
                </a:moveTo>
                <a:lnTo>
                  <a:pt x="304" y="523"/>
                </a:lnTo>
                <a:lnTo>
                  <a:pt x="0" y="0"/>
                </a:lnTo>
                <a:lnTo>
                  <a:pt x="456" y="328"/>
                </a:lnTo>
                <a:lnTo>
                  <a:pt x="381" y="422"/>
                </a:lnTo>
              </a:path>
            </a:pathLst>
          </a:cu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1" name="Rectangle 44"/>
          <p:cNvSpPr>
            <a:spLocks noChangeArrowheads="1"/>
          </p:cNvSpPr>
          <p:nvPr/>
        </p:nvSpPr>
        <p:spPr bwMode="auto">
          <a:xfrm>
            <a:off x="971550" y="5480050"/>
            <a:ext cx="58420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300" b="1">
                <a:latin typeface="宋体" charset="-122"/>
              </a:rPr>
              <a:t>P1.0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24602" name="Rectangle 45"/>
          <p:cNvSpPr>
            <a:spLocks noChangeArrowheads="1"/>
          </p:cNvSpPr>
          <p:nvPr/>
        </p:nvSpPr>
        <p:spPr bwMode="auto">
          <a:xfrm>
            <a:off x="5940425" y="5445125"/>
            <a:ext cx="43815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300" b="1">
                <a:latin typeface="宋体" charset="-122"/>
              </a:rPr>
              <a:t>+5V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24603" name="Rectangle 46"/>
          <p:cNvSpPr>
            <a:spLocks noChangeArrowheads="1"/>
          </p:cNvSpPr>
          <p:nvPr/>
        </p:nvSpPr>
        <p:spPr bwMode="auto">
          <a:xfrm>
            <a:off x="3176588" y="5216525"/>
            <a:ext cx="43815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300" b="1">
                <a:latin typeface="宋体" charset="-122"/>
              </a:rPr>
              <a:t>LED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24604" name="Text Box 47"/>
          <p:cNvSpPr txBox="1">
            <a:spLocks noChangeArrowheads="1"/>
          </p:cNvSpPr>
          <p:nvPr/>
        </p:nvSpPr>
        <p:spPr bwMode="auto">
          <a:xfrm>
            <a:off x="2411413" y="54451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1</a:t>
            </a:r>
          </a:p>
        </p:txBody>
      </p:sp>
      <p:sp>
        <p:nvSpPr>
          <p:cNvPr id="24605" name="Text Box 48"/>
          <p:cNvSpPr txBox="1">
            <a:spLocks noChangeArrowheads="1"/>
          </p:cNvSpPr>
          <p:nvPr/>
        </p:nvSpPr>
        <p:spPr bwMode="auto">
          <a:xfrm>
            <a:off x="684213" y="4292600"/>
            <a:ext cx="5715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</a:rPr>
              <a:t>加驱动电路：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28"/>
    </mc:Choice>
    <mc:Fallback>
      <p:transition spd="slow" advTm="4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17" x="1989138" y="3078163"/>
          <p14:tracePt t="4034" x="1989138" y="3060700"/>
          <p14:tracePt t="4045" x="1989138" y="3043238"/>
          <p14:tracePt t="4062" x="1979613" y="3008313"/>
          <p14:tracePt t="4063" x="1971675" y="2965450"/>
          <p14:tracePt t="4079" x="1971675" y="2914650"/>
          <p14:tracePt t="4096" x="1971675" y="2871788"/>
          <p14:tracePt t="4112" x="1971675" y="2811463"/>
          <p14:tracePt t="4130" x="1971675" y="2768600"/>
          <p14:tracePt t="4146" x="1979613" y="2735263"/>
          <p14:tracePt t="4163" x="1979613" y="2692400"/>
          <p14:tracePt t="4179" x="1979613" y="2640013"/>
          <p14:tracePt t="4196" x="1989138" y="2563813"/>
          <p14:tracePt t="4213" x="1989138" y="2486025"/>
          <p14:tracePt t="4230" x="1997075" y="2400300"/>
          <p14:tracePt t="4246" x="2014538" y="2322513"/>
          <p14:tracePt t="4263" x="2039938" y="2263775"/>
          <p14:tracePt t="4280" x="2057400" y="2185988"/>
          <p14:tracePt t="4297" x="2065338" y="2135188"/>
          <p14:tracePt t="4313" x="2082800" y="2057400"/>
          <p14:tracePt t="4330" x="2100263" y="1979613"/>
          <p14:tracePt t="4347" x="2117725" y="1920875"/>
          <p14:tracePt t="4364" x="2143125" y="1868488"/>
          <p14:tracePt t="4380" x="2160588" y="1835150"/>
          <p14:tracePt t="4397" x="2178050" y="1808163"/>
          <p14:tracePt t="4414" x="2185988" y="1792288"/>
          <p14:tracePt t="4431" x="2203450" y="1782763"/>
          <p14:tracePt t="4448" x="2220913" y="1757363"/>
          <p14:tracePt t="4464" x="2271713" y="1706563"/>
          <p14:tracePt t="4481" x="2297113" y="1679575"/>
          <p14:tracePt t="4498" x="2332038" y="1654175"/>
          <p14:tracePt t="4515" x="2382838" y="1628775"/>
          <p14:tracePt t="4531" x="2417763" y="1611313"/>
          <p14:tracePt t="4548" x="2443163" y="1585913"/>
          <p14:tracePt t="4565" x="2478088" y="1568450"/>
          <p14:tracePt t="4582" x="2493963" y="1550988"/>
          <p14:tracePt t="4598" x="2520950" y="1535113"/>
          <p14:tracePt t="4615" x="2563813" y="1500188"/>
          <p14:tracePt t="4632" x="2640013" y="1449388"/>
          <p14:tracePt t="4649" x="2682875" y="1422400"/>
          <p14:tracePt t="4665" x="2743200" y="1371600"/>
          <p14:tracePt t="4682" x="2803525" y="1346200"/>
          <p14:tracePt t="4699" x="2846388" y="1320800"/>
          <p14:tracePt t="4715" x="2897188" y="1293813"/>
          <p14:tracePt t="4733" x="2922588" y="1293813"/>
          <p14:tracePt t="4749" x="2932113" y="1285875"/>
          <p14:tracePt t="4766" x="2940050" y="1285875"/>
          <p14:tracePt t="4782" x="2957513" y="1285875"/>
          <p14:tracePt t="4800" x="2992438" y="1285875"/>
          <p14:tracePt t="4816" x="3086100" y="1320800"/>
          <p14:tracePt t="4833" x="3136900" y="1328738"/>
          <p14:tracePt t="4849" x="3146425" y="1328738"/>
          <p14:tracePt t="5008" x="3146425" y="1320800"/>
          <p14:tracePt t="5008" x="3146425" y="1311275"/>
          <p14:tracePt t="5017" x="3146425" y="1285875"/>
          <p14:tracePt t="5034" x="3146425" y="1277938"/>
          <p14:tracePt t="5128" x="3154363" y="1277938"/>
          <p14:tracePt t="5153" x="3163888" y="1277938"/>
          <p14:tracePt t="5177" x="3171825" y="1277938"/>
          <p14:tracePt t="5232" x="3163888" y="1285875"/>
          <p14:tracePt t="5240" x="3121025" y="1303338"/>
          <p14:tracePt t="5252" x="3025775" y="1354138"/>
          <p14:tracePt t="5268" x="2940050" y="1406525"/>
          <p14:tracePt t="5285" x="2879725" y="1431925"/>
          <p14:tracePt t="5302" x="2854325" y="1449388"/>
          <p14:tracePt t="5585" x="2871788" y="1465263"/>
          <p14:tracePt t="5591" x="2897188" y="1465263"/>
          <p14:tracePt t="5605" x="2906713" y="1465263"/>
          <p14:tracePt t="5621" x="2914650" y="1465263"/>
          <p14:tracePt t="5638" x="2922588" y="1465263"/>
          <p14:tracePt t="5655" x="2940050" y="1474788"/>
          <p14:tracePt t="5672" x="2949575" y="1474788"/>
          <p14:tracePt t="5689" x="2957513" y="1474788"/>
          <p14:tracePt t="5754" x="2957513" y="1465263"/>
          <p14:tracePt t="5755" x="2974975" y="1457325"/>
          <p14:tracePt t="5969" x="2982913" y="1457325"/>
          <p14:tracePt t="6001" x="2982913" y="1449388"/>
          <p14:tracePt t="6006" x="2992438" y="1449388"/>
          <p14:tracePt t="6023" x="2992438" y="1439863"/>
          <p14:tracePt t="6321" x="2992438" y="1449388"/>
          <p14:tracePt t="6325" x="2992438" y="1457325"/>
          <p14:tracePt t="6490" x="2992438" y="1449388"/>
          <p14:tracePt t="6491" x="3025775" y="1422400"/>
          <p14:tracePt t="6509" x="3068638" y="1379538"/>
          <p14:tracePt t="6527" x="3146425" y="1328738"/>
          <p14:tracePt t="6543" x="3232150" y="1260475"/>
          <p14:tracePt t="6560" x="3317875" y="1182688"/>
          <p14:tracePt t="6576" x="3497263" y="1036638"/>
          <p14:tracePt t="6594" x="3660775" y="950913"/>
          <p14:tracePt t="6610" x="3900488" y="831850"/>
          <p14:tracePt t="6627" x="4089400" y="754063"/>
          <p14:tracePt t="6644" x="4311650" y="668338"/>
          <p14:tracePt t="6660" x="4465638" y="608013"/>
          <p14:tracePt t="6677" x="4611688" y="557213"/>
          <p14:tracePt t="6694" x="4706938" y="531813"/>
          <p14:tracePt t="6711" x="4757738" y="514350"/>
          <p14:tracePt t="6727" x="4775200" y="514350"/>
          <p14:tracePt t="6744" x="4783138" y="506413"/>
          <p14:tracePt t="6761" x="4835525" y="506413"/>
          <p14:tracePt t="6778" x="4929188" y="506413"/>
          <p14:tracePt t="6794" x="5075238" y="522288"/>
          <p14:tracePt t="6811" x="5237163" y="539750"/>
          <p14:tracePt t="6828" x="5349875" y="539750"/>
          <p14:tracePt t="6845" x="5408613" y="549275"/>
          <p14:tracePt t="6889" x="5418138" y="549275"/>
          <p14:tracePt t="6897" x="5426075" y="557213"/>
          <p14:tracePt t="6912" x="5468938" y="574675"/>
          <p14:tracePt t="6928" x="5649913" y="625475"/>
          <p14:tracePt t="6946" x="5768975" y="642938"/>
          <p14:tracePt t="6962" x="5864225" y="660400"/>
          <p14:tracePt t="6979" x="5907088" y="660400"/>
          <p14:tracePt t="6996" x="5940425" y="660400"/>
          <p14:tracePt t="7012" x="5975350" y="642938"/>
          <p14:tracePt t="7029" x="6026150" y="635000"/>
          <p14:tracePt t="7046" x="6078538" y="635000"/>
          <p14:tracePt t="7063" x="6129338" y="625475"/>
          <p14:tracePt t="7079" x="6146800" y="625475"/>
          <p14:tracePt t="7096" x="6154738" y="625475"/>
          <p14:tracePt t="7136" x="6164263" y="625475"/>
          <p14:tracePt t="7146" x="6172200" y="625475"/>
          <p14:tracePt t="7147" x="6223000" y="625475"/>
          <p14:tracePt t="7163" x="6292850" y="635000"/>
          <p14:tracePt t="7180" x="6403975" y="650875"/>
          <p14:tracePt t="7197" x="6464300" y="660400"/>
          <p14:tracePt t="7213" x="6489700" y="660400"/>
          <p14:tracePt t="7230" x="6497638" y="660400"/>
          <p14:tracePt t="7354" x="6497638" y="668338"/>
          <p14:tracePt t="7364" x="6489700" y="668338"/>
          <p14:tracePt t="7369" x="6446838" y="668338"/>
          <p14:tracePt t="7381" x="6308725" y="668338"/>
          <p14:tracePt t="7398" x="6129338" y="617538"/>
          <p14:tracePt t="7415" x="5889625" y="565150"/>
          <p14:tracePt t="7431" x="5649913" y="506413"/>
          <p14:tracePt t="7448" x="5461000" y="463550"/>
          <p14:tracePt t="7465" x="5392738" y="446088"/>
          <p14:tracePt t="7546" x="5383213" y="446088"/>
          <p14:tracePt t="7634" x="5392738" y="446088"/>
          <p14:tracePt t="7650" x="5400675" y="446088"/>
          <p14:tracePt t="7651" x="5426075" y="463550"/>
          <p14:tracePt t="7666" x="5478463" y="479425"/>
          <p14:tracePt t="7683" x="5554663" y="506413"/>
          <p14:tracePt t="7700" x="5692775" y="539750"/>
          <p14:tracePt t="7716" x="5829300" y="592138"/>
          <p14:tracePt t="7733" x="5975350" y="642938"/>
          <p14:tracePt t="7749" x="6078538" y="677863"/>
          <p14:tracePt t="7767" x="6121400" y="685800"/>
          <p14:tracePt t="7783" x="6154738" y="693738"/>
          <p14:tracePt t="7800" x="6180138" y="693738"/>
          <p14:tracePt t="7816" x="6308725" y="711200"/>
          <p14:tracePt t="7834" x="6403975" y="720725"/>
          <p14:tracePt t="7850" x="6515100" y="736600"/>
          <p14:tracePt t="7867" x="6565900" y="746125"/>
          <p14:tracePt t="7883" x="6592888" y="754063"/>
          <p14:tracePt t="7937" x="6600825" y="754063"/>
          <p14:tracePt t="7945" x="6608763" y="754063"/>
          <p14:tracePt t="7951" x="6618288" y="754063"/>
          <p14:tracePt t="7967" x="6651625" y="754063"/>
          <p14:tracePt t="7984" x="6678613" y="754063"/>
          <p14:tracePt t="8001" x="6704013" y="754063"/>
          <p14:tracePt t="8018" x="6711950" y="754063"/>
          <p14:tracePt t="9601" x="6704013" y="754063"/>
          <p14:tracePt t="9610" x="6686550" y="754063"/>
          <p14:tracePt t="9626" x="6678613" y="763588"/>
          <p14:tracePt t="9643" x="6661150" y="771525"/>
          <p14:tracePt t="9660" x="6651625" y="771525"/>
          <p14:tracePt t="9677" x="6635750" y="779463"/>
          <p14:tracePt t="9693" x="6608763" y="788988"/>
          <p14:tracePt t="9710" x="6575425" y="806450"/>
          <p14:tracePt t="9727" x="6515100" y="831850"/>
          <p14:tracePt t="9744" x="6454775" y="849313"/>
          <p14:tracePt t="9760" x="6369050" y="882650"/>
          <p14:tracePt t="9760" x="6318250" y="900113"/>
          <p14:tracePt t="9778" x="6223000" y="942975"/>
          <p14:tracePt t="9794" x="6121400" y="985838"/>
          <p14:tracePt t="9811" x="6035675" y="1020763"/>
          <p14:tracePt t="9827" x="5932488" y="1063625"/>
          <p14:tracePt t="9844" x="5829300" y="1106488"/>
          <p14:tracePt t="9861" x="5692775" y="1165225"/>
          <p14:tracePt t="9878" x="5564188" y="1235075"/>
          <p14:tracePt t="9894" x="5451475" y="1285875"/>
          <p14:tracePt t="9911" x="5314950" y="1346200"/>
          <p14:tracePt t="9928" x="5221288" y="1389063"/>
          <p14:tracePt t="9945" x="5065713" y="1482725"/>
          <p14:tracePt t="9962" x="4972050" y="1535113"/>
          <p14:tracePt t="9978" x="4826000" y="1593850"/>
          <p14:tracePt t="9995" x="4689475" y="1636713"/>
          <p14:tracePt t="10012" x="4525963" y="1679575"/>
          <p14:tracePt t="10029" x="4379913" y="1722438"/>
          <p14:tracePt t="10045" x="4235450" y="1757363"/>
          <p14:tracePt t="10062" x="4149725" y="1792288"/>
          <p14:tracePt t="10079" x="4079875" y="1808163"/>
          <p14:tracePt t="10096" x="4021138" y="1835150"/>
          <p14:tracePt t="10112" x="3968750" y="1843088"/>
          <p14:tracePt t="10129" x="3951288" y="1843088"/>
          <p14:tracePt t="10146" x="3943350" y="1843088"/>
          <p14:tracePt t="10163" x="3935413" y="1843088"/>
          <p14:tracePt t="10179" x="3917950" y="1843088"/>
          <p14:tracePt t="10196" x="3892550" y="1851025"/>
          <p14:tracePt t="10213" x="3822700" y="1851025"/>
          <p14:tracePt t="10230" x="3736975" y="1860550"/>
          <p14:tracePt t="10246" x="3643313" y="1860550"/>
          <p14:tracePt t="10263" x="3549650" y="1860550"/>
          <p14:tracePt t="10280" x="3497263" y="1851025"/>
          <p14:tracePt t="10297" x="3471863" y="1851025"/>
          <p14:tracePt t="10378" x="3463925" y="1851025"/>
          <p14:tracePt t="10379" x="3454400" y="1851025"/>
          <p14:tracePt t="10397" x="3446463" y="1851025"/>
          <p14:tracePt t="10414" x="3429000" y="1851025"/>
          <p14:tracePt t="10431" x="3411538" y="1843088"/>
          <p14:tracePt t="10448" x="3394075" y="1808163"/>
          <p14:tracePt t="10464" x="3360738" y="1757363"/>
          <p14:tracePt t="10464" x="3343275" y="1739900"/>
          <p14:tracePt t="10481" x="3317875" y="1706563"/>
          <p14:tracePt t="10498" x="3308350" y="1689100"/>
          <p14:tracePt t="10515" x="3300413" y="1689100"/>
          <p14:tracePt t="10531" x="3292475" y="1679575"/>
          <p14:tracePt t="10548" x="3282950" y="1679575"/>
          <p14:tracePt t="10586" x="3275013" y="1679575"/>
          <p14:tracePt t="10913" x="3275013" y="1671638"/>
          <p14:tracePt t="11233" x="3282950" y="1671638"/>
          <p14:tracePt t="11297" x="3292475" y="1671638"/>
          <p14:tracePt t="11321" x="3300413" y="1671638"/>
          <p14:tracePt t="11338" x="3308350" y="1671638"/>
          <p14:tracePt t="11339" x="3317875" y="1671638"/>
          <p14:tracePt t="11352" x="3325813" y="1671638"/>
          <p14:tracePt t="11352" x="3335338" y="1671638"/>
          <p14:tracePt t="11369" x="3368675" y="1671638"/>
          <p14:tracePt t="11386" x="3403600" y="1679575"/>
          <p14:tracePt t="11403" x="3446463" y="1697038"/>
          <p14:tracePt t="11419" x="3471863" y="1706563"/>
          <p14:tracePt t="11436" x="3506788" y="1706563"/>
          <p14:tracePt t="11453" x="3540125" y="1706563"/>
          <p14:tracePt t="11470" x="3592513" y="1706563"/>
          <p14:tracePt t="11486" x="3668713" y="1714500"/>
          <p14:tracePt t="11503" x="3763963" y="1731963"/>
          <p14:tracePt t="11520" x="3865563" y="1757363"/>
          <p14:tracePt t="11520" x="3917950" y="1765300"/>
          <p14:tracePt t="11537" x="4021138" y="1792288"/>
          <p14:tracePt t="11554" x="4097338" y="1800225"/>
          <p14:tracePt t="11570" x="4183063" y="1800225"/>
          <p14:tracePt t="11588" x="4294188" y="1800225"/>
          <p14:tracePt t="11604" x="4406900" y="1800225"/>
          <p14:tracePt t="11621" x="4518025" y="1800225"/>
          <p14:tracePt t="11637" x="4637088" y="1817688"/>
          <p14:tracePt t="11654" x="4732338" y="1835150"/>
          <p14:tracePt t="11671" x="4792663" y="1843088"/>
          <p14:tracePt t="11688" x="4808538" y="1843088"/>
          <p14:tracePt t="11704" x="4818063" y="1843088"/>
          <p14:tracePt t="11721" x="4835525" y="1843088"/>
          <p14:tracePt t="11738" x="4843463" y="1843088"/>
          <p14:tracePt t="11755" x="4860925" y="1843088"/>
          <p14:tracePt t="11771" x="4878388" y="1843088"/>
          <p14:tracePt t="11788" x="4903788" y="1843088"/>
          <p14:tracePt t="12297" x="4903788" y="1851025"/>
          <p14:tracePt t="12313" x="4903788" y="1860550"/>
          <p14:tracePt t="12329" x="4903788" y="1878013"/>
          <p14:tracePt t="12330" x="4894263" y="1893888"/>
          <p14:tracePt t="12341" x="4886325" y="1920875"/>
          <p14:tracePt t="12358" x="4878388" y="1946275"/>
          <p14:tracePt t="12374" x="4878388" y="1979613"/>
          <p14:tracePt t="12392" x="4868863" y="2006600"/>
          <p14:tracePt t="12408" x="4860925" y="2022475"/>
          <p14:tracePt t="12408" x="4851400" y="2049463"/>
          <p14:tracePt t="12425" x="4851400" y="2057400"/>
          <p14:tracePt t="12442" x="4851400" y="2082800"/>
          <p14:tracePt t="12458" x="4843463" y="2092325"/>
          <p14:tracePt t="12475" x="4843463" y="2100263"/>
          <p14:tracePt t="12492" x="4843463" y="2108200"/>
          <p14:tracePt t="12509" x="4843463" y="2117725"/>
          <p14:tracePt t="12577" x="4843463" y="2125663"/>
          <p14:tracePt t="12578" x="4835525" y="2125663"/>
          <p14:tracePt t="12592" x="4826000" y="2135188"/>
          <p14:tracePt t="12610" x="4826000" y="2151063"/>
          <p14:tracePt t="12626" x="4818063" y="2151063"/>
          <p14:tracePt t="12643" x="4818063" y="2160588"/>
          <p14:tracePt t="13425" x="4808538" y="2160588"/>
          <p14:tracePt t="13449" x="4800600" y="2160588"/>
          <p14:tracePt t="13553" x="4792663" y="2160588"/>
          <p14:tracePt t="13633" x="4800600" y="2160588"/>
          <p14:tracePt t="13649" x="4808538" y="2160588"/>
          <p14:tracePt t="13650" x="4818063" y="2160588"/>
          <p14:tracePt t="13650" x="4835525" y="2151063"/>
          <p14:tracePt t="13665" x="4878388" y="2151063"/>
          <p14:tracePt t="13681" x="4921250" y="2151063"/>
          <p14:tracePt t="13699" x="4964113" y="2151063"/>
          <p14:tracePt t="13715" x="5040313" y="2151063"/>
          <p14:tracePt t="13732" x="5168900" y="2178050"/>
          <p14:tracePt t="13748" x="5314950" y="2185988"/>
          <p14:tracePt t="13766" x="5468938" y="2185988"/>
          <p14:tracePt t="13782" x="5554663" y="2178050"/>
          <p14:tracePt t="13799" x="5607050" y="2151063"/>
          <p14:tracePt t="13815" x="5622925" y="2143125"/>
          <p14:tracePt t="13945" x="5632450" y="2143125"/>
          <p14:tracePt t="13947" x="5632450" y="2135188"/>
          <p14:tracePt t="13984" x="5632450" y="2125663"/>
          <p14:tracePt t="14025" x="5622925" y="2117725"/>
          <p14:tracePt t="14033" x="5580063" y="2092325"/>
          <p14:tracePt t="14051" x="5478463" y="2039938"/>
          <p14:tracePt t="14067" x="5365750" y="1979613"/>
          <p14:tracePt t="14084" x="5203825" y="1893888"/>
          <p14:tracePt t="14101" x="5075238" y="1825625"/>
          <p14:tracePt t="14118" x="4964113" y="1765300"/>
          <p14:tracePt t="14134" x="4903788" y="1749425"/>
          <p14:tracePt t="14151" x="4843463" y="1731963"/>
          <p14:tracePt t="14167" x="4783138" y="1722438"/>
          <p14:tracePt t="14167" x="4757738" y="1722438"/>
          <p14:tracePt t="14185" x="4749800" y="1722438"/>
          <p14:tracePt t="14185" x="4732338" y="1722438"/>
          <p14:tracePt t="14201" x="4706938" y="1722438"/>
          <p14:tracePt t="14218" x="4697413" y="1722438"/>
          <p14:tracePt t="14305" x="4689475" y="1722438"/>
          <p14:tracePt t="14321" x="4679950" y="1722438"/>
          <p14:tracePt t="14329" x="4672013" y="1722438"/>
          <p14:tracePt t="14335" x="4654550" y="1731963"/>
          <p14:tracePt t="14352" x="4629150" y="1731963"/>
          <p14:tracePt t="14369" x="4603750" y="1739900"/>
          <p14:tracePt t="14385" x="4586288" y="1739900"/>
          <p14:tracePt t="14481" x="4578350" y="1739900"/>
          <p14:tracePt t="14489" x="4578350" y="1749425"/>
          <p14:tracePt t="14503" x="4560888" y="1749425"/>
          <p14:tracePt t="14519" x="4543425" y="1757363"/>
          <p14:tracePt t="14537" x="4525963" y="1757363"/>
          <p14:tracePt t="14778" x="4535488" y="1749425"/>
          <p14:tracePt t="14779" x="4543425" y="1739900"/>
          <p14:tracePt t="14787" x="4568825" y="1714500"/>
          <p14:tracePt t="14804" x="4578350" y="1679575"/>
          <p14:tracePt t="14821" x="4594225" y="1654175"/>
          <p14:tracePt t="14838" x="4611688" y="1628775"/>
          <p14:tracePt t="14855" x="4611688" y="1611313"/>
          <p14:tracePt t="14937" x="4621213" y="1611313"/>
          <p14:tracePt t="14939" x="4621213" y="1628775"/>
          <p14:tracePt t="14955" x="4629150" y="1654175"/>
          <p14:tracePt t="14972" x="4629150" y="1697038"/>
          <p14:tracePt t="14989" x="4637088" y="1774825"/>
          <p14:tracePt t="15006" x="4637088" y="1835150"/>
          <p14:tracePt t="15022" x="4646613" y="1878013"/>
          <p14:tracePt t="15039" x="4654550" y="1893888"/>
          <p14:tracePt t="15074" x="4664075" y="1893888"/>
          <p14:tracePt t="15075" x="4672013" y="1885950"/>
          <p14:tracePt t="15089" x="4689475" y="1860550"/>
          <p14:tracePt t="15106" x="4706938" y="1825625"/>
          <p14:tracePt t="15123" x="4732338" y="1800225"/>
          <p14:tracePt t="15140" x="4740275" y="1800225"/>
          <p14:tracePt t="15185" x="4749800" y="1800225"/>
          <p14:tracePt t="15191" x="4757738" y="1825625"/>
          <p14:tracePt t="15206" x="4775200" y="1911350"/>
          <p14:tracePt t="15223" x="4800600" y="2014538"/>
          <p14:tracePt t="15240" x="4835525" y="2125663"/>
          <p14:tracePt t="15240" x="4851400" y="2160588"/>
          <p14:tracePt t="15257" x="4878388" y="2203450"/>
          <p14:tracePt t="15273" x="4886325" y="2211388"/>
          <p14:tracePt t="15290" x="4894263" y="2211388"/>
          <p14:tracePt t="15307" x="4911725" y="2203450"/>
          <p14:tracePt t="15324" x="4964113" y="2135188"/>
          <p14:tracePt t="15340" x="5040313" y="2049463"/>
          <p14:tracePt t="15358" x="5118100" y="1911350"/>
          <p14:tracePt t="15374" x="5168900" y="1808163"/>
          <p14:tracePt t="15391" x="5203825" y="1739900"/>
          <p14:tracePt t="15407" x="5211763" y="1722438"/>
          <p14:tracePt t="15449" x="5211763" y="1739900"/>
          <p14:tracePt t="15458" x="5211763" y="1782763"/>
          <p14:tracePt t="15459" x="5229225" y="1885950"/>
          <p14:tracePt t="15474" x="5254625" y="1979613"/>
          <p14:tracePt t="15491" x="5307013" y="2049463"/>
          <p14:tracePt t="15508" x="5314950" y="2057400"/>
          <p14:tracePt t="15525" x="5322888" y="2049463"/>
          <p14:tracePt t="15541" x="5340350" y="1971675"/>
          <p14:tracePt t="15558" x="5340350" y="1843088"/>
          <p14:tracePt t="15575" x="5340350" y="1671638"/>
          <p14:tracePt t="15592" x="5314950" y="1560513"/>
          <p14:tracePt t="15592" x="5307013" y="1508125"/>
          <p14:tracePt t="15609" x="5307013" y="1465263"/>
          <p14:tracePt t="15625" x="5314950" y="1457325"/>
          <p14:tracePt t="15642" x="5349875" y="1457325"/>
          <p14:tracePt t="15659" x="5486400" y="1465263"/>
          <p14:tracePt t="15676" x="5778500" y="1517650"/>
          <p14:tracePt t="15692" x="6008688" y="1568450"/>
          <p14:tracePt t="15709" x="6180138" y="1593850"/>
          <p14:tracePt t="15726" x="6275388" y="1620838"/>
          <p14:tracePt t="15743" x="6283325" y="1620838"/>
          <p14:tracePt t="15834" x="6283325" y="1611313"/>
          <p14:tracePt t="15835" x="6283325" y="1603375"/>
          <p14:tracePt t="15843" x="6283325" y="1593850"/>
          <p14:tracePt t="15860" x="6283325" y="1585913"/>
          <p14:tracePt t="15977" x="6283325" y="1577975"/>
          <p14:tracePt t="15994" x="6283325" y="1560513"/>
          <p14:tracePt t="15995" x="6283325" y="1543050"/>
          <p14:tracePt t="16011" x="6283325" y="1535113"/>
          <p14:tracePt t="17161" x="6275388" y="1535113"/>
          <p14:tracePt t="17167" x="6232525" y="1550988"/>
          <p14:tracePt t="17184" x="6146800" y="1560513"/>
          <p14:tracePt t="17201" x="5983288" y="1560513"/>
          <p14:tracePt t="17217" x="5864225" y="1535113"/>
          <p14:tracePt t="17234" x="5761038" y="1500188"/>
          <p14:tracePt t="17251" x="5683250" y="1482725"/>
          <p14:tracePt t="17268" x="5546725" y="1457325"/>
          <p14:tracePt t="17284" x="5349875" y="1397000"/>
          <p14:tracePt t="17301" x="5075238" y="1336675"/>
          <p14:tracePt t="17318" x="4894263" y="1285875"/>
          <p14:tracePt t="17335" x="4765675" y="1235075"/>
          <p14:tracePt t="17351" x="4714875" y="1208088"/>
          <p14:tracePt t="17368" x="4714875" y="1174750"/>
          <p14:tracePt t="17537" x="4714875" y="1165225"/>
          <p14:tracePt t="17550" x="4714875" y="1149350"/>
          <p14:tracePt t="17570" x="4722813" y="1139825"/>
          <p14:tracePt t="17617" x="4732338" y="1139825"/>
          <p14:tracePt t="17618" x="4732338" y="1131888"/>
          <p14:tracePt t="17636" x="4757738" y="1131888"/>
          <p14:tracePt t="17653" x="4800600" y="1122363"/>
          <p14:tracePt t="17670" x="4878388" y="1122363"/>
          <p14:tracePt t="17687" x="5032375" y="1122363"/>
          <p14:tracePt t="17703" x="5168900" y="1122363"/>
          <p14:tracePt t="17720" x="5443538" y="1165225"/>
          <p14:tracePt t="17737" x="5564188" y="1182688"/>
          <p14:tracePt t="17754" x="5614988" y="1200150"/>
          <p14:tracePt t="17770" x="5649913" y="1200150"/>
          <p14:tracePt t="17787" x="5665788" y="1208088"/>
          <p14:tracePt t="17804" x="5718175" y="1217613"/>
          <p14:tracePt t="17821" x="5837238" y="1243013"/>
          <p14:tracePt t="17837" x="5965825" y="1268413"/>
          <p14:tracePt t="17854" x="6094413" y="1293813"/>
          <p14:tracePt t="17871" x="6172200" y="1311275"/>
          <p14:tracePt t="17887" x="6197600" y="1311275"/>
          <p14:tracePt t="18490" x="6197600" y="1320800"/>
          <p14:tracePt t="18818" x="6197600" y="1328738"/>
          <p14:tracePt t="18834" x="6189663" y="1328738"/>
          <p14:tracePt t="18858" x="6180138" y="1328738"/>
          <p14:tracePt t="18890" x="6180138" y="1336675"/>
          <p14:tracePt t="18930" x="6172200" y="1336675"/>
          <p14:tracePt t="18945" x="6164263" y="1346200"/>
          <p14:tracePt t="18961" x="6154738" y="1346200"/>
          <p14:tracePt t="18962" x="6146800" y="1354138"/>
          <p14:tracePt t="18978" x="6121400" y="1363663"/>
          <p14:tracePt t="18995" x="6094413" y="1379538"/>
          <p14:tracePt t="19011" x="6069013" y="1406525"/>
          <p14:tracePt t="19028" x="6035675" y="1439863"/>
          <p14:tracePt t="19045" x="6000750" y="1492250"/>
          <p14:tracePt t="19062" x="5957888" y="1543050"/>
          <p14:tracePt t="19078" x="5897563" y="1620838"/>
          <p14:tracePt t="19095" x="5837238" y="1689100"/>
          <p14:tracePt t="19112" x="5786438" y="1757363"/>
          <p14:tracePt t="19129" x="5708650" y="1860550"/>
          <p14:tracePt t="19145" x="5614988" y="1979613"/>
          <p14:tracePt t="19162" x="5572125" y="2049463"/>
          <p14:tracePt t="19179" x="5486400" y="2151063"/>
          <p14:tracePt t="19195" x="5375275" y="2271713"/>
          <p14:tracePt t="19213" x="5264150" y="2365375"/>
          <p14:tracePt t="19229" x="5143500" y="2468563"/>
          <p14:tracePt t="19246" x="5049838" y="2554288"/>
          <p14:tracePt t="19263" x="4946650" y="2649538"/>
          <p14:tracePt t="19280" x="4843463" y="2725738"/>
          <p14:tracePt t="19296" x="4749800" y="2811463"/>
          <p14:tracePt t="19313" x="4594225" y="2949575"/>
          <p14:tracePt t="19330" x="4500563" y="3025775"/>
          <p14:tracePt t="19347" x="4397375" y="3103563"/>
          <p14:tracePt t="19363" x="4294188" y="3171825"/>
          <p14:tracePt t="19380" x="4175125" y="3265488"/>
          <p14:tracePt t="19397" x="4054475" y="3343275"/>
          <p14:tracePt t="19414" x="3883025" y="3446463"/>
          <p14:tracePt t="19430" x="3754438" y="3532188"/>
          <p14:tracePt t="19447" x="3600450" y="3625850"/>
          <p14:tracePt t="19464" x="3497263" y="3711575"/>
          <p14:tracePt t="19481" x="3378200" y="3771900"/>
          <p14:tracePt t="19481" x="3308350" y="3806825"/>
          <p14:tracePt t="19498" x="3214688" y="3857625"/>
          <p14:tracePt t="19514" x="3111500" y="3900488"/>
          <p14:tracePt t="19531" x="3017838" y="3951288"/>
          <p14:tracePt t="19547" x="2914650" y="3986213"/>
          <p14:tracePt t="19564" x="2760663" y="4021138"/>
          <p14:tracePt t="19581" x="2606675" y="4054475"/>
          <p14:tracePt t="19598" x="2425700" y="4071938"/>
          <p14:tracePt t="19614" x="2306638" y="4071938"/>
          <p14:tracePt t="19632" x="2220913" y="4064000"/>
          <p14:tracePt t="19648" x="2193925" y="4037013"/>
          <p14:tracePt t="19665" x="2168525" y="3968750"/>
          <p14:tracePt t="19665" x="2160588" y="3943350"/>
          <p14:tracePt t="19682" x="2151063" y="3875088"/>
          <p14:tracePt t="19699" x="2143125" y="3822700"/>
          <p14:tracePt t="19715" x="2125663" y="3763963"/>
          <p14:tracePt t="19732" x="2108200" y="3703638"/>
          <p14:tracePt t="19748" x="2074863" y="3625850"/>
          <p14:tracePt t="19765" x="2039938" y="3540125"/>
          <p14:tracePt t="19782" x="2022475" y="3479800"/>
          <p14:tracePt t="19799" x="1997075" y="3411538"/>
          <p14:tracePt t="19815" x="1971675" y="3351213"/>
          <p14:tracePt t="19832" x="1971675" y="3300413"/>
          <p14:tracePt t="19849" x="1971675" y="3214688"/>
          <p14:tracePt t="19866" x="1971675" y="3146425"/>
          <p14:tracePt t="19883" x="1979613" y="3078163"/>
          <p14:tracePt t="19899" x="2022475" y="2974975"/>
          <p14:tracePt t="19916" x="2074863" y="2879725"/>
          <p14:tracePt t="19933" x="2151063" y="2778125"/>
          <p14:tracePt t="19950" x="2228850" y="2674938"/>
          <p14:tracePt t="19966" x="2306638" y="2597150"/>
          <p14:tracePt t="19984" x="2365375" y="2554288"/>
          <p14:tracePt t="20000" x="2400300" y="2528888"/>
          <p14:tracePt t="20017" x="2443163" y="2511425"/>
          <p14:tracePt t="20034" x="2536825" y="2493963"/>
          <p14:tracePt t="20051" x="2614613" y="2493963"/>
          <p14:tracePt t="20067" x="2743200" y="2528888"/>
          <p14:tracePt t="20084" x="2932113" y="2589213"/>
          <p14:tracePt t="20100" x="3035300" y="2640013"/>
          <p14:tracePt t="20117" x="3103563" y="2700338"/>
          <p14:tracePt t="20134" x="3146425" y="2735263"/>
          <p14:tracePt t="20151" x="3154363" y="2768600"/>
          <p14:tracePt t="20168" x="3163888" y="2794000"/>
          <p14:tracePt t="20184" x="3171825" y="2820988"/>
          <p14:tracePt t="20201" x="3189288" y="2879725"/>
          <p14:tracePt t="20218" x="3197225" y="2914650"/>
          <p14:tracePt t="20235" x="3214688" y="2940050"/>
          <p14:tracePt t="20251" x="3214688" y="2957513"/>
          <p14:tracePt t="20268" x="3214688" y="2965450"/>
          <p14:tracePt t="20285" x="3214688" y="2982913"/>
          <p14:tracePt t="20302" x="3214688" y="3017838"/>
          <p14:tracePt t="20318" x="3206750" y="3078163"/>
          <p14:tracePt t="20335" x="3189288" y="3214688"/>
          <p14:tracePt t="20352" x="3146425" y="3386138"/>
          <p14:tracePt t="20369" x="3094038" y="3608388"/>
          <p14:tracePt t="20385" x="3025775" y="4122738"/>
          <p14:tracePt t="20402" x="3017838" y="4371975"/>
          <p14:tracePt t="20419" x="3035300" y="4586288"/>
          <p14:tracePt t="20436" x="3094038" y="4732338"/>
          <p14:tracePt t="20452" x="3171825" y="4878388"/>
          <p14:tracePt t="20469" x="3240088" y="4972050"/>
          <p14:tracePt t="20486" x="3282950" y="5075238"/>
          <p14:tracePt t="20503" x="3292475" y="5143500"/>
          <p14:tracePt t="20520" x="3292475" y="5194300"/>
          <p14:tracePt t="20536" x="3292475" y="5237163"/>
          <p14:tracePt t="20536" x="3275013" y="5272088"/>
          <p14:tracePt t="20554" x="3257550" y="5307013"/>
          <p14:tracePt t="20570" x="3222625" y="5349875"/>
          <p14:tracePt t="20587" x="3197225" y="5392738"/>
          <p14:tracePt t="20603" x="3163888" y="5426075"/>
          <p14:tracePt t="20620" x="3094038" y="5494338"/>
          <p14:tracePt t="20637" x="2940050" y="5597525"/>
          <p14:tracePt t="20654" x="2778125" y="5692775"/>
          <p14:tracePt t="20670" x="2579688" y="5778500"/>
          <p14:tracePt t="20687" x="2408238" y="5846763"/>
          <p14:tracePt t="20704" x="2263775" y="5880100"/>
          <p14:tracePt t="20721" x="2211388" y="5889625"/>
          <p14:tracePt t="20737" x="2193925" y="5889625"/>
          <p14:tracePt t="20754" x="2185988" y="5889625"/>
          <p14:tracePt t="20771" x="2168525" y="5889625"/>
          <p14:tracePt t="20788" x="2151063" y="5880100"/>
          <p14:tracePt t="20804" x="2135188" y="5854700"/>
          <p14:tracePt t="20821" x="2117725" y="5794375"/>
          <p14:tracePt t="20838" x="2082800" y="5726113"/>
          <p14:tracePt t="20854" x="2057400" y="5622925"/>
          <p14:tracePt t="20872" x="2032000" y="5546725"/>
          <p14:tracePt t="20888" x="2014538" y="5468938"/>
          <p14:tracePt t="20905" x="1997075" y="5349875"/>
          <p14:tracePt t="20922" x="1997075" y="5246688"/>
          <p14:tracePt t="20939" x="2022475" y="5151438"/>
          <p14:tracePt t="20955" x="2074863" y="5040313"/>
          <p14:tracePt t="20972" x="2125663" y="4964113"/>
          <p14:tracePt t="20988" x="2193925" y="4894263"/>
          <p14:tracePt t="21006" x="2289175" y="4835525"/>
          <p14:tracePt t="21022" x="2400300" y="4783138"/>
          <p14:tracePt t="21039" x="2536825" y="4732338"/>
          <p14:tracePt t="21056" x="2717800" y="4679950"/>
          <p14:tracePt t="21073" x="2906713" y="4646613"/>
          <p14:tracePt t="21089" x="3171825" y="4586288"/>
          <p14:tracePt t="21106" x="3317875" y="4578350"/>
          <p14:tracePt t="21123" x="3378200" y="4578350"/>
          <p14:tracePt t="21140" x="3429000" y="4594225"/>
          <p14:tracePt t="21156" x="3471863" y="4621213"/>
          <p14:tracePt t="21173" x="3514725" y="4672013"/>
          <p14:tracePt t="21190" x="3575050" y="4722813"/>
          <p14:tracePt t="21206" x="3668713" y="4800600"/>
          <p14:tracePt t="21223" x="3754438" y="4868863"/>
          <p14:tracePt t="21240" x="3840163" y="4929188"/>
          <p14:tracePt t="21257" x="3935413" y="5006975"/>
          <p14:tracePt t="21274" x="3951288" y="5032375"/>
          <p14:tracePt t="21290" x="3960813" y="5040313"/>
          <p14:tracePt t="21307" x="3960813" y="5049838"/>
          <p14:tracePt t="21324" x="3960813" y="5057775"/>
          <p14:tracePt t="21340" x="3951288" y="5065713"/>
          <p14:tracePt t="21358" x="3951288" y="5075238"/>
          <p14:tracePt t="21374" x="3951288" y="5083175"/>
          <p14:tracePt t="21391" x="3951288" y="5100638"/>
          <p14:tracePt t="21407" x="3943350" y="5108575"/>
          <p14:tracePt t="21425" x="3943350" y="5126038"/>
          <p14:tracePt t="21441" x="3935413" y="5160963"/>
          <p14:tracePt t="21458" x="3925888" y="5178425"/>
          <p14:tracePt t="21475" x="3917950" y="5221288"/>
          <p14:tracePt t="21491" x="3908425" y="5264150"/>
          <p14:tracePt t="21508" x="3892550" y="5314950"/>
          <p14:tracePt t="21525" x="3857625" y="5357813"/>
          <p14:tracePt t="21542" x="3840163" y="5418138"/>
          <p14:tracePt t="21558" x="3806825" y="5478463"/>
          <p14:tracePt t="21575" x="3771900" y="5521325"/>
          <p14:tracePt t="21592" x="3736975" y="5554663"/>
          <p14:tracePt t="21609" x="3703638" y="5580063"/>
          <p14:tracePt t="21625" x="3625850" y="5607050"/>
          <p14:tracePt t="21642" x="3514725" y="5622925"/>
          <p14:tracePt t="21659" x="3411538" y="5622925"/>
          <p14:tracePt t="21676" x="3265488" y="5572125"/>
          <p14:tracePt t="21692" x="3111500" y="5486400"/>
          <p14:tracePt t="21710" x="2940050" y="5383213"/>
          <p14:tracePt t="21726" x="2786063" y="5272088"/>
          <p14:tracePt t="21744" x="2657475" y="5160963"/>
          <p14:tracePt t="21759" x="2554288" y="5006975"/>
          <p14:tracePt t="21776" x="2486025" y="4835525"/>
          <p14:tracePt t="21793" x="2468563" y="4508500"/>
          <p14:tracePt t="21810" x="2486025" y="4268788"/>
          <p14:tracePt t="21827" x="2520950" y="4106863"/>
          <p14:tracePt t="21842" x="2546350" y="3968750"/>
          <p14:tracePt t="21859" x="2546350" y="3875088"/>
          <p14:tracePt t="21876" x="2546350" y="3814763"/>
          <p14:tracePt t="21893" x="2546350" y="3754438"/>
          <p14:tracePt t="21909" x="2528888" y="3660775"/>
          <p14:tracePt t="21926" x="2493963" y="3565525"/>
          <p14:tracePt t="21943" x="2435225" y="3471863"/>
          <p14:tracePt t="21960" x="2374900" y="3368675"/>
          <p14:tracePt t="21976" x="2297113" y="3275013"/>
          <p14:tracePt t="21993" x="2271713" y="3232150"/>
          <p14:tracePt t="22010" x="2263775" y="3197225"/>
          <p14:tracePt t="22027" x="2254250" y="3154363"/>
          <p14:tracePt t="22043" x="2254250" y="3111500"/>
          <p14:tracePt t="22060" x="2254250" y="3060700"/>
          <p14:tracePt t="22077" x="2254250" y="3017838"/>
          <p14:tracePt t="22094" x="2271713" y="2982913"/>
          <p14:tracePt t="22110" x="2297113" y="2957513"/>
          <p14:tracePt t="22127" x="2400300" y="2932113"/>
          <p14:tracePt t="22144" x="2606675" y="2906713"/>
          <p14:tracePt t="22161" x="2778125" y="2906713"/>
          <p14:tracePt t="22178" x="2871788" y="2906713"/>
          <p14:tracePt t="22194" x="2940050" y="2914650"/>
          <p14:tracePt t="22211" x="2965450" y="2932113"/>
          <p14:tracePt t="22228" x="2982913" y="2992438"/>
          <p14:tracePt t="22245" x="3025775" y="3111500"/>
          <p14:tracePt t="22261" x="3094038" y="3275013"/>
          <p14:tracePt t="22278" x="3146425" y="3394075"/>
          <p14:tracePt t="22295" x="3179763" y="3454400"/>
          <p14:tracePt t="22312" x="3179763" y="3463925"/>
          <p14:tracePt t="22328" x="3179763" y="3471863"/>
          <p14:tracePt t="22345" x="3171825" y="3479800"/>
          <p14:tracePt t="22362" x="3121025" y="3506788"/>
          <p14:tracePt t="22379" x="3060700" y="3532188"/>
          <p14:tracePt t="22395" x="2982913" y="3549650"/>
          <p14:tracePt t="22412" x="2889250" y="3565525"/>
          <p14:tracePt t="22429" x="2836863" y="3582988"/>
          <p14:tracePt t="22446" x="2820988" y="3582988"/>
          <p14:tracePt t="22722" x="2811463" y="3592513"/>
          <p14:tracePt t="22762" x="2803525" y="3592513"/>
          <p14:tracePt t="22850" x="2794000" y="3592513"/>
          <p14:tracePt t="22851" x="2794000" y="3600450"/>
          <p14:tracePt t="22866" x="2786063" y="3608388"/>
          <p14:tracePt t="22883" x="2778125" y="3617913"/>
          <p14:tracePt t="22899" x="2768600" y="3635375"/>
          <p14:tracePt t="22916" x="2751138" y="3635375"/>
          <p14:tracePt t="22932" x="2751138" y="3651250"/>
          <p14:tracePt t="22949" x="2743200" y="3651250"/>
          <p14:tracePt t="22966" x="2735263" y="3660775"/>
          <p14:tracePt t="23001" x="2725738" y="3660775"/>
          <p14:tracePt t="23002" x="2725738" y="3668713"/>
          <p14:tracePt t="23016" x="2717800" y="3678238"/>
          <p14:tracePt t="23033" x="2708275" y="3686175"/>
          <p14:tracePt t="23050" x="2700338" y="3694113"/>
          <p14:tracePt t="23066" x="2700338" y="3703638"/>
          <p14:tracePt t="23083" x="2692400" y="3711575"/>
          <p14:tracePt t="23100" x="2682875" y="3721100"/>
          <p14:tracePt t="23117" x="2674938" y="3729038"/>
          <p14:tracePt t="23161" x="2674938" y="3736975"/>
          <p14:tracePt t="23165" x="2665413" y="3736975"/>
          <p14:tracePt t="23184" x="2665413" y="3746500"/>
          <p14:tracePt t="23505" x="2657475" y="3746500"/>
          <p14:tracePt t="23769" x="2657475" y="3754438"/>
          <p14:tracePt t="23771" x="2649538" y="3754438"/>
          <p14:tracePt t="23787" x="2622550" y="3763963"/>
          <p14:tracePt t="23804" x="2571750" y="3779838"/>
          <p14:tracePt t="23820" x="2511425" y="3797300"/>
          <p14:tracePt t="23838" x="2478088" y="3814763"/>
          <p14:tracePt t="23854" x="2443163" y="3814763"/>
          <p14:tracePt t="23921" x="2435225" y="3814763"/>
          <p14:tracePt t="23953" x="2425700" y="3814763"/>
          <p14:tracePt t="23961" x="2392363" y="3814763"/>
          <p14:tracePt t="23972" x="2322513" y="3814763"/>
          <p14:tracePt t="23988" x="2211388" y="3822700"/>
          <p14:tracePt t="24005" x="2092325" y="3832225"/>
          <p14:tracePt t="24022" x="2032000" y="3832225"/>
          <p14:tracePt t="24039" x="1989138" y="3832225"/>
          <p14:tracePt t="24055" x="1989138" y="3822700"/>
          <p14:tracePt t="24072" x="1979613" y="3797300"/>
          <p14:tracePt t="24089" x="1971675" y="3771900"/>
          <p14:tracePt t="24106" x="1971675" y="3763963"/>
          <p14:tracePt t="24122" x="1936750" y="3763963"/>
          <p14:tracePt t="24139" x="1878013" y="3763963"/>
          <p14:tracePt t="24156" x="1817688" y="3763963"/>
          <p14:tracePt t="24173" x="1774825" y="3779838"/>
          <p14:tracePt t="24190" x="1739900" y="3789363"/>
          <p14:tracePt t="24206" x="1731963" y="3779838"/>
          <p14:tracePt t="24223" x="1722438" y="3736975"/>
          <p14:tracePt t="24239" x="1722438" y="3668713"/>
          <p14:tracePt t="24257" x="1722438" y="3617913"/>
          <p14:tracePt t="24257" x="1722438" y="3575050"/>
          <p14:tracePt t="24273" x="1722438" y="3549650"/>
          <p14:tracePt t="24290" x="1714500" y="3532188"/>
          <p14:tracePt t="24514" x="1706563" y="3532188"/>
          <p14:tracePt t="24524" x="1706563" y="3540125"/>
          <p14:tracePt t="24532" x="1697038" y="3540125"/>
          <p14:tracePt t="24541" x="1689100" y="3557588"/>
          <p14:tracePt t="24625" x="1679575" y="3557588"/>
          <p14:tracePt t="24674" x="1671638" y="3557588"/>
          <p14:tracePt t="24692" x="1663700" y="3557588"/>
          <p14:tracePt t="24817" x="1654175" y="3557588"/>
          <p14:tracePt t="24823" x="1585913" y="3565525"/>
          <p14:tracePt t="24843" x="1482725" y="3582988"/>
          <p14:tracePt t="24860" x="1336675" y="3582988"/>
          <p14:tracePt t="24876" x="1217613" y="3582988"/>
          <p14:tracePt t="24893" x="1089025" y="3557588"/>
          <p14:tracePt t="24910" x="1046163" y="3532188"/>
          <p14:tracePt t="24927" x="1036638" y="3522663"/>
          <p14:tracePt t="24977" x="1036638" y="3514725"/>
          <p14:tracePt t="25041" x="1036638" y="3506788"/>
          <p14:tracePt t="25066" x="1036638" y="3497263"/>
          <p14:tracePt t="25067" x="1028700" y="3497263"/>
          <p14:tracePt t="25077" x="1028700" y="3489325"/>
          <p14:tracePt t="25094" x="1028700" y="3471863"/>
          <p14:tracePt t="25111" x="1028700" y="3463925"/>
          <p14:tracePt t="25128" x="1028700" y="3454400"/>
          <p14:tracePt t="25145" x="1028700" y="3436938"/>
          <p14:tracePt t="25161" x="1079500" y="3360738"/>
          <p14:tracePt t="25178" x="1139825" y="3300413"/>
          <p14:tracePt t="25195" x="1182688" y="3240088"/>
          <p14:tracePt t="25212" x="1217613" y="3179763"/>
          <p14:tracePt t="25228" x="1243013" y="3121025"/>
          <p14:tracePt t="25245" x="1250950" y="3103563"/>
          <p14:tracePt t="25262" x="1250950" y="3094038"/>
          <p14:tracePt t="25306" x="1250950" y="3103563"/>
          <p14:tracePt t="25314" x="1260475" y="3121025"/>
          <p14:tracePt t="25315" x="1277938" y="3146425"/>
          <p14:tracePt t="25329" x="1414463" y="3325813"/>
          <p14:tracePt t="25346" x="1517650" y="3454400"/>
          <p14:tracePt t="25362" x="1568450" y="3540125"/>
          <p14:tracePt t="25379" x="1568450" y="3557588"/>
          <p14:tracePt t="25425" x="1568450" y="3565525"/>
          <p14:tracePt t="25429" x="1525588" y="3565525"/>
          <p14:tracePt t="25446" x="1422400" y="3557588"/>
          <p14:tracePt t="25463" x="1320800" y="3514725"/>
          <p14:tracePt t="25479" x="1200150" y="3403600"/>
          <p14:tracePt t="25497" x="1139825" y="3275013"/>
          <p14:tracePt t="25513" x="1106488" y="3103563"/>
          <p14:tracePt t="25530" x="1106488" y="3008313"/>
          <p14:tracePt t="25546" x="1131888" y="2940050"/>
          <p14:tracePt t="25564" x="1149350" y="2914650"/>
          <p14:tracePt t="25580" x="1165225" y="2906713"/>
          <p14:tracePt t="25597" x="1174750" y="2906713"/>
          <p14:tracePt t="25613" x="1200150" y="2922588"/>
          <p14:tracePt t="25631" x="1260475" y="3017838"/>
          <p14:tracePt t="25647" x="1320800" y="3111500"/>
          <p14:tracePt t="25664" x="1328738" y="3171825"/>
          <p14:tracePt t="25681" x="1336675" y="3222625"/>
          <p14:tracePt t="25698" x="1336675" y="3240088"/>
          <p14:tracePt t="25738" x="1328738" y="3249613"/>
          <p14:tracePt t="25747" x="1320800" y="3249613"/>
          <p14:tracePt t="25749" x="1303338" y="3249613"/>
          <p14:tracePt t="25764" x="1293813" y="3249613"/>
          <p14:tracePt t="25809" x="1285875" y="3249613"/>
          <p14:tracePt t="25812" x="1277938" y="3222625"/>
          <p14:tracePt t="25831" x="1268413" y="3171825"/>
          <p14:tracePt t="25848" x="1268413" y="3121025"/>
          <p14:tracePt t="25865" x="1268413" y="3078163"/>
          <p14:tracePt t="25945" x="1268413" y="3086100"/>
          <p14:tracePt t="25946" x="1268413" y="3111500"/>
          <p14:tracePt t="25965" x="1268413" y="3171825"/>
          <p14:tracePt t="25983" x="1268413" y="3232150"/>
          <p14:tracePt t="25999" x="1260475" y="3317875"/>
          <p14:tracePt t="26016" x="1225550" y="3386138"/>
          <p14:tracePt t="26032" x="1165225" y="3463925"/>
          <p14:tracePt t="26050" x="1131888" y="3489325"/>
          <p14:tracePt t="26066" x="1114425" y="3489325"/>
          <p14:tracePt t="26083" x="1106488" y="3489325"/>
          <p14:tracePt t="26129" x="1106488" y="3471863"/>
          <p14:tracePt t="26131" x="1089025" y="3368675"/>
          <p14:tracePt t="26150" x="1063625" y="3265488"/>
          <p14:tracePt t="26167" x="1046163" y="3197225"/>
          <p14:tracePt t="26183" x="1036638" y="3179763"/>
          <p14:tracePt t="26200" x="1011238" y="3171825"/>
          <p14:tracePt t="26217" x="874713" y="3214688"/>
          <p14:tracePt t="26234" x="746125" y="3308350"/>
          <p14:tracePt t="26250" x="617538" y="3421063"/>
          <p14:tracePt t="26268" x="539750" y="3497263"/>
          <p14:tracePt t="26313" x="549275" y="3497263"/>
          <p14:tracePt t="26321" x="600075" y="3446463"/>
          <p14:tracePt t="26334" x="642938" y="3378200"/>
          <p14:tracePt t="26351" x="668338" y="3325813"/>
          <p14:tracePt t="26368" x="693738" y="3292475"/>
          <p14:tracePt t="26417" x="685800" y="3292475"/>
          <p14:tracePt t="26419" x="668338" y="3335338"/>
          <p14:tracePt t="26435" x="650875" y="3411538"/>
          <p14:tracePt t="26452" x="635000" y="3471863"/>
          <p14:tracePt t="26468" x="635000" y="3479800"/>
          <p14:tracePt t="26521" x="635000" y="3471863"/>
          <p14:tracePt t="26523" x="635000" y="3463925"/>
          <p14:tracePt t="26535" x="635000" y="3454400"/>
          <p14:tracePt t="26706" x="642938" y="3454400"/>
          <p14:tracePt t="26707" x="660400" y="3454400"/>
          <p14:tracePt t="26720" x="711200" y="3446463"/>
          <p14:tracePt t="26737" x="892175" y="3454400"/>
          <p14:tracePt t="26754" x="1089025" y="3497263"/>
          <p14:tracePt t="26771" x="1235075" y="3514725"/>
          <p14:tracePt t="26787" x="1328738" y="3514725"/>
          <p14:tracePt t="26805" x="1346200" y="3506788"/>
          <p14:tracePt t="27411" x="1336675" y="3506788"/>
          <p14:tracePt t="27763" x="1346200" y="3506788"/>
          <p14:tracePt t="27776" x="1363663" y="3506788"/>
          <p14:tracePt t="27777" x="1482725" y="3532188"/>
          <p14:tracePt t="27793" x="1825625" y="3540125"/>
          <p14:tracePt t="27810" x="2649538" y="3506788"/>
          <p14:tracePt t="27827" x="3300413" y="3394075"/>
          <p14:tracePt t="27843" x="3678238" y="3308350"/>
          <p14:tracePt t="27860" x="3986213" y="3249613"/>
          <p14:tracePt t="27877" x="4140200" y="3206750"/>
          <p14:tracePt t="27894" x="4192588" y="3179763"/>
          <p14:tracePt t="27910" x="4208463" y="3179763"/>
          <p14:tracePt t="27962" x="4217988" y="3179763"/>
          <p14:tracePt t="27977" x="4235450" y="3179763"/>
          <p14:tracePt t="27994" x="4346575" y="3179763"/>
          <p14:tracePt t="27996" x="4508500" y="3179763"/>
          <p14:tracePt t="28012" x="4697413" y="3197225"/>
          <p14:tracePt t="28028" x="4894263" y="3206750"/>
          <p14:tracePt t="28044" x="5006975" y="3206750"/>
          <p14:tracePt t="28061" x="5032375" y="3206750"/>
          <p14:tracePt t="28154" x="5032375" y="3214688"/>
          <p14:tracePt t="28170" x="5040313" y="3232150"/>
          <p14:tracePt t="28179" x="5057775" y="3275013"/>
          <p14:tracePt t="28195" x="5075238" y="3300413"/>
          <p14:tracePt t="28212" x="5075238" y="3308350"/>
          <p14:tracePt t="28258" x="5075238" y="3317875"/>
          <p14:tracePt t="28264" x="5040313" y="3325813"/>
          <p14:tracePt t="28279" x="4937125" y="3360738"/>
          <p14:tracePt t="28296" x="4740275" y="3421063"/>
          <p14:tracePt t="28313" x="4508500" y="3497263"/>
          <p14:tracePt t="28330" x="4337050" y="3575050"/>
          <p14:tracePt t="28330" x="4321175" y="3575050"/>
          <p14:tracePt t="28371" x="4364038" y="3532188"/>
          <p14:tracePt t="28379" x="4432300" y="3471863"/>
          <p14:tracePt t="28381" x="4578350" y="3325813"/>
          <p14:tracePt t="28397" x="4732338" y="3154363"/>
          <p14:tracePt t="28413" x="4792663" y="3068638"/>
          <p14:tracePt t="28430" x="4800600" y="3043238"/>
          <p14:tracePt t="28467" x="4800600" y="3051175"/>
          <p14:tracePt t="28468" x="4783138" y="3078163"/>
          <p14:tracePt t="28480" x="4749800" y="3163888"/>
          <p14:tracePt t="28497" x="4679950" y="3292475"/>
          <p14:tracePt t="28513" x="4603750" y="3394075"/>
          <p14:tracePt t="28563" x="4611688" y="3386138"/>
          <p14:tracePt t="28564" x="4611688" y="3351213"/>
          <p14:tracePt t="28580" x="4621213" y="3325813"/>
          <p14:tracePt t="28598" x="4621213" y="3317875"/>
          <p14:tracePt t="28650" x="4629150" y="3317875"/>
          <p14:tracePt t="28674" x="4629150" y="3325813"/>
          <p14:tracePt t="28682" x="4637088" y="3325813"/>
          <p14:tracePt t="28723" x="4646613" y="3325813"/>
          <p14:tracePt t="28724" x="4654550" y="3317875"/>
          <p14:tracePt t="28731" x="4664075" y="3308350"/>
          <p14:tracePt t="28938" x="4654550" y="3308350"/>
          <p14:tracePt t="28940" x="4646613" y="3317875"/>
          <p14:tracePt t="28949" x="4603750" y="3335338"/>
          <p14:tracePt t="28966" x="4551363" y="3351213"/>
          <p14:tracePt t="28983" x="4475163" y="3360738"/>
          <p14:tracePt t="28999" x="4346575" y="3378200"/>
          <p14:tracePt t="29016" x="4235450" y="3378200"/>
          <p14:tracePt t="29033" x="4165600" y="3378200"/>
          <p14:tracePt t="29050" x="4079875" y="3368675"/>
          <p14:tracePt t="29067" x="3951288" y="3368675"/>
          <p14:tracePt t="29083" x="3754438" y="3368675"/>
          <p14:tracePt t="29100" x="3506788" y="3368675"/>
          <p14:tracePt t="29117" x="3154363" y="3368675"/>
          <p14:tracePt t="29134" x="2897188" y="3368675"/>
          <p14:tracePt t="29150" x="2665413" y="3368675"/>
          <p14:tracePt t="29167" x="2511425" y="3368675"/>
          <p14:tracePt t="29184" x="2435225" y="3368675"/>
          <p14:tracePt t="29201" x="2332038" y="3368675"/>
          <p14:tracePt t="29217" x="2135188" y="3368675"/>
          <p14:tracePt t="29235" x="1928813" y="3368675"/>
          <p14:tracePt t="29251" x="1800225" y="3386138"/>
          <p14:tracePt t="29268" x="1765300" y="3386138"/>
          <p14:tracePt t="29323" x="1782763" y="3386138"/>
          <p14:tracePt t="29334" x="1792288" y="3368675"/>
          <p14:tracePt t="29351" x="1808163" y="3360738"/>
          <p14:tracePt t="29353" x="1808163" y="3351213"/>
          <p14:tracePt t="29466" x="1800225" y="3351213"/>
          <p14:tracePt t="29585" x="1792288" y="3351213"/>
          <p14:tracePt t="29611" x="1792288" y="3360738"/>
          <p14:tracePt t="29626" x="1782763" y="3360738"/>
          <p14:tracePt t="30202" x="1782763" y="3368675"/>
          <p14:tracePt t="30225" x="1782763" y="3378200"/>
          <p14:tracePt t="30243" x="1782763" y="3386138"/>
          <p14:tracePt t="30259" x="1782763" y="3394075"/>
          <p14:tracePt t="30260" x="1782763" y="3403600"/>
          <p14:tracePt t="30273" x="1782763" y="3471863"/>
          <p14:tracePt t="30291" x="1792288" y="3600450"/>
          <p14:tracePt t="30306" x="1800225" y="3729038"/>
          <p14:tracePt t="30324" x="1808163" y="3935413"/>
          <p14:tracePt t="30340" x="1843088" y="4157663"/>
          <p14:tracePt t="30357" x="1885950" y="4422775"/>
          <p14:tracePt t="30374" x="1979613" y="4868863"/>
          <p14:tracePt t="30390" x="2057400" y="5203825"/>
          <p14:tracePt t="30407" x="2143125" y="5554663"/>
          <p14:tracePt t="30424" x="2193925" y="5743575"/>
          <p14:tracePt t="30441" x="2228850" y="5922963"/>
          <p14:tracePt t="30457" x="2228850" y="6043613"/>
          <p14:tracePt t="30474" x="2228850" y="6103938"/>
          <p14:tracePt t="30491" x="2228850" y="6129338"/>
          <p14:tracePt t="30508" x="2211388" y="6146800"/>
          <p14:tracePt t="30524" x="2211388" y="6154738"/>
          <p14:tracePt t="30541" x="2211388" y="6172200"/>
          <p14:tracePt t="30558" x="2203450" y="6189663"/>
          <p14:tracePt t="30575" x="2203450" y="6197600"/>
          <p14:tracePt t="30611" x="2193925" y="6197600"/>
          <p14:tracePt t="30612" x="2193925" y="6207125"/>
          <p14:tracePt t="30643" x="2185988" y="6215063"/>
          <p14:tracePt t="30644" x="2178050" y="6223000"/>
          <p14:tracePt t="30658" x="2178050" y="6232525"/>
          <p14:tracePt t="30722" x="2178050" y="6223000"/>
          <p14:tracePt t="30724" x="2178050" y="6189663"/>
          <p14:tracePt t="30742" x="2178050" y="6172200"/>
          <p14:tracePt t="30760" x="2168525" y="6137275"/>
          <p14:tracePt t="30776" x="2160588" y="6111875"/>
          <p14:tracePt t="30793" x="2135188" y="6078538"/>
          <p14:tracePt t="30809" x="2065338" y="5983288"/>
          <p14:tracePt t="30826" x="2032000" y="5940425"/>
          <p14:tracePt t="30843" x="1997075" y="5897563"/>
          <p14:tracePt t="30860" x="1963738" y="5846763"/>
          <p14:tracePt t="30876" x="1946275" y="5829300"/>
          <p14:tracePt t="30894" x="1936750" y="5821363"/>
          <p14:tracePt t="30938" x="1928813" y="5821363"/>
          <p14:tracePt t="30945" x="1920875" y="5821363"/>
          <p14:tracePt t="30960" x="1885950" y="5821363"/>
          <p14:tracePt t="30977" x="1868488" y="5829300"/>
          <p14:tracePt t="30977" x="1860550" y="5829300"/>
          <p14:tracePt t="30994" x="1851025" y="5829300"/>
          <p14:tracePt t="31050" x="1860550" y="5829300"/>
          <p14:tracePt t="31060" x="1860550" y="5821363"/>
          <p14:tracePt t="31062" x="1868488" y="5803900"/>
          <p14:tracePt t="31078" x="1868488" y="5778500"/>
          <p14:tracePt t="31094" x="1868488" y="5761038"/>
          <p14:tracePt t="31111" x="1868488" y="5751513"/>
          <p14:tracePt t="31128" x="1868488" y="5735638"/>
          <p14:tracePt t="31145" x="1868488" y="5726113"/>
          <p14:tracePt t="31161" x="1860550" y="5718175"/>
          <p14:tracePt t="31161" x="1860550" y="5708650"/>
          <p14:tracePt t="31178" x="1860550" y="5700713"/>
          <p14:tracePt t="31195" x="1860550" y="5692775"/>
          <p14:tracePt t="31212" x="1860550" y="5675313"/>
          <p14:tracePt t="31228" x="1851025" y="5657850"/>
          <p14:tracePt t="31245" x="1851025" y="5632450"/>
          <p14:tracePt t="31262" x="1851025" y="5607050"/>
          <p14:tracePt t="31279" x="1851025" y="5580063"/>
          <p14:tracePt t="31295" x="1851025" y="5537200"/>
          <p14:tracePt t="31312" x="1878013" y="5486400"/>
          <p14:tracePt t="31329" x="1911350" y="5435600"/>
          <p14:tracePt t="31329" x="1936750" y="5408613"/>
          <p14:tracePt t="31346" x="2006600" y="5332413"/>
          <p14:tracePt t="31363" x="2092325" y="5264150"/>
          <p14:tracePt t="31379" x="2178050" y="5203825"/>
          <p14:tracePt t="31397" x="2279650" y="5160963"/>
          <p14:tracePt t="31412" x="2435225" y="5126038"/>
          <p14:tracePt t="31430" x="2589213" y="5118100"/>
          <p14:tracePt t="31446" x="2760663" y="5118100"/>
          <p14:tracePt t="31464" x="2836863" y="5118100"/>
          <p14:tracePt t="31479" x="2871788" y="5143500"/>
          <p14:tracePt t="31497" x="2889250" y="5168900"/>
          <p14:tracePt t="31513" x="2914650" y="5264150"/>
          <p14:tracePt t="31513" x="2932113" y="5314950"/>
          <p14:tracePt t="31530" x="2940050" y="5435600"/>
          <p14:tracePt t="31546" x="2949575" y="5572125"/>
          <p14:tracePt t="31564" x="2965450" y="5657850"/>
          <p14:tracePt t="31580" x="2974975" y="5735638"/>
          <p14:tracePt t="31597" x="2974975" y="5786438"/>
          <p14:tracePt t="31613" x="2974975" y="5821363"/>
          <p14:tracePt t="31630" x="2965450" y="5829300"/>
          <p14:tracePt t="31647" x="2957513" y="5829300"/>
          <p14:tracePt t="31664" x="2897188" y="5829300"/>
          <p14:tracePt t="31681" x="2794000" y="5829300"/>
          <p14:tracePt t="31698" x="2579688" y="5829300"/>
          <p14:tracePt t="31714" x="2392363" y="5829300"/>
          <p14:tracePt t="31731" x="2254250" y="5846763"/>
          <p14:tracePt t="31748" x="2203450" y="5846763"/>
          <p14:tracePt t="31764" x="2193925" y="5846763"/>
          <p14:tracePt t="31803" x="2203450" y="5829300"/>
          <p14:tracePt t="31804" x="2203450" y="5821363"/>
          <p14:tracePt t="31815" x="2228850" y="5786438"/>
          <p14:tracePt t="31831" x="2246313" y="5751513"/>
          <p14:tracePt t="31849" x="2254250" y="5726113"/>
          <p14:tracePt t="31865" x="2254250" y="5718175"/>
          <p14:tracePt t="31922" x="2246313" y="5718175"/>
          <p14:tracePt t="31932" x="2246313" y="5735638"/>
          <p14:tracePt t="31936" x="2211388" y="5761038"/>
          <p14:tracePt t="31949" x="2168525" y="5786438"/>
          <p14:tracePt t="31965" x="2135188" y="5794375"/>
          <p14:tracePt t="31982" x="2100263" y="5794375"/>
          <p14:tracePt t="31999" x="2049463" y="5743575"/>
          <p14:tracePt t="32016" x="2022475" y="5700713"/>
          <p14:tracePt t="32033" x="1989138" y="5607050"/>
          <p14:tracePt t="32049" x="1971675" y="5521325"/>
          <p14:tracePt t="32067" x="1963738" y="5468938"/>
          <p14:tracePt t="32083" x="1963738" y="5408613"/>
          <p14:tracePt t="32100" x="2006600" y="5357813"/>
          <p14:tracePt t="32116" x="2100263" y="5297488"/>
          <p14:tracePt t="32134" x="2203450" y="5254625"/>
          <p14:tracePt t="32150" x="2365375" y="5211763"/>
          <p14:tracePt t="32167" x="2511425" y="5178425"/>
          <p14:tracePt t="32183" x="2674938" y="5168900"/>
          <p14:tracePt t="32200" x="2794000" y="5168900"/>
          <p14:tracePt t="32217" x="2906713" y="5194300"/>
          <p14:tracePt t="32217" x="2957513" y="5237163"/>
          <p14:tracePt t="32234" x="3043238" y="5322888"/>
          <p14:tracePt t="32250" x="3128963" y="5486400"/>
          <p14:tracePt t="32267" x="3179763" y="5632450"/>
          <p14:tracePt t="32284" x="3206750" y="5768975"/>
          <p14:tracePt t="32301" x="3206750" y="5880100"/>
          <p14:tracePt t="32317" x="3179763" y="5922963"/>
          <p14:tracePt t="32334" x="3154363" y="5940425"/>
          <p14:tracePt t="32351" x="3111500" y="5949950"/>
          <p14:tracePt t="32368" x="2965450" y="5949950"/>
          <p14:tracePt t="32385" x="2786063" y="5915025"/>
          <p14:tracePt t="32401" x="2486025" y="5846763"/>
          <p14:tracePt t="32418" x="2382838" y="5811838"/>
          <p14:tracePt t="32435" x="2332038" y="5768975"/>
          <p14:tracePt t="32452" x="2306638" y="5735638"/>
          <p14:tracePt t="32468" x="2289175" y="5692775"/>
          <p14:tracePt t="32485" x="2289175" y="5597525"/>
          <p14:tracePt t="32502" x="2297113" y="5494338"/>
          <p14:tracePt t="32519" x="2357438" y="5349875"/>
          <p14:tracePt t="32535" x="2425700" y="5221288"/>
          <p14:tracePt t="32552" x="2493963" y="5083175"/>
          <p14:tracePt t="32569" x="2536825" y="4997450"/>
          <p14:tracePt t="32569" x="2563813" y="4964113"/>
          <p14:tracePt t="32586" x="2571750" y="4937125"/>
          <p14:tracePt t="32602" x="2579688" y="4937125"/>
          <p14:tracePt t="32642" x="2597150" y="4954588"/>
          <p14:tracePt t="32652" x="2657475" y="4997450"/>
          <p14:tracePt t="32654" x="2871788" y="5143500"/>
          <p14:tracePt t="32669" x="3086100" y="5297488"/>
          <p14:tracePt t="32686" x="3275013" y="5435600"/>
          <p14:tracePt t="32703" x="3368675" y="5546725"/>
          <p14:tracePt t="32720" x="3386138" y="5632450"/>
          <p14:tracePt t="32737" x="3378200" y="5708650"/>
          <p14:tracePt t="32753" x="3275013" y="5794375"/>
          <p14:tracePt t="32753" x="3179763" y="5846763"/>
          <p14:tracePt t="32770" x="3000375" y="5897563"/>
          <p14:tracePt t="32786" x="2846388" y="5922963"/>
          <p14:tracePt t="32804" x="2820988" y="5932488"/>
          <p14:tracePt t="32954" x="2820988" y="5922963"/>
          <p14:tracePt t="33202" x="2828925" y="5922963"/>
          <p14:tracePt t="33682" x="2828925" y="5932488"/>
          <p14:tracePt t="33690" x="2778125" y="5949950"/>
          <p14:tracePt t="33708" x="2717800" y="5957888"/>
          <p14:tracePt t="33725" x="2640013" y="5957888"/>
          <p14:tracePt t="33742" x="2503488" y="5957888"/>
          <p14:tracePt t="33759" x="2297113" y="5922963"/>
          <p14:tracePt t="33775" x="1989138" y="5872163"/>
          <p14:tracePt t="33792" x="1611313" y="5794375"/>
          <p14:tracePt t="33809" x="1465263" y="5761038"/>
          <p14:tracePt t="33809" x="1439863" y="5726113"/>
          <p14:tracePt t="33826" x="1439863" y="5683250"/>
          <p14:tracePt t="33842" x="1482725" y="5589588"/>
          <p14:tracePt t="33859" x="1543050" y="5443538"/>
          <p14:tracePt t="33876" x="1611313" y="5322888"/>
          <p14:tracePt t="33893" x="1663700" y="5221288"/>
          <p14:tracePt t="33909" x="1697038" y="5135563"/>
          <p14:tracePt t="33926" x="1739900" y="5049838"/>
          <p14:tracePt t="33943" x="1757363" y="5014913"/>
          <p14:tracePt t="33960" x="1757363" y="4997450"/>
          <p14:tracePt t="33976" x="1757363" y="4989513"/>
          <p14:tracePt t="34026" x="1757363" y="4979988"/>
          <p14:tracePt t="34034" x="1765300" y="4954588"/>
          <p14:tracePt t="34044" x="1765300" y="4860925"/>
          <p14:tracePt t="34060" x="1765300" y="4775200"/>
          <p14:tracePt t="34077" x="1757363" y="4689475"/>
          <p14:tracePt t="34094" x="1749425" y="4646613"/>
          <p14:tracePt t="34111" x="1739900" y="4637088"/>
          <p14:tracePt t="34162" x="1739900" y="4654550"/>
          <p14:tracePt t="34169" x="1739900" y="4697413"/>
          <p14:tracePt t="34177" x="1739900" y="4843463"/>
          <p14:tracePt t="34194" x="1739900" y="4979988"/>
          <p14:tracePt t="34211" x="1739900" y="5108575"/>
          <p14:tracePt t="34228" x="1739900" y="5264150"/>
          <p14:tracePt t="34245" x="1731963" y="5375275"/>
          <p14:tracePt t="34261" x="1731963" y="5503863"/>
          <p14:tracePt t="34278" x="1731963" y="5597525"/>
          <p14:tracePt t="34295" x="1731963" y="5675313"/>
          <p14:tracePt t="34312" x="1731963" y="5743575"/>
          <p14:tracePt t="34329" x="1731963" y="5761038"/>
          <p14:tracePt t="34402" x="1731963" y="5751513"/>
          <p14:tracePt t="34404" x="1731963" y="5743575"/>
          <p14:tracePt t="34412" x="1731963" y="5735638"/>
          <p14:tracePt t="34429" x="1731963" y="5726113"/>
          <p14:tracePt t="34666" x="1731963" y="5718175"/>
          <p14:tracePt t="34802" x="1731963" y="5708650"/>
          <p14:tracePt t="34819" x="1731963" y="5700713"/>
          <p14:tracePt t="34820" x="1731963" y="5692775"/>
          <p14:tracePt t="34831" x="1757363" y="5640388"/>
          <p14:tracePt t="34848" x="1800225" y="5597525"/>
          <p14:tracePt t="34864" x="1911350" y="5564188"/>
          <p14:tracePt t="34864" x="2032000" y="5537200"/>
          <p14:tracePt t="34882" x="2297113" y="5511800"/>
          <p14:tracePt t="34898" x="2682875" y="5494338"/>
          <p14:tracePt t="34915" x="2965450" y="5486400"/>
          <p14:tracePt t="34931" x="3171825" y="5486400"/>
          <p14:tracePt t="34948" x="3249613" y="5478463"/>
          <p14:tracePt t="35018" x="3249613" y="5494338"/>
          <p14:tracePt t="35026" x="3249613" y="5511800"/>
          <p14:tracePt t="35032" x="3249613" y="5554663"/>
          <p14:tracePt t="35049" x="3257550" y="5622925"/>
          <p14:tracePt t="35049" x="3282950" y="5640388"/>
          <p14:tracePt t="35066" x="3300413" y="5665788"/>
          <p14:tracePt t="35082" x="3317875" y="5675313"/>
          <p14:tracePt t="35099" x="3325813" y="5675313"/>
          <p14:tracePt t="35116" x="3335338" y="5665788"/>
          <p14:tracePt t="35133" x="3343275" y="5640388"/>
          <p14:tracePt t="35210" x="3335338" y="5640388"/>
          <p14:tracePt t="35218" x="3317875" y="5665788"/>
          <p14:tracePt t="35233" x="3308350" y="5683250"/>
          <p14:tracePt t="35291" x="3317875" y="5683250"/>
          <p14:tracePt t="35292" x="3317875" y="5675313"/>
          <p14:tracePt t="35300" x="3317875" y="5665788"/>
          <p14:tracePt t="35754" x="3325813" y="5665788"/>
          <p14:tracePt t="35762" x="3335338" y="5665788"/>
          <p14:tracePt t="35769" x="3592513" y="5665788"/>
          <p14:tracePt t="35786" x="3908425" y="5683250"/>
          <p14:tracePt t="35803" x="4457700" y="5683250"/>
          <p14:tracePt t="35819" x="4851400" y="5665788"/>
          <p14:tracePt t="35837" x="5160963" y="5632450"/>
          <p14:tracePt t="35853" x="5349875" y="5607050"/>
          <p14:tracePt t="35870" x="5461000" y="5589588"/>
          <p14:tracePt t="35887" x="5503863" y="5580063"/>
          <p14:tracePt t="35904" x="5554663" y="5580063"/>
          <p14:tracePt t="35920" x="5632450" y="5580063"/>
          <p14:tracePt t="35937" x="5778500" y="5580063"/>
          <p14:tracePt t="35954" x="5846763" y="5580063"/>
          <p14:tracePt t="35971" x="5889625" y="5580063"/>
          <p14:tracePt t="35987" x="5907088" y="5580063"/>
          <p14:tracePt t="36004" x="5922963" y="5580063"/>
          <p14:tracePt t="36021" x="5940425" y="5580063"/>
          <p14:tracePt t="36037" x="5983288" y="5589588"/>
          <p14:tracePt t="36054" x="6061075" y="5597525"/>
          <p14:tracePt t="36071" x="6111875" y="5607050"/>
          <p14:tracePt t="36088" x="6137275" y="5607050"/>
          <p14:tracePt t="36104" x="6146800" y="5607050"/>
          <p14:tracePt t="36194" x="6146800" y="5597525"/>
          <p14:tracePt t="36205" x="6129338" y="5597525"/>
          <p14:tracePt t="36210" x="6111875" y="5597525"/>
          <p14:tracePt t="36222" x="6061075" y="5597525"/>
          <p14:tracePt t="36238" x="6008688" y="5589588"/>
          <p14:tracePt t="36255" x="5949950" y="5580063"/>
          <p14:tracePt t="36272" x="5897563" y="5564188"/>
          <p14:tracePt t="36289" x="5880100" y="5564188"/>
          <p14:tracePt t="36289" x="5872163" y="5554663"/>
          <p14:tracePt t="36306" x="5846763" y="5554663"/>
          <p14:tracePt t="36322" x="5751513" y="5554663"/>
          <p14:tracePt t="36339" x="5580063" y="5564188"/>
          <p14:tracePt t="36356" x="5322888" y="5597525"/>
          <p14:tracePt t="36373" x="5014913" y="5632450"/>
          <p14:tracePt t="36389" x="4543425" y="5683250"/>
          <p14:tracePt t="36406" x="4122738" y="5718175"/>
          <p14:tracePt t="36423" x="3694113" y="5768975"/>
          <p14:tracePt t="36440" x="3479800" y="5803900"/>
          <p14:tracePt t="36456" x="3343275" y="5821363"/>
          <p14:tracePt t="36456" x="3282950" y="5837238"/>
          <p14:tracePt t="36474" x="3171825" y="5864225"/>
          <p14:tracePt t="36490" x="3078163" y="5880100"/>
          <p14:tracePt t="36507" x="2974975" y="5907088"/>
          <p14:tracePt t="36523" x="2949575" y="5907088"/>
          <p14:tracePt t="36592" x="2957513" y="5897563"/>
          <p14:tracePt t="36594" x="2965450" y="5889625"/>
          <p14:tracePt t="36607" x="2974975" y="5872163"/>
          <p14:tracePt t="36624" x="2982913" y="5846763"/>
          <p14:tracePt t="36641" x="2982913" y="5837238"/>
          <p14:tracePt t="36874" x="2982913" y="5846763"/>
          <p14:tracePt t="36879" x="2974975" y="5846763"/>
          <p14:tracePt t="37162" x="2974975" y="5854700"/>
          <p14:tracePt t="37194" x="2974975" y="5864225"/>
          <p14:tracePt t="37329" x="2982913" y="5864225"/>
          <p14:tracePt t="37330" x="2982913" y="5854700"/>
          <p14:tracePt t="37343" x="3025775" y="5794375"/>
          <p14:tracePt t="37343" x="3068638" y="5726113"/>
          <p14:tracePt t="37361" x="3163888" y="5554663"/>
          <p14:tracePt t="37377" x="3282950" y="5229225"/>
          <p14:tracePt t="37394" x="3378200" y="4878388"/>
          <p14:tracePt t="37410" x="3489325" y="4422775"/>
          <p14:tracePt t="37428" x="3575050" y="4097338"/>
          <p14:tracePt t="37444" x="3651250" y="3763963"/>
          <p14:tracePt t="37462" x="3736975" y="3582988"/>
          <p14:tracePt t="37477" x="3832225" y="3411538"/>
          <p14:tracePt t="37495" x="3892550" y="3317875"/>
          <p14:tracePt t="37511" x="3951288" y="3240088"/>
          <p14:tracePt t="37528" x="3986213" y="3206750"/>
          <p14:tracePt t="37545" x="3994150" y="3197225"/>
          <p14:tracePt t="37561" x="3994150" y="3189288"/>
          <p14:tracePt t="37578" x="4003675" y="3189288"/>
          <p14:tracePt t="37595" x="4011613" y="3179763"/>
          <p14:tracePt t="37611" x="4037013" y="3171825"/>
          <p14:tracePt t="37628" x="4054475" y="3163888"/>
          <p14:tracePt t="37645" x="4089400" y="3154363"/>
          <p14:tracePt t="37662" x="4114800" y="3154363"/>
          <p14:tracePt t="37679" x="4132263" y="3154363"/>
          <p14:tracePt t="37695" x="4165600" y="3179763"/>
          <p14:tracePt t="37695" x="4192588" y="3214688"/>
          <p14:tracePt t="37713" x="4278313" y="3317875"/>
          <p14:tracePt t="37729" x="4475163" y="3549650"/>
          <p14:tracePt t="37746" x="4808538" y="3900488"/>
          <p14:tracePt t="37762" x="5400675" y="4449763"/>
          <p14:tracePt t="37779" x="5965825" y="4894263"/>
          <p14:tracePt t="37797" x="6335713" y="5186363"/>
          <p14:tracePt t="37814" x="6421438" y="5280025"/>
          <p14:tracePt t="37830" x="6437313" y="5307013"/>
          <p14:tracePt t="37848" x="6437313" y="5332413"/>
          <p14:tracePt t="37864" x="6421438" y="5349875"/>
          <p14:tracePt t="37881" x="6394450" y="5392738"/>
          <p14:tracePt t="37898" x="6257925" y="5468938"/>
          <p14:tracePt t="37914" x="6086475" y="5546725"/>
          <p14:tracePt t="37931" x="5880100" y="5622925"/>
          <p14:tracePt t="37948" x="5521325" y="5743575"/>
          <p14:tracePt t="37965" x="5211763" y="5837238"/>
          <p14:tracePt t="37981" x="4921250" y="5915025"/>
          <p14:tracePt t="37998" x="4765675" y="5957888"/>
          <p14:tracePt t="38015" x="4697413" y="5992813"/>
          <p14:tracePt t="38032" x="4689475" y="5992813"/>
          <p14:tracePt t="38225" x="4679950" y="5992813"/>
          <p14:tracePt t="38249" x="4672013" y="5992813"/>
          <p14:tracePt t="38251" x="4672013" y="6000750"/>
          <p14:tracePt t="38288" x="4672013" y="6008688"/>
          <p14:tracePt t="38642" x="4672013" y="6018213"/>
          <p14:tracePt t="38681" x="4672013" y="6026150"/>
          <p14:tracePt t="39665" x="4672013" y="6035675"/>
          <p14:tracePt t="39697" x="4672013" y="6043613"/>
          <p14:tracePt t="40329" x="4672013" y="6035675"/>
          <p14:tracePt t="42885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89916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latin typeface="宋体" charset="-122"/>
              </a:rPr>
              <a:t>      </a:t>
            </a:r>
            <a:r>
              <a:rPr lang="zh-CN" altLang="en-US" b="1" smtClean="0">
                <a:latin typeface="宋体" charset="-122"/>
              </a:rPr>
              <a:t>例</a:t>
            </a:r>
            <a:r>
              <a:rPr lang="en-US" altLang="zh-CN" b="1" smtClean="0">
                <a:latin typeface="宋体" charset="-122"/>
              </a:rPr>
              <a:t>5-2.</a:t>
            </a:r>
            <a:r>
              <a:rPr lang="zh-CN" altLang="en-US" b="1" smtClean="0">
                <a:latin typeface="宋体" charset="-122"/>
              </a:rPr>
              <a:t>在图</a:t>
            </a:r>
            <a:r>
              <a:rPr lang="en-US" altLang="zh-CN" b="1" smtClean="0">
                <a:latin typeface="宋体" charset="-122"/>
              </a:rPr>
              <a:t>5-4</a:t>
            </a:r>
            <a:r>
              <a:rPr lang="zh-CN" altLang="en-US" b="1" smtClean="0">
                <a:latin typeface="宋体" charset="-122"/>
              </a:rPr>
              <a:t>中</a:t>
            </a:r>
            <a:r>
              <a:rPr lang="en-US" altLang="zh-CN" b="1" smtClean="0">
                <a:latin typeface="宋体" charset="-122"/>
              </a:rPr>
              <a:t>P1.4</a:t>
            </a:r>
            <a:r>
              <a:rPr lang="zh-CN" altLang="en-US" b="1" smtClean="0">
                <a:latin typeface="宋体" charset="-122"/>
              </a:rPr>
              <a:t>～</a:t>
            </a:r>
            <a:r>
              <a:rPr lang="en-US" altLang="zh-CN" b="1" smtClean="0">
                <a:latin typeface="宋体" charset="-122"/>
              </a:rPr>
              <a:t>P1.7</a:t>
            </a:r>
            <a:r>
              <a:rPr lang="zh-CN" altLang="en-US" b="1" smtClean="0">
                <a:latin typeface="宋体" charset="-122"/>
              </a:rPr>
              <a:t>接四个发光二极管</a:t>
            </a:r>
            <a:r>
              <a:rPr lang="en-US" altLang="zh-CN" b="1" smtClean="0">
                <a:latin typeface="宋体" charset="-122"/>
              </a:rPr>
              <a:t>LED,P1.0</a:t>
            </a:r>
            <a:r>
              <a:rPr lang="zh-CN" altLang="en-US" b="1" smtClean="0">
                <a:latin typeface="宋体" charset="-122"/>
              </a:rPr>
              <a:t>～</a:t>
            </a:r>
            <a:r>
              <a:rPr lang="en-US" altLang="zh-CN" b="1" smtClean="0">
                <a:latin typeface="宋体" charset="-122"/>
              </a:rPr>
              <a:t>P1.3</a:t>
            </a:r>
            <a:r>
              <a:rPr lang="zh-CN" altLang="en-US" b="1" smtClean="0">
                <a:latin typeface="宋体" charset="-122"/>
              </a:rPr>
              <a:t>接四个开关，编程将开关的状态反映到发光二极管上。      </a:t>
            </a:r>
            <a:endParaRPr lang="zh-CN" altLang="en-US" smtClean="0"/>
          </a:p>
        </p:txBody>
      </p:sp>
      <p:sp>
        <p:nvSpPr>
          <p:cNvPr id="25603" name="Freeform 3"/>
          <p:cNvSpPr>
            <a:spLocks/>
          </p:cNvSpPr>
          <p:nvPr/>
        </p:nvSpPr>
        <p:spPr bwMode="auto">
          <a:xfrm>
            <a:off x="7086600" y="3092450"/>
            <a:ext cx="114300" cy="73025"/>
          </a:xfrm>
          <a:custGeom>
            <a:avLst/>
            <a:gdLst>
              <a:gd name="T0" fmla="*/ 3360208 w 216"/>
              <a:gd name="T1" fmla="*/ 7541024 h 199"/>
              <a:gd name="T2" fmla="*/ 840317 w 216"/>
              <a:gd name="T3" fmla="*/ 10234142 h 199"/>
              <a:gd name="T4" fmla="*/ 0 w 216"/>
              <a:gd name="T5" fmla="*/ 11580884 h 199"/>
              <a:gd name="T6" fmla="*/ 0 w 216"/>
              <a:gd name="T7" fmla="*/ 13331283 h 199"/>
              <a:gd name="T8" fmla="*/ 559858 w 216"/>
              <a:gd name="T9" fmla="*/ 16024401 h 199"/>
              <a:gd name="T10" fmla="*/ 2239963 w 216"/>
              <a:gd name="T11" fmla="*/ 18582844 h 199"/>
              <a:gd name="T12" fmla="*/ 4760383 w 216"/>
              <a:gd name="T13" fmla="*/ 20737632 h 199"/>
              <a:gd name="T14" fmla="*/ 6440488 w 216"/>
              <a:gd name="T15" fmla="*/ 21814659 h 199"/>
              <a:gd name="T16" fmla="*/ 8960379 w 216"/>
              <a:gd name="T17" fmla="*/ 22892053 h 199"/>
              <a:gd name="T18" fmla="*/ 13160904 w 216"/>
              <a:gd name="T19" fmla="*/ 24508144 h 199"/>
              <a:gd name="T20" fmla="*/ 18481146 w 216"/>
              <a:gd name="T21" fmla="*/ 25719845 h 199"/>
              <a:gd name="T22" fmla="*/ 23801388 w 216"/>
              <a:gd name="T23" fmla="*/ 26527891 h 199"/>
              <a:gd name="T24" fmla="*/ 30241875 w 216"/>
              <a:gd name="T25" fmla="*/ 26797239 h 199"/>
              <a:gd name="T26" fmla="*/ 35842046 w 216"/>
              <a:gd name="T27" fmla="*/ 26527891 h 199"/>
              <a:gd name="T28" fmla="*/ 41722675 w 216"/>
              <a:gd name="T29" fmla="*/ 25719845 h 199"/>
              <a:gd name="T30" fmla="*/ 46483058 w 216"/>
              <a:gd name="T31" fmla="*/ 24508144 h 199"/>
              <a:gd name="T32" fmla="*/ 51523371 w 216"/>
              <a:gd name="T33" fmla="*/ 22892053 h 199"/>
              <a:gd name="T34" fmla="*/ 52363158 w 216"/>
              <a:gd name="T35" fmla="*/ 22218682 h 199"/>
              <a:gd name="T36" fmla="*/ 52643087 w 216"/>
              <a:gd name="T37" fmla="*/ 21949333 h 199"/>
              <a:gd name="T38" fmla="*/ 53483404 w 216"/>
              <a:gd name="T39" fmla="*/ 21814659 h 199"/>
              <a:gd name="T40" fmla="*/ 55163508 w 216"/>
              <a:gd name="T41" fmla="*/ 20737632 h 199"/>
              <a:gd name="T42" fmla="*/ 57963329 w 216"/>
              <a:gd name="T43" fmla="*/ 18582844 h 199"/>
              <a:gd name="T44" fmla="*/ 59643433 w 216"/>
              <a:gd name="T45" fmla="*/ 16024401 h 199"/>
              <a:gd name="T46" fmla="*/ 59643433 w 216"/>
              <a:gd name="T47" fmla="*/ 15216355 h 199"/>
              <a:gd name="T48" fmla="*/ 60203821 w 216"/>
              <a:gd name="T49" fmla="*/ 14678025 h 199"/>
              <a:gd name="T50" fmla="*/ 60483750 w 216"/>
              <a:gd name="T51" fmla="*/ 13331283 h 199"/>
              <a:gd name="T52" fmla="*/ 59643433 w 216"/>
              <a:gd name="T53" fmla="*/ 10503490 h 199"/>
              <a:gd name="T54" fmla="*/ 57963329 w 216"/>
              <a:gd name="T55" fmla="*/ 8079721 h 199"/>
              <a:gd name="T56" fmla="*/ 55163508 w 216"/>
              <a:gd name="T57" fmla="*/ 5790259 h 199"/>
              <a:gd name="T58" fmla="*/ 51523371 w 216"/>
              <a:gd name="T59" fmla="*/ 3770512 h 199"/>
              <a:gd name="T60" fmla="*/ 46483058 w 216"/>
              <a:gd name="T61" fmla="*/ 2019747 h 199"/>
              <a:gd name="T62" fmla="*/ 41722675 w 216"/>
              <a:gd name="T63" fmla="*/ 942720 h 199"/>
              <a:gd name="T64" fmla="*/ 35842046 w 216"/>
              <a:gd name="T65" fmla="*/ 134674 h 199"/>
              <a:gd name="T66" fmla="*/ 30241875 w 216"/>
              <a:gd name="T67" fmla="*/ 0 h 199"/>
              <a:gd name="T68" fmla="*/ 26041879 w 216"/>
              <a:gd name="T69" fmla="*/ 134674 h 19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16"/>
              <a:gd name="T106" fmla="*/ 0 h 199"/>
              <a:gd name="T107" fmla="*/ 216 w 216"/>
              <a:gd name="T108" fmla="*/ 199 h 199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16" h="199">
                <a:moveTo>
                  <a:pt x="12" y="56"/>
                </a:moveTo>
                <a:lnTo>
                  <a:pt x="3" y="76"/>
                </a:lnTo>
                <a:lnTo>
                  <a:pt x="0" y="86"/>
                </a:lnTo>
                <a:lnTo>
                  <a:pt x="0" y="99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23" y="162"/>
                </a:lnTo>
                <a:lnTo>
                  <a:pt x="32" y="170"/>
                </a:lnTo>
                <a:lnTo>
                  <a:pt x="47" y="182"/>
                </a:lnTo>
                <a:lnTo>
                  <a:pt x="66" y="191"/>
                </a:lnTo>
                <a:lnTo>
                  <a:pt x="85" y="197"/>
                </a:lnTo>
                <a:lnTo>
                  <a:pt x="108" y="199"/>
                </a:lnTo>
                <a:lnTo>
                  <a:pt x="128" y="197"/>
                </a:lnTo>
                <a:lnTo>
                  <a:pt x="149" y="191"/>
                </a:lnTo>
                <a:lnTo>
                  <a:pt x="166" y="182"/>
                </a:lnTo>
                <a:lnTo>
                  <a:pt x="184" y="170"/>
                </a:lnTo>
                <a:lnTo>
                  <a:pt x="187" y="165"/>
                </a:lnTo>
                <a:lnTo>
                  <a:pt x="188" y="163"/>
                </a:lnTo>
                <a:lnTo>
                  <a:pt x="191" y="162"/>
                </a:lnTo>
                <a:lnTo>
                  <a:pt x="197" y="154"/>
                </a:lnTo>
                <a:lnTo>
                  <a:pt x="207" y="138"/>
                </a:lnTo>
                <a:lnTo>
                  <a:pt x="213" y="119"/>
                </a:lnTo>
                <a:lnTo>
                  <a:pt x="213" y="113"/>
                </a:lnTo>
                <a:lnTo>
                  <a:pt x="215" y="109"/>
                </a:lnTo>
                <a:lnTo>
                  <a:pt x="216" y="99"/>
                </a:lnTo>
                <a:lnTo>
                  <a:pt x="213" y="78"/>
                </a:lnTo>
                <a:lnTo>
                  <a:pt x="207" y="60"/>
                </a:lnTo>
                <a:lnTo>
                  <a:pt x="197" y="43"/>
                </a:lnTo>
                <a:lnTo>
                  <a:pt x="184" y="28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8" y="0"/>
                </a:lnTo>
                <a:lnTo>
                  <a:pt x="93" y="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4" name="Freeform 4"/>
          <p:cNvSpPr>
            <a:spLocks/>
          </p:cNvSpPr>
          <p:nvPr/>
        </p:nvSpPr>
        <p:spPr bwMode="auto">
          <a:xfrm>
            <a:off x="7620000" y="3073400"/>
            <a:ext cx="112713" cy="73025"/>
          </a:xfrm>
          <a:custGeom>
            <a:avLst/>
            <a:gdLst>
              <a:gd name="T0" fmla="*/ 50569343 w 215"/>
              <a:gd name="T1" fmla="*/ 22892053 h 199"/>
              <a:gd name="T2" fmla="*/ 51119277 w 215"/>
              <a:gd name="T3" fmla="*/ 22218682 h 199"/>
              <a:gd name="T4" fmla="*/ 51393983 w 215"/>
              <a:gd name="T5" fmla="*/ 21949333 h 199"/>
              <a:gd name="T6" fmla="*/ 52218622 w 215"/>
              <a:gd name="T7" fmla="*/ 21814659 h 199"/>
              <a:gd name="T8" fmla="*/ 53867378 w 215"/>
              <a:gd name="T9" fmla="*/ 20737632 h 199"/>
              <a:gd name="T10" fmla="*/ 56616002 w 215"/>
              <a:gd name="T11" fmla="*/ 18582844 h 199"/>
              <a:gd name="T12" fmla="*/ 58539987 w 215"/>
              <a:gd name="T13" fmla="*/ 16024401 h 199"/>
              <a:gd name="T14" fmla="*/ 58539987 w 215"/>
              <a:gd name="T15" fmla="*/ 15216355 h 199"/>
              <a:gd name="T16" fmla="*/ 58814692 w 215"/>
              <a:gd name="T17" fmla="*/ 14678025 h 199"/>
              <a:gd name="T18" fmla="*/ 59089397 w 215"/>
              <a:gd name="T19" fmla="*/ 13331283 h 199"/>
              <a:gd name="T20" fmla="*/ 58539987 w 215"/>
              <a:gd name="T21" fmla="*/ 10503490 h 199"/>
              <a:gd name="T22" fmla="*/ 56616002 w 215"/>
              <a:gd name="T23" fmla="*/ 8079721 h 199"/>
              <a:gd name="T24" fmla="*/ 53867378 w 215"/>
              <a:gd name="T25" fmla="*/ 5790259 h 199"/>
              <a:gd name="T26" fmla="*/ 50569343 w 215"/>
              <a:gd name="T27" fmla="*/ 3770512 h 199"/>
              <a:gd name="T28" fmla="*/ 45622553 w 215"/>
              <a:gd name="T29" fmla="*/ 2019747 h 199"/>
              <a:gd name="T30" fmla="*/ 40675238 w 215"/>
              <a:gd name="T31" fmla="*/ 942720 h 199"/>
              <a:gd name="T32" fmla="*/ 35179038 w 215"/>
              <a:gd name="T33" fmla="*/ 134674 h 199"/>
              <a:gd name="T34" fmla="*/ 29407084 w 215"/>
              <a:gd name="T35" fmla="*/ 0 h 199"/>
              <a:gd name="T36" fmla="*/ 23360949 w 215"/>
              <a:gd name="T37" fmla="*/ 134674 h 199"/>
              <a:gd name="T38" fmla="*/ 18138929 w 215"/>
              <a:gd name="T39" fmla="*/ 942720 h 199"/>
              <a:gd name="T40" fmla="*/ 12917434 w 215"/>
              <a:gd name="T41" fmla="*/ 2019747 h 199"/>
              <a:gd name="T42" fmla="*/ 8520054 w 215"/>
              <a:gd name="T43" fmla="*/ 3770512 h 199"/>
              <a:gd name="T44" fmla="*/ 4397380 w 215"/>
              <a:gd name="T45" fmla="*/ 5790259 h 199"/>
              <a:gd name="T46" fmla="*/ 1923985 w 215"/>
              <a:gd name="T47" fmla="*/ 8079721 h 199"/>
              <a:gd name="T48" fmla="*/ 274705 w 215"/>
              <a:gd name="T49" fmla="*/ 10503490 h 199"/>
              <a:gd name="T50" fmla="*/ 0 w 215"/>
              <a:gd name="T51" fmla="*/ 13331283 h 199"/>
              <a:gd name="T52" fmla="*/ 274705 w 215"/>
              <a:gd name="T53" fmla="*/ 16024401 h 199"/>
              <a:gd name="T54" fmla="*/ 1923985 w 215"/>
              <a:gd name="T55" fmla="*/ 18582844 h 199"/>
              <a:gd name="T56" fmla="*/ 4397380 w 215"/>
              <a:gd name="T57" fmla="*/ 20737632 h 199"/>
              <a:gd name="T58" fmla="*/ 6321364 w 215"/>
              <a:gd name="T59" fmla="*/ 21814659 h 199"/>
              <a:gd name="T60" fmla="*/ 8520054 w 215"/>
              <a:gd name="T61" fmla="*/ 22892053 h 199"/>
              <a:gd name="T62" fmla="*/ 12917434 w 215"/>
              <a:gd name="T63" fmla="*/ 24508144 h 199"/>
              <a:gd name="T64" fmla="*/ 18138929 w 215"/>
              <a:gd name="T65" fmla="*/ 25719845 h 199"/>
              <a:gd name="T66" fmla="*/ 23360949 w 215"/>
              <a:gd name="T67" fmla="*/ 26527891 h 199"/>
              <a:gd name="T68" fmla="*/ 29407084 w 215"/>
              <a:gd name="T69" fmla="*/ 26797239 h 199"/>
              <a:gd name="T70" fmla="*/ 35179038 w 215"/>
              <a:gd name="T71" fmla="*/ 26527891 h 199"/>
              <a:gd name="T72" fmla="*/ 40675238 w 215"/>
              <a:gd name="T73" fmla="*/ 25719845 h 199"/>
              <a:gd name="T74" fmla="*/ 45622553 w 215"/>
              <a:gd name="T75" fmla="*/ 24508144 h 199"/>
              <a:gd name="T76" fmla="*/ 50569343 w 215"/>
              <a:gd name="T77" fmla="*/ 22892053 h 19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5"/>
              <a:gd name="T118" fmla="*/ 0 h 199"/>
              <a:gd name="T119" fmla="*/ 215 w 215"/>
              <a:gd name="T120" fmla="*/ 199 h 199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5" h="199">
                <a:moveTo>
                  <a:pt x="184" y="170"/>
                </a:moveTo>
                <a:lnTo>
                  <a:pt x="186" y="165"/>
                </a:lnTo>
                <a:lnTo>
                  <a:pt x="187" y="163"/>
                </a:lnTo>
                <a:lnTo>
                  <a:pt x="190" y="162"/>
                </a:lnTo>
                <a:lnTo>
                  <a:pt x="196" y="154"/>
                </a:lnTo>
                <a:lnTo>
                  <a:pt x="206" y="138"/>
                </a:lnTo>
                <a:lnTo>
                  <a:pt x="213" y="119"/>
                </a:lnTo>
                <a:lnTo>
                  <a:pt x="213" y="113"/>
                </a:lnTo>
                <a:lnTo>
                  <a:pt x="214" y="109"/>
                </a:lnTo>
                <a:lnTo>
                  <a:pt x="215" y="99"/>
                </a:lnTo>
                <a:lnTo>
                  <a:pt x="213" y="78"/>
                </a:lnTo>
                <a:lnTo>
                  <a:pt x="206" y="60"/>
                </a:lnTo>
                <a:lnTo>
                  <a:pt x="196" y="43"/>
                </a:lnTo>
                <a:lnTo>
                  <a:pt x="184" y="28"/>
                </a:lnTo>
                <a:lnTo>
                  <a:pt x="166" y="15"/>
                </a:lnTo>
                <a:lnTo>
                  <a:pt x="148" y="7"/>
                </a:lnTo>
                <a:lnTo>
                  <a:pt x="128" y="1"/>
                </a:lnTo>
                <a:lnTo>
                  <a:pt x="107" y="0"/>
                </a:lnTo>
                <a:lnTo>
                  <a:pt x="85" y="1"/>
                </a:lnTo>
                <a:lnTo>
                  <a:pt x="66" y="7"/>
                </a:lnTo>
                <a:lnTo>
                  <a:pt x="47" y="15"/>
                </a:lnTo>
                <a:lnTo>
                  <a:pt x="31" y="28"/>
                </a:lnTo>
                <a:lnTo>
                  <a:pt x="16" y="43"/>
                </a:lnTo>
                <a:lnTo>
                  <a:pt x="7" y="60"/>
                </a:lnTo>
                <a:lnTo>
                  <a:pt x="1" y="78"/>
                </a:lnTo>
                <a:lnTo>
                  <a:pt x="0" y="99"/>
                </a:lnTo>
                <a:lnTo>
                  <a:pt x="1" y="119"/>
                </a:lnTo>
                <a:lnTo>
                  <a:pt x="7" y="138"/>
                </a:lnTo>
                <a:lnTo>
                  <a:pt x="16" y="154"/>
                </a:lnTo>
                <a:lnTo>
                  <a:pt x="23" y="162"/>
                </a:lnTo>
                <a:lnTo>
                  <a:pt x="31" y="170"/>
                </a:lnTo>
                <a:lnTo>
                  <a:pt x="47" y="182"/>
                </a:lnTo>
                <a:lnTo>
                  <a:pt x="66" y="191"/>
                </a:lnTo>
                <a:lnTo>
                  <a:pt x="85" y="197"/>
                </a:lnTo>
                <a:lnTo>
                  <a:pt x="107" y="199"/>
                </a:lnTo>
                <a:lnTo>
                  <a:pt x="128" y="197"/>
                </a:lnTo>
                <a:lnTo>
                  <a:pt x="148" y="191"/>
                </a:lnTo>
                <a:lnTo>
                  <a:pt x="166" y="182"/>
                </a:lnTo>
                <a:lnTo>
                  <a:pt x="184" y="170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5561013" y="1590675"/>
            <a:ext cx="1587" cy="4460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 flipV="1">
            <a:off x="6118225" y="1608138"/>
            <a:ext cx="1588" cy="42703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 flipV="1">
            <a:off x="5046663" y="2535238"/>
            <a:ext cx="1587" cy="165100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8" name="Freeform 8"/>
          <p:cNvSpPr>
            <a:spLocks/>
          </p:cNvSpPr>
          <p:nvPr/>
        </p:nvSpPr>
        <p:spPr bwMode="auto">
          <a:xfrm>
            <a:off x="7391400" y="1543050"/>
            <a:ext cx="152400" cy="152400"/>
          </a:xfrm>
          <a:custGeom>
            <a:avLst/>
            <a:gdLst>
              <a:gd name="T0" fmla="*/ 54265794 w 214"/>
              <a:gd name="T1" fmla="*/ 116712362 h 199"/>
              <a:gd name="T2" fmla="*/ 64915991 w 214"/>
              <a:gd name="T3" fmla="*/ 115539112 h 199"/>
              <a:gd name="T4" fmla="*/ 75059136 w 214"/>
              <a:gd name="T5" fmla="*/ 112606752 h 199"/>
              <a:gd name="T6" fmla="*/ 84188181 w 214"/>
              <a:gd name="T7" fmla="*/ 106742032 h 199"/>
              <a:gd name="T8" fmla="*/ 92809464 w 214"/>
              <a:gd name="T9" fmla="*/ 100290687 h 199"/>
              <a:gd name="T10" fmla="*/ 99402544 w 214"/>
              <a:gd name="T11" fmla="*/ 90320358 h 199"/>
              <a:gd name="T12" fmla="*/ 104474473 w 214"/>
              <a:gd name="T13" fmla="*/ 80935887 h 199"/>
              <a:gd name="T14" fmla="*/ 107010437 w 214"/>
              <a:gd name="T15" fmla="*/ 69793073 h 199"/>
              <a:gd name="T16" fmla="*/ 108531589 w 214"/>
              <a:gd name="T17" fmla="*/ 58649493 h 199"/>
              <a:gd name="T18" fmla="*/ 107010437 w 214"/>
              <a:gd name="T19" fmla="*/ 46333429 h 199"/>
              <a:gd name="T20" fmla="*/ 104474473 w 214"/>
              <a:gd name="T21" fmla="*/ 35776474 h 199"/>
              <a:gd name="T22" fmla="*/ 99402544 w 214"/>
              <a:gd name="T23" fmla="*/ 25219520 h 199"/>
              <a:gd name="T24" fmla="*/ 92809464 w 214"/>
              <a:gd name="T25" fmla="*/ 17008299 h 199"/>
              <a:gd name="T26" fmla="*/ 84188181 w 214"/>
              <a:gd name="T27" fmla="*/ 8797079 h 199"/>
              <a:gd name="T28" fmla="*/ 75059136 w 214"/>
              <a:gd name="T29" fmla="*/ 4105610 h 199"/>
              <a:gd name="T30" fmla="*/ 64915991 w 214"/>
              <a:gd name="T31" fmla="*/ 586625 h 199"/>
              <a:gd name="T32" fmla="*/ 54265794 w 214"/>
              <a:gd name="T33" fmla="*/ 0 h 199"/>
              <a:gd name="T34" fmla="*/ 43108548 w 214"/>
              <a:gd name="T35" fmla="*/ 586625 h 199"/>
              <a:gd name="T36" fmla="*/ 33472452 w 214"/>
              <a:gd name="T37" fmla="*/ 4105610 h 199"/>
              <a:gd name="T38" fmla="*/ 23836357 w 214"/>
              <a:gd name="T39" fmla="*/ 8797079 h 199"/>
              <a:gd name="T40" fmla="*/ 15722125 w 214"/>
              <a:gd name="T41" fmla="*/ 17008299 h 199"/>
              <a:gd name="T42" fmla="*/ 8114232 w 214"/>
              <a:gd name="T43" fmla="*/ 25219520 h 199"/>
              <a:gd name="T44" fmla="*/ 3550065 w 214"/>
              <a:gd name="T45" fmla="*/ 35776474 h 199"/>
              <a:gd name="T46" fmla="*/ 507050 w 214"/>
              <a:gd name="T47" fmla="*/ 46333429 h 199"/>
              <a:gd name="T48" fmla="*/ 0 w 214"/>
              <a:gd name="T49" fmla="*/ 58649493 h 199"/>
              <a:gd name="T50" fmla="*/ 507050 w 214"/>
              <a:gd name="T51" fmla="*/ 69793073 h 199"/>
              <a:gd name="T52" fmla="*/ 3550065 w 214"/>
              <a:gd name="T53" fmla="*/ 80935887 h 199"/>
              <a:gd name="T54" fmla="*/ 8114232 w 214"/>
              <a:gd name="T55" fmla="*/ 90320358 h 199"/>
              <a:gd name="T56" fmla="*/ 15722125 w 214"/>
              <a:gd name="T57" fmla="*/ 100290687 h 199"/>
              <a:gd name="T58" fmla="*/ 23836357 w 214"/>
              <a:gd name="T59" fmla="*/ 106742032 h 199"/>
              <a:gd name="T60" fmla="*/ 33472452 w 214"/>
              <a:gd name="T61" fmla="*/ 112606752 h 199"/>
              <a:gd name="T62" fmla="*/ 43108548 w 214"/>
              <a:gd name="T63" fmla="*/ 115539112 h 199"/>
              <a:gd name="T64" fmla="*/ 54265794 w 214"/>
              <a:gd name="T65" fmla="*/ 116712362 h 1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14"/>
              <a:gd name="T100" fmla="*/ 0 h 199"/>
              <a:gd name="T101" fmla="*/ 214 w 214"/>
              <a:gd name="T102" fmla="*/ 199 h 19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14" h="199">
                <a:moveTo>
                  <a:pt x="107" y="199"/>
                </a:moveTo>
                <a:lnTo>
                  <a:pt x="128" y="197"/>
                </a:lnTo>
                <a:lnTo>
                  <a:pt x="148" y="192"/>
                </a:lnTo>
                <a:lnTo>
                  <a:pt x="166" y="182"/>
                </a:lnTo>
                <a:lnTo>
                  <a:pt x="183" y="171"/>
                </a:lnTo>
                <a:lnTo>
                  <a:pt x="196" y="154"/>
                </a:lnTo>
                <a:lnTo>
                  <a:pt x="206" y="138"/>
                </a:lnTo>
                <a:lnTo>
                  <a:pt x="211" y="119"/>
                </a:lnTo>
                <a:lnTo>
                  <a:pt x="214" y="100"/>
                </a:lnTo>
                <a:lnTo>
                  <a:pt x="211" y="79"/>
                </a:lnTo>
                <a:lnTo>
                  <a:pt x="206" y="61"/>
                </a:lnTo>
                <a:lnTo>
                  <a:pt x="196" y="43"/>
                </a:lnTo>
                <a:lnTo>
                  <a:pt x="183" y="29"/>
                </a:lnTo>
                <a:lnTo>
                  <a:pt x="166" y="15"/>
                </a:lnTo>
                <a:lnTo>
                  <a:pt x="148" y="7"/>
                </a:lnTo>
                <a:lnTo>
                  <a:pt x="128" y="1"/>
                </a:lnTo>
                <a:lnTo>
                  <a:pt x="107" y="0"/>
                </a:lnTo>
                <a:lnTo>
                  <a:pt x="85" y="1"/>
                </a:lnTo>
                <a:lnTo>
                  <a:pt x="66" y="7"/>
                </a:lnTo>
                <a:lnTo>
                  <a:pt x="47" y="15"/>
                </a:lnTo>
                <a:lnTo>
                  <a:pt x="31" y="29"/>
                </a:lnTo>
                <a:lnTo>
                  <a:pt x="16" y="43"/>
                </a:lnTo>
                <a:lnTo>
                  <a:pt x="7" y="61"/>
                </a:lnTo>
                <a:lnTo>
                  <a:pt x="1" y="79"/>
                </a:lnTo>
                <a:lnTo>
                  <a:pt x="0" y="100"/>
                </a:lnTo>
                <a:lnTo>
                  <a:pt x="1" y="119"/>
                </a:lnTo>
                <a:lnTo>
                  <a:pt x="7" y="138"/>
                </a:lnTo>
                <a:lnTo>
                  <a:pt x="16" y="154"/>
                </a:lnTo>
                <a:lnTo>
                  <a:pt x="31" y="171"/>
                </a:lnTo>
                <a:lnTo>
                  <a:pt x="47" y="182"/>
                </a:lnTo>
                <a:lnTo>
                  <a:pt x="66" y="192"/>
                </a:lnTo>
                <a:lnTo>
                  <a:pt x="85" y="197"/>
                </a:lnTo>
                <a:lnTo>
                  <a:pt x="107" y="199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7053263" y="4454525"/>
            <a:ext cx="1587" cy="5365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 flipH="1">
            <a:off x="7053263" y="4456113"/>
            <a:ext cx="468312" cy="15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7053263" y="4938713"/>
            <a:ext cx="1587" cy="5730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Freeform 12"/>
          <p:cNvSpPr>
            <a:spLocks/>
          </p:cNvSpPr>
          <p:nvPr/>
        </p:nvSpPr>
        <p:spPr bwMode="auto">
          <a:xfrm>
            <a:off x="2814638" y="6064250"/>
            <a:ext cx="4225925" cy="474663"/>
          </a:xfrm>
          <a:custGeom>
            <a:avLst/>
            <a:gdLst>
              <a:gd name="T0" fmla="*/ 2147483647 w 7986"/>
              <a:gd name="T1" fmla="*/ 0 h 1442"/>
              <a:gd name="T2" fmla="*/ 2147483647 w 7986"/>
              <a:gd name="T3" fmla="*/ 156244774 h 1442"/>
              <a:gd name="T4" fmla="*/ 0 w 7986"/>
              <a:gd name="T5" fmla="*/ 156244774 h 1442"/>
              <a:gd name="T6" fmla="*/ 0 60000 65536"/>
              <a:gd name="T7" fmla="*/ 0 60000 65536"/>
              <a:gd name="T8" fmla="*/ 0 60000 65536"/>
              <a:gd name="T9" fmla="*/ 0 w 7986"/>
              <a:gd name="T10" fmla="*/ 0 h 1442"/>
              <a:gd name="T11" fmla="*/ 7986 w 7986"/>
              <a:gd name="T12" fmla="*/ 1442 h 14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86" h="1442">
                <a:moveTo>
                  <a:pt x="7986" y="0"/>
                </a:moveTo>
                <a:lnTo>
                  <a:pt x="7986" y="1442"/>
                </a:lnTo>
                <a:lnTo>
                  <a:pt x="0" y="1442"/>
                </a:lnTo>
              </a:path>
            </a:pathLst>
          </a:cu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7053263" y="5511800"/>
            <a:ext cx="1587" cy="5365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Freeform 14"/>
          <p:cNvSpPr>
            <a:spLocks/>
          </p:cNvSpPr>
          <p:nvPr/>
        </p:nvSpPr>
        <p:spPr bwMode="auto">
          <a:xfrm>
            <a:off x="838200" y="2376488"/>
            <a:ext cx="1989138" cy="4432300"/>
          </a:xfrm>
          <a:custGeom>
            <a:avLst/>
            <a:gdLst>
              <a:gd name="T0" fmla="*/ 925536838 w 4275"/>
              <a:gd name="T1" fmla="*/ 0 h 11627"/>
              <a:gd name="T2" fmla="*/ 0 w 4275"/>
              <a:gd name="T3" fmla="*/ 0 h 11627"/>
              <a:gd name="T4" fmla="*/ 0 w 4275"/>
              <a:gd name="T5" fmla="*/ 1689626154 h 11627"/>
              <a:gd name="T6" fmla="*/ 925536838 w 4275"/>
              <a:gd name="T7" fmla="*/ 1689626154 h 11627"/>
              <a:gd name="T8" fmla="*/ 925536838 w 4275"/>
              <a:gd name="T9" fmla="*/ 1617257334 h 11627"/>
              <a:gd name="T10" fmla="*/ 925536838 w 4275"/>
              <a:gd name="T11" fmla="*/ 1415263467 h 11627"/>
              <a:gd name="T12" fmla="*/ 925536838 w 4275"/>
              <a:gd name="T13" fmla="*/ 1191181292 h 11627"/>
              <a:gd name="T14" fmla="*/ 925536838 w 4275"/>
              <a:gd name="T15" fmla="*/ 982067231 h 11627"/>
              <a:gd name="T16" fmla="*/ 925536838 w 4275"/>
              <a:gd name="T17" fmla="*/ 765541351 h 11627"/>
              <a:gd name="T18" fmla="*/ 925536838 w 4275"/>
              <a:gd name="T19" fmla="*/ 440607673 h 11627"/>
              <a:gd name="T20" fmla="*/ 925536838 w 4275"/>
              <a:gd name="T21" fmla="*/ 317667862 h 11627"/>
              <a:gd name="T22" fmla="*/ 925536838 w 4275"/>
              <a:gd name="T23" fmla="*/ 216816360 h 11627"/>
              <a:gd name="T24" fmla="*/ 925536838 w 4275"/>
              <a:gd name="T25" fmla="*/ 101141983 h 11627"/>
              <a:gd name="T26" fmla="*/ 925536838 w 4275"/>
              <a:gd name="T27" fmla="*/ 0 h 1162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275"/>
              <a:gd name="T43" fmla="*/ 0 h 11627"/>
              <a:gd name="T44" fmla="*/ 4275 w 4275"/>
              <a:gd name="T45" fmla="*/ 11627 h 1162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275" h="11627">
                <a:moveTo>
                  <a:pt x="4275" y="0"/>
                </a:moveTo>
                <a:lnTo>
                  <a:pt x="0" y="0"/>
                </a:lnTo>
                <a:lnTo>
                  <a:pt x="0" y="11627"/>
                </a:lnTo>
                <a:lnTo>
                  <a:pt x="4275" y="11627"/>
                </a:lnTo>
                <a:lnTo>
                  <a:pt x="4275" y="11129"/>
                </a:lnTo>
                <a:lnTo>
                  <a:pt x="4275" y="9739"/>
                </a:lnTo>
                <a:lnTo>
                  <a:pt x="4275" y="8197"/>
                </a:lnTo>
                <a:lnTo>
                  <a:pt x="4275" y="6758"/>
                </a:lnTo>
                <a:lnTo>
                  <a:pt x="4275" y="5268"/>
                </a:lnTo>
                <a:lnTo>
                  <a:pt x="4275" y="3032"/>
                </a:lnTo>
                <a:lnTo>
                  <a:pt x="4275" y="2186"/>
                </a:lnTo>
                <a:lnTo>
                  <a:pt x="4275" y="1492"/>
                </a:lnTo>
                <a:lnTo>
                  <a:pt x="4275" y="696"/>
                </a:lnTo>
                <a:lnTo>
                  <a:pt x="4275" y="0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2827338" y="4402138"/>
            <a:ext cx="1528762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2827338" y="5494338"/>
            <a:ext cx="1744662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H="1">
            <a:off x="2827338" y="4956175"/>
            <a:ext cx="1673225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flipH="1">
            <a:off x="2808288" y="6065838"/>
            <a:ext cx="1619250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Freeform 19"/>
          <p:cNvSpPr>
            <a:spLocks/>
          </p:cNvSpPr>
          <p:nvPr/>
        </p:nvSpPr>
        <p:spPr bwMode="auto">
          <a:xfrm>
            <a:off x="7626350" y="3517900"/>
            <a:ext cx="112713" cy="74613"/>
          </a:xfrm>
          <a:custGeom>
            <a:avLst/>
            <a:gdLst>
              <a:gd name="T0" fmla="*/ 50765619 w 214"/>
              <a:gd name="T1" fmla="*/ 23799309 h 200"/>
              <a:gd name="T2" fmla="*/ 54094866 w 214"/>
              <a:gd name="T3" fmla="*/ 21433330 h 200"/>
              <a:gd name="T4" fmla="*/ 57146018 w 214"/>
              <a:gd name="T5" fmla="*/ 19206505 h 200"/>
              <a:gd name="T6" fmla="*/ 58810905 w 214"/>
              <a:gd name="T7" fmla="*/ 16562221 h 200"/>
              <a:gd name="T8" fmla="*/ 59365516 w 214"/>
              <a:gd name="T9" fmla="*/ 13917936 h 200"/>
              <a:gd name="T10" fmla="*/ 58810905 w 214"/>
              <a:gd name="T11" fmla="*/ 10994972 h 200"/>
              <a:gd name="T12" fmla="*/ 57146018 w 214"/>
              <a:gd name="T13" fmla="*/ 8489840 h 200"/>
              <a:gd name="T14" fmla="*/ 54094866 w 214"/>
              <a:gd name="T15" fmla="*/ 5984709 h 200"/>
              <a:gd name="T16" fmla="*/ 50765619 w 214"/>
              <a:gd name="T17" fmla="*/ 4036190 h 200"/>
              <a:gd name="T18" fmla="*/ 48269079 w 214"/>
              <a:gd name="T19" fmla="*/ 2922591 h 200"/>
              <a:gd name="T20" fmla="*/ 46050108 w 214"/>
              <a:gd name="T21" fmla="*/ 2087672 h 200"/>
              <a:gd name="T22" fmla="*/ 41334069 w 214"/>
              <a:gd name="T23" fmla="*/ 974073 h 200"/>
              <a:gd name="T24" fmla="*/ 35508282 w 214"/>
              <a:gd name="T25" fmla="*/ 139153 h 200"/>
              <a:gd name="T26" fmla="*/ 29682495 w 214"/>
              <a:gd name="T27" fmla="*/ 0 h 200"/>
              <a:gd name="T28" fmla="*/ 23302096 w 214"/>
              <a:gd name="T29" fmla="*/ 139153 h 200"/>
              <a:gd name="T30" fmla="*/ 18031447 w 214"/>
              <a:gd name="T31" fmla="*/ 974073 h 200"/>
              <a:gd name="T32" fmla="*/ 12760797 w 214"/>
              <a:gd name="T33" fmla="*/ 2087672 h 200"/>
              <a:gd name="T34" fmla="*/ 8599897 w 214"/>
              <a:gd name="T35" fmla="*/ 4036190 h 200"/>
              <a:gd name="T36" fmla="*/ 4716038 w 214"/>
              <a:gd name="T37" fmla="*/ 5984709 h 200"/>
              <a:gd name="T38" fmla="*/ 2219498 w 214"/>
              <a:gd name="T39" fmla="*/ 8489840 h 200"/>
              <a:gd name="T40" fmla="*/ 554611 w 214"/>
              <a:gd name="T41" fmla="*/ 10994972 h 200"/>
              <a:gd name="T42" fmla="*/ 0 w 214"/>
              <a:gd name="T43" fmla="*/ 13917936 h 200"/>
              <a:gd name="T44" fmla="*/ 554611 w 214"/>
              <a:gd name="T45" fmla="*/ 16562221 h 200"/>
              <a:gd name="T46" fmla="*/ 2219498 w 214"/>
              <a:gd name="T47" fmla="*/ 19206505 h 200"/>
              <a:gd name="T48" fmla="*/ 4716038 w 214"/>
              <a:gd name="T49" fmla="*/ 21433330 h 200"/>
              <a:gd name="T50" fmla="*/ 8599897 w 214"/>
              <a:gd name="T51" fmla="*/ 23799309 h 200"/>
              <a:gd name="T52" fmla="*/ 12760797 w 214"/>
              <a:gd name="T53" fmla="*/ 25330367 h 200"/>
              <a:gd name="T54" fmla="*/ 18031447 w 214"/>
              <a:gd name="T55" fmla="*/ 26721900 h 200"/>
              <a:gd name="T56" fmla="*/ 23302096 w 214"/>
              <a:gd name="T57" fmla="*/ 27557192 h 200"/>
              <a:gd name="T58" fmla="*/ 29682495 w 214"/>
              <a:gd name="T59" fmla="*/ 27835499 h 200"/>
              <a:gd name="T60" fmla="*/ 32456604 w 214"/>
              <a:gd name="T61" fmla="*/ 27696346 h 200"/>
              <a:gd name="T62" fmla="*/ 33843922 w 214"/>
              <a:gd name="T63" fmla="*/ 27557192 h 200"/>
              <a:gd name="T64" fmla="*/ 35508282 w 214"/>
              <a:gd name="T65" fmla="*/ 27557192 h 200"/>
              <a:gd name="T66" fmla="*/ 41334069 w 214"/>
              <a:gd name="T67" fmla="*/ 26721900 h 200"/>
              <a:gd name="T68" fmla="*/ 46050108 w 214"/>
              <a:gd name="T69" fmla="*/ 25330367 h 200"/>
              <a:gd name="T70" fmla="*/ 48269079 w 214"/>
              <a:gd name="T71" fmla="*/ 24634601 h 200"/>
              <a:gd name="T72" fmla="*/ 48546648 w 214"/>
              <a:gd name="T73" fmla="*/ 24216768 h 200"/>
              <a:gd name="T74" fmla="*/ 49378828 w 214"/>
              <a:gd name="T75" fmla="*/ 24077615 h 200"/>
              <a:gd name="T76" fmla="*/ 50765619 w 214"/>
              <a:gd name="T77" fmla="*/ 23799309 h 2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4"/>
              <a:gd name="T118" fmla="*/ 0 h 200"/>
              <a:gd name="T119" fmla="*/ 214 w 214"/>
              <a:gd name="T120" fmla="*/ 200 h 20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4" h="200">
                <a:moveTo>
                  <a:pt x="183" y="171"/>
                </a:moveTo>
                <a:lnTo>
                  <a:pt x="195" y="154"/>
                </a:lnTo>
                <a:lnTo>
                  <a:pt x="206" y="138"/>
                </a:lnTo>
                <a:lnTo>
                  <a:pt x="212" y="119"/>
                </a:lnTo>
                <a:lnTo>
                  <a:pt x="214" y="100"/>
                </a:lnTo>
                <a:lnTo>
                  <a:pt x="212" y="79"/>
                </a:lnTo>
                <a:lnTo>
                  <a:pt x="206" y="61"/>
                </a:lnTo>
                <a:lnTo>
                  <a:pt x="195" y="43"/>
                </a:lnTo>
                <a:lnTo>
                  <a:pt x="183" y="29"/>
                </a:lnTo>
                <a:lnTo>
                  <a:pt x="174" y="21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7" y="0"/>
                </a:lnTo>
                <a:lnTo>
                  <a:pt x="84" y="1"/>
                </a:lnTo>
                <a:lnTo>
                  <a:pt x="65" y="7"/>
                </a:lnTo>
                <a:lnTo>
                  <a:pt x="46" y="15"/>
                </a:lnTo>
                <a:lnTo>
                  <a:pt x="31" y="29"/>
                </a:lnTo>
                <a:lnTo>
                  <a:pt x="17" y="43"/>
                </a:lnTo>
                <a:lnTo>
                  <a:pt x="8" y="61"/>
                </a:lnTo>
                <a:lnTo>
                  <a:pt x="2" y="79"/>
                </a:lnTo>
                <a:lnTo>
                  <a:pt x="0" y="100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31" y="171"/>
                </a:lnTo>
                <a:lnTo>
                  <a:pt x="46" y="182"/>
                </a:lnTo>
                <a:lnTo>
                  <a:pt x="65" y="192"/>
                </a:lnTo>
                <a:lnTo>
                  <a:pt x="84" y="198"/>
                </a:lnTo>
                <a:lnTo>
                  <a:pt x="107" y="200"/>
                </a:lnTo>
                <a:lnTo>
                  <a:pt x="117" y="199"/>
                </a:lnTo>
                <a:lnTo>
                  <a:pt x="122" y="198"/>
                </a:lnTo>
                <a:lnTo>
                  <a:pt x="128" y="198"/>
                </a:lnTo>
                <a:lnTo>
                  <a:pt x="149" y="192"/>
                </a:lnTo>
                <a:lnTo>
                  <a:pt x="166" y="182"/>
                </a:lnTo>
                <a:lnTo>
                  <a:pt x="174" y="177"/>
                </a:lnTo>
                <a:lnTo>
                  <a:pt x="175" y="174"/>
                </a:lnTo>
                <a:lnTo>
                  <a:pt x="178" y="173"/>
                </a:lnTo>
                <a:lnTo>
                  <a:pt x="183" y="17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0" name="Freeform 20"/>
          <p:cNvSpPr>
            <a:spLocks/>
          </p:cNvSpPr>
          <p:nvPr/>
        </p:nvSpPr>
        <p:spPr bwMode="auto">
          <a:xfrm>
            <a:off x="7115175" y="3517900"/>
            <a:ext cx="114300" cy="74613"/>
          </a:xfrm>
          <a:custGeom>
            <a:avLst/>
            <a:gdLst>
              <a:gd name="T0" fmla="*/ 30523948 w 215"/>
              <a:gd name="T1" fmla="*/ 0 h 201"/>
              <a:gd name="T2" fmla="*/ 24023202 w 215"/>
              <a:gd name="T3" fmla="*/ 275437 h 201"/>
              <a:gd name="T4" fmla="*/ 18653228 w 215"/>
              <a:gd name="T5" fmla="*/ 1102491 h 201"/>
              <a:gd name="T6" fmla="*/ 13283787 w 215"/>
              <a:gd name="T7" fmla="*/ 2204610 h 201"/>
              <a:gd name="T8" fmla="*/ 9044054 w 215"/>
              <a:gd name="T9" fmla="*/ 4133783 h 201"/>
              <a:gd name="T10" fmla="*/ 4804853 w 215"/>
              <a:gd name="T11" fmla="*/ 6062956 h 201"/>
              <a:gd name="T12" fmla="*/ 2261013 w 215"/>
              <a:gd name="T13" fmla="*/ 8543374 h 201"/>
              <a:gd name="T14" fmla="*/ 282826 w 215"/>
              <a:gd name="T15" fmla="*/ 10886074 h 201"/>
              <a:gd name="T16" fmla="*/ 0 w 215"/>
              <a:gd name="T17" fmla="*/ 13917366 h 201"/>
              <a:gd name="T18" fmla="*/ 282826 w 215"/>
              <a:gd name="T19" fmla="*/ 16397784 h 201"/>
              <a:gd name="T20" fmla="*/ 2261013 w 215"/>
              <a:gd name="T21" fmla="*/ 19015921 h 201"/>
              <a:gd name="T22" fmla="*/ 4804853 w 215"/>
              <a:gd name="T23" fmla="*/ 21358250 h 201"/>
              <a:gd name="T24" fmla="*/ 9044054 w 215"/>
              <a:gd name="T25" fmla="*/ 23563231 h 201"/>
              <a:gd name="T26" fmla="*/ 13283787 w 215"/>
              <a:gd name="T27" fmla="*/ 25216596 h 201"/>
              <a:gd name="T28" fmla="*/ 18653228 w 215"/>
              <a:gd name="T29" fmla="*/ 26456805 h 201"/>
              <a:gd name="T30" fmla="*/ 24023202 w 215"/>
              <a:gd name="T31" fmla="*/ 27283487 h 201"/>
              <a:gd name="T32" fmla="*/ 30523948 w 215"/>
              <a:gd name="T33" fmla="*/ 27697014 h 201"/>
              <a:gd name="T34" fmla="*/ 36176216 w 215"/>
              <a:gd name="T35" fmla="*/ 27283487 h 201"/>
              <a:gd name="T36" fmla="*/ 41829015 w 215"/>
              <a:gd name="T37" fmla="*/ 26456805 h 201"/>
              <a:gd name="T38" fmla="*/ 46916163 w 215"/>
              <a:gd name="T39" fmla="*/ 25216596 h 201"/>
              <a:gd name="T40" fmla="*/ 52003842 w 215"/>
              <a:gd name="T41" fmla="*/ 23563231 h 201"/>
              <a:gd name="T42" fmla="*/ 55395096 w 215"/>
              <a:gd name="T43" fmla="*/ 21358250 h 201"/>
              <a:gd name="T44" fmla="*/ 58504056 w 215"/>
              <a:gd name="T45" fmla="*/ 19015921 h 201"/>
              <a:gd name="T46" fmla="*/ 60199949 w 215"/>
              <a:gd name="T47" fmla="*/ 16397784 h 201"/>
              <a:gd name="T48" fmla="*/ 60765070 w 215"/>
              <a:gd name="T49" fmla="*/ 13917366 h 201"/>
              <a:gd name="T50" fmla="*/ 60199949 w 215"/>
              <a:gd name="T51" fmla="*/ 10886074 h 201"/>
              <a:gd name="T52" fmla="*/ 58504056 w 215"/>
              <a:gd name="T53" fmla="*/ 8543374 h 201"/>
              <a:gd name="T54" fmla="*/ 55395096 w 215"/>
              <a:gd name="T55" fmla="*/ 6062956 h 201"/>
              <a:gd name="T56" fmla="*/ 52003842 w 215"/>
              <a:gd name="T57" fmla="*/ 4133783 h 201"/>
              <a:gd name="T58" fmla="*/ 46916163 w 215"/>
              <a:gd name="T59" fmla="*/ 2204610 h 201"/>
              <a:gd name="T60" fmla="*/ 41829015 w 215"/>
              <a:gd name="T61" fmla="*/ 1102491 h 201"/>
              <a:gd name="T62" fmla="*/ 36176216 w 215"/>
              <a:gd name="T63" fmla="*/ 275437 h 201"/>
              <a:gd name="T64" fmla="*/ 30523948 w 215"/>
              <a:gd name="T65" fmla="*/ 0 h 20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15"/>
              <a:gd name="T100" fmla="*/ 0 h 201"/>
              <a:gd name="T101" fmla="*/ 215 w 215"/>
              <a:gd name="T102" fmla="*/ 201 h 20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15" h="201">
                <a:moveTo>
                  <a:pt x="108" y="0"/>
                </a:moveTo>
                <a:lnTo>
                  <a:pt x="85" y="2"/>
                </a:lnTo>
                <a:lnTo>
                  <a:pt x="66" y="8"/>
                </a:lnTo>
                <a:lnTo>
                  <a:pt x="47" y="16"/>
                </a:lnTo>
                <a:lnTo>
                  <a:pt x="32" y="30"/>
                </a:lnTo>
                <a:lnTo>
                  <a:pt x="17" y="44"/>
                </a:lnTo>
                <a:lnTo>
                  <a:pt x="8" y="62"/>
                </a:lnTo>
                <a:lnTo>
                  <a:pt x="1" y="79"/>
                </a:lnTo>
                <a:lnTo>
                  <a:pt x="0" y="101"/>
                </a:lnTo>
                <a:lnTo>
                  <a:pt x="1" y="119"/>
                </a:lnTo>
                <a:lnTo>
                  <a:pt x="8" y="138"/>
                </a:lnTo>
                <a:lnTo>
                  <a:pt x="17" y="155"/>
                </a:lnTo>
                <a:lnTo>
                  <a:pt x="32" y="171"/>
                </a:lnTo>
                <a:lnTo>
                  <a:pt x="47" y="183"/>
                </a:lnTo>
                <a:lnTo>
                  <a:pt x="66" y="192"/>
                </a:lnTo>
                <a:lnTo>
                  <a:pt x="85" y="198"/>
                </a:lnTo>
                <a:lnTo>
                  <a:pt x="108" y="201"/>
                </a:lnTo>
                <a:lnTo>
                  <a:pt x="128" y="198"/>
                </a:lnTo>
                <a:lnTo>
                  <a:pt x="148" y="192"/>
                </a:lnTo>
                <a:lnTo>
                  <a:pt x="166" y="183"/>
                </a:lnTo>
                <a:lnTo>
                  <a:pt x="184" y="171"/>
                </a:lnTo>
                <a:lnTo>
                  <a:pt x="196" y="155"/>
                </a:lnTo>
                <a:lnTo>
                  <a:pt x="207" y="138"/>
                </a:lnTo>
                <a:lnTo>
                  <a:pt x="213" y="119"/>
                </a:lnTo>
                <a:lnTo>
                  <a:pt x="215" y="101"/>
                </a:lnTo>
                <a:lnTo>
                  <a:pt x="213" y="79"/>
                </a:lnTo>
                <a:lnTo>
                  <a:pt x="207" y="62"/>
                </a:lnTo>
                <a:lnTo>
                  <a:pt x="196" y="44"/>
                </a:lnTo>
                <a:lnTo>
                  <a:pt x="184" y="30"/>
                </a:lnTo>
                <a:lnTo>
                  <a:pt x="166" y="16"/>
                </a:lnTo>
                <a:lnTo>
                  <a:pt x="148" y="8"/>
                </a:lnTo>
                <a:lnTo>
                  <a:pt x="128" y="2"/>
                </a:lnTo>
                <a:lnTo>
                  <a:pt x="108" y="0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flipH="1">
            <a:off x="7758113" y="3554413"/>
            <a:ext cx="366712" cy="15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 rot="160000" flipH="1">
            <a:off x="7138988" y="3463925"/>
            <a:ext cx="565150" cy="128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flipH="1">
            <a:off x="2800350" y="3554413"/>
            <a:ext cx="4335463" cy="15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4945063" y="2039938"/>
            <a:ext cx="204787" cy="454025"/>
          </a:xfrm>
          <a:prstGeom prst="rect">
            <a:avLst/>
          </a:prstGeom>
          <a:solidFill>
            <a:srgbClr val="E1FFFF"/>
          </a:solidFill>
          <a:ln w="5238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6542088" y="2047875"/>
            <a:ext cx="204787" cy="450850"/>
          </a:xfrm>
          <a:prstGeom prst="rect">
            <a:avLst/>
          </a:prstGeom>
          <a:solidFill>
            <a:srgbClr val="E1FFFF"/>
          </a:solidFill>
          <a:ln w="5238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6003925" y="2047875"/>
            <a:ext cx="204788" cy="452438"/>
          </a:xfrm>
          <a:prstGeom prst="rect">
            <a:avLst/>
          </a:prstGeom>
          <a:solidFill>
            <a:srgbClr val="E1FFFF"/>
          </a:solidFill>
          <a:ln w="5238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5468938" y="2047875"/>
            <a:ext cx="203200" cy="452438"/>
          </a:xfrm>
          <a:prstGeom prst="rect">
            <a:avLst/>
          </a:prstGeom>
          <a:solidFill>
            <a:srgbClr val="E1FFFF"/>
          </a:solidFill>
          <a:ln w="52388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 flipH="1">
            <a:off x="4232275" y="4400550"/>
            <a:ext cx="282575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9" name="Line 29"/>
          <p:cNvSpPr>
            <a:spLocks noChangeShapeType="1"/>
          </p:cNvSpPr>
          <p:nvPr/>
        </p:nvSpPr>
        <p:spPr bwMode="auto">
          <a:xfrm flipV="1">
            <a:off x="4552950" y="4254500"/>
            <a:ext cx="1588" cy="31273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0" name="Freeform 30"/>
          <p:cNvSpPr>
            <a:spLocks/>
          </p:cNvSpPr>
          <p:nvPr/>
        </p:nvSpPr>
        <p:spPr bwMode="auto">
          <a:xfrm>
            <a:off x="4608513" y="4233863"/>
            <a:ext cx="452437" cy="333375"/>
          </a:xfrm>
          <a:custGeom>
            <a:avLst/>
            <a:gdLst>
              <a:gd name="T0" fmla="*/ 0 w 856"/>
              <a:gd name="T1" fmla="*/ 61880874 h 896"/>
              <a:gd name="T2" fmla="*/ 239134625 w 856"/>
              <a:gd name="T3" fmla="*/ 0 h 896"/>
              <a:gd name="T4" fmla="*/ 239134625 w 856"/>
              <a:gd name="T5" fmla="*/ 124038940 h 896"/>
              <a:gd name="T6" fmla="*/ 0 w 856"/>
              <a:gd name="T7" fmla="*/ 61880874 h 896"/>
              <a:gd name="T8" fmla="*/ 0 60000 65536"/>
              <a:gd name="T9" fmla="*/ 0 60000 65536"/>
              <a:gd name="T10" fmla="*/ 0 60000 65536"/>
              <a:gd name="T11" fmla="*/ 0 60000 65536"/>
              <a:gd name="T12" fmla="*/ 0 w 856"/>
              <a:gd name="T13" fmla="*/ 0 h 896"/>
              <a:gd name="T14" fmla="*/ 856 w 856"/>
              <a:gd name="T15" fmla="*/ 896 h 8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6" h="896">
                <a:moveTo>
                  <a:pt x="0" y="447"/>
                </a:moveTo>
                <a:lnTo>
                  <a:pt x="856" y="0"/>
                </a:lnTo>
                <a:lnTo>
                  <a:pt x="856" y="896"/>
                </a:lnTo>
                <a:lnTo>
                  <a:pt x="0" y="447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1" name="Line 31"/>
          <p:cNvSpPr>
            <a:spLocks noChangeShapeType="1"/>
          </p:cNvSpPr>
          <p:nvPr/>
        </p:nvSpPr>
        <p:spPr bwMode="auto">
          <a:xfrm flipH="1">
            <a:off x="4243388" y="4946650"/>
            <a:ext cx="282575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2" name="Freeform 32"/>
          <p:cNvSpPr>
            <a:spLocks/>
          </p:cNvSpPr>
          <p:nvPr/>
        </p:nvSpPr>
        <p:spPr bwMode="auto">
          <a:xfrm>
            <a:off x="4643438" y="4797425"/>
            <a:ext cx="452437" cy="334963"/>
          </a:xfrm>
          <a:custGeom>
            <a:avLst/>
            <a:gdLst>
              <a:gd name="T0" fmla="*/ 0 w 855"/>
              <a:gd name="T1" fmla="*/ 62472095 h 896"/>
              <a:gd name="T2" fmla="*/ 239414315 w 855"/>
              <a:gd name="T3" fmla="*/ 0 h 896"/>
              <a:gd name="T4" fmla="*/ 239414315 w 855"/>
              <a:gd name="T5" fmla="*/ 125223450 h 896"/>
              <a:gd name="T6" fmla="*/ 0 w 855"/>
              <a:gd name="T7" fmla="*/ 62472095 h 896"/>
              <a:gd name="T8" fmla="*/ 0 60000 65536"/>
              <a:gd name="T9" fmla="*/ 0 60000 65536"/>
              <a:gd name="T10" fmla="*/ 0 60000 65536"/>
              <a:gd name="T11" fmla="*/ 0 60000 65536"/>
              <a:gd name="T12" fmla="*/ 0 w 855"/>
              <a:gd name="T13" fmla="*/ 0 h 896"/>
              <a:gd name="T14" fmla="*/ 855 w 855"/>
              <a:gd name="T15" fmla="*/ 896 h 8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5" h="896">
                <a:moveTo>
                  <a:pt x="0" y="447"/>
                </a:moveTo>
                <a:lnTo>
                  <a:pt x="855" y="0"/>
                </a:lnTo>
                <a:lnTo>
                  <a:pt x="855" y="896"/>
                </a:lnTo>
                <a:lnTo>
                  <a:pt x="0" y="447"/>
                </a:lnTo>
              </a:path>
            </a:pathLst>
          </a:custGeom>
          <a:solidFill>
            <a:srgbClr val="DE002A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3" name="Line 33"/>
          <p:cNvSpPr>
            <a:spLocks noChangeShapeType="1"/>
          </p:cNvSpPr>
          <p:nvPr/>
        </p:nvSpPr>
        <p:spPr bwMode="auto">
          <a:xfrm flipV="1">
            <a:off x="4564063" y="4800600"/>
            <a:ext cx="1587" cy="31273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4" name="Line 34"/>
          <p:cNvSpPr>
            <a:spLocks noChangeShapeType="1"/>
          </p:cNvSpPr>
          <p:nvPr/>
        </p:nvSpPr>
        <p:spPr bwMode="auto">
          <a:xfrm flipH="1">
            <a:off x="4241800" y="5500688"/>
            <a:ext cx="282575" cy="15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5" name="Freeform 35"/>
          <p:cNvSpPr>
            <a:spLocks/>
          </p:cNvSpPr>
          <p:nvPr/>
        </p:nvSpPr>
        <p:spPr bwMode="auto">
          <a:xfrm>
            <a:off x="4618038" y="5334000"/>
            <a:ext cx="452437" cy="333375"/>
          </a:xfrm>
          <a:custGeom>
            <a:avLst/>
            <a:gdLst>
              <a:gd name="T0" fmla="*/ 0 w 855"/>
              <a:gd name="T1" fmla="*/ 61881387 h 897"/>
              <a:gd name="T2" fmla="*/ 239414315 w 855"/>
              <a:gd name="T3" fmla="*/ 0 h 897"/>
              <a:gd name="T4" fmla="*/ 239414315 w 855"/>
              <a:gd name="T5" fmla="*/ 123900658 h 897"/>
              <a:gd name="T6" fmla="*/ 0 w 855"/>
              <a:gd name="T7" fmla="*/ 61881387 h 897"/>
              <a:gd name="T8" fmla="*/ 0 60000 65536"/>
              <a:gd name="T9" fmla="*/ 0 60000 65536"/>
              <a:gd name="T10" fmla="*/ 0 60000 65536"/>
              <a:gd name="T11" fmla="*/ 0 60000 65536"/>
              <a:gd name="T12" fmla="*/ 0 w 855"/>
              <a:gd name="T13" fmla="*/ 0 h 897"/>
              <a:gd name="T14" fmla="*/ 855 w 855"/>
              <a:gd name="T15" fmla="*/ 897 h 8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5" h="897">
                <a:moveTo>
                  <a:pt x="0" y="448"/>
                </a:moveTo>
                <a:lnTo>
                  <a:pt x="855" y="0"/>
                </a:lnTo>
                <a:lnTo>
                  <a:pt x="855" y="897"/>
                </a:lnTo>
                <a:lnTo>
                  <a:pt x="0" y="448"/>
                </a:lnTo>
              </a:path>
            </a:pathLst>
          </a:custGeom>
          <a:solidFill>
            <a:srgbClr val="DE002A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 flipH="1">
            <a:off x="4270375" y="6054725"/>
            <a:ext cx="282575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7" name="Freeform 37"/>
          <p:cNvSpPr>
            <a:spLocks/>
          </p:cNvSpPr>
          <p:nvPr/>
        </p:nvSpPr>
        <p:spPr bwMode="auto">
          <a:xfrm>
            <a:off x="4646613" y="5889625"/>
            <a:ext cx="452437" cy="333375"/>
          </a:xfrm>
          <a:custGeom>
            <a:avLst/>
            <a:gdLst>
              <a:gd name="T0" fmla="*/ 0 w 856"/>
              <a:gd name="T1" fmla="*/ 61881387 h 897"/>
              <a:gd name="T2" fmla="*/ 239134625 w 856"/>
              <a:gd name="T3" fmla="*/ 0 h 897"/>
              <a:gd name="T4" fmla="*/ 239134625 w 856"/>
              <a:gd name="T5" fmla="*/ 123900658 h 897"/>
              <a:gd name="T6" fmla="*/ 0 w 856"/>
              <a:gd name="T7" fmla="*/ 61881387 h 897"/>
              <a:gd name="T8" fmla="*/ 0 60000 65536"/>
              <a:gd name="T9" fmla="*/ 0 60000 65536"/>
              <a:gd name="T10" fmla="*/ 0 60000 65536"/>
              <a:gd name="T11" fmla="*/ 0 60000 65536"/>
              <a:gd name="T12" fmla="*/ 0 w 856"/>
              <a:gd name="T13" fmla="*/ 0 h 897"/>
              <a:gd name="T14" fmla="*/ 856 w 856"/>
              <a:gd name="T15" fmla="*/ 897 h 8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6" h="897">
                <a:moveTo>
                  <a:pt x="0" y="448"/>
                </a:moveTo>
                <a:lnTo>
                  <a:pt x="856" y="0"/>
                </a:lnTo>
                <a:lnTo>
                  <a:pt x="856" y="897"/>
                </a:lnTo>
                <a:lnTo>
                  <a:pt x="0" y="448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 flipV="1">
            <a:off x="4591050" y="5908675"/>
            <a:ext cx="1588" cy="31273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9" name="Rectangle 39"/>
          <p:cNvSpPr>
            <a:spLocks noChangeArrowheads="1"/>
          </p:cNvSpPr>
          <p:nvPr/>
        </p:nvSpPr>
        <p:spPr bwMode="auto">
          <a:xfrm>
            <a:off x="971550" y="1844675"/>
            <a:ext cx="1676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400" b="1">
                <a:latin typeface="宋体" charset="-122"/>
              </a:rPr>
              <a:t>89C51/89S51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25640" name="Rectangle 40"/>
          <p:cNvSpPr>
            <a:spLocks noChangeArrowheads="1"/>
          </p:cNvSpPr>
          <p:nvPr/>
        </p:nvSpPr>
        <p:spPr bwMode="auto">
          <a:xfrm>
            <a:off x="2133600" y="2519363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P1.0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1" name="Rectangle 41"/>
          <p:cNvSpPr>
            <a:spLocks noChangeArrowheads="1"/>
          </p:cNvSpPr>
          <p:nvPr/>
        </p:nvSpPr>
        <p:spPr bwMode="auto">
          <a:xfrm>
            <a:off x="2133600" y="2933700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P1.1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2" name="Rectangle 42"/>
          <p:cNvSpPr>
            <a:spLocks noChangeArrowheads="1"/>
          </p:cNvSpPr>
          <p:nvPr/>
        </p:nvSpPr>
        <p:spPr bwMode="auto">
          <a:xfrm>
            <a:off x="2133600" y="3378200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P1.2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3" name="Rectangle 43"/>
          <p:cNvSpPr>
            <a:spLocks noChangeArrowheads="1"/>
          </p:cNvSpPr>
          <p:nvPr/>
        </p:nvSpPr>
        <p:spPr bwMode="auto">
          <a:xfrm>
            <a:off x="2133600" y="3792538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P1.3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4" name="Rectangle 44"/>
          <p:cNvSpPr>
            <a:spLocks noChangeArrowheads="1"/>
          </p:cNvSpPr>
          <p:nvPr/>
        </p:nvSpPr>
        <p:spPr bwMode="auto">
          <a:xfrm>
            <a:off x="2105025" y="4276725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P1.4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5" name="Rectangle 45"/>
          <p:cNvSpPr>
            <a:spLocks noChangeArrowheads="1"/>
          </p:cNvSpPr>
          <p:nvPr/>
        </p:nvSpPr>
        <p:spPr bwMode="auto">
          <a:xfrm>
            <a:off x="2133600" y="4814888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P1.5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6" name="Rectangle 46"/>
          <p:cNvSpPr>
            <a:spLocks noChangeArrowheads="1"/>
          </p:cNvSpPr>
          <p:nvPr/>
        </p:nvSpPr>
        <p:spPr bwMode="auto">
          <a:xfrm>
            <a:off x="2133600" y="5368925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P1.6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7" name="Rectangle 47"/>
          <p:cNvSpPr>
            <a:spLocks noChangeArrowheads="1"/>
          </p:cNvSpPr>
          <p:nvPr/>
        </p:nvSpPr>
        <p:spPr bwMode="auto">
          <a:xfrm>
            <a:off x="2132013" y="5924550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P1.7</a:t>
            </a:r>
          </a:p>
        </p:txBody>
      </p:sp>
      <p:sp>
        <p:nvSpPr>
          <p:cNvPr id="25648" name="Rectangle 48"/>
          <p:cNvSpPr>
            <a:spLocks noChangeArrowheads="1"/>
          </p:cNvSpPr>
          <p:nvPr/>
        </p:nvSpPr>
        <p:spPr bwMode="auto">
          <a:xfrm>
            <a:off x="7377113" y="453548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latin typeface="宋体" charset="-122"/>
              </a:rPr>
              <a:t>+5V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9" name="Rectangle 49"/>
          <p:cNvSpPr>
            <a:spLocks noChangeArrowheads="1"/>
          </p:cNvSpPr>
          <p:nvPr/>
        </p:nvSpPr>
        <p:spPr bwMode="auto">
          <a:xfrm>
            <a:off x="7562850" y="1447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latin typeface="宋体" charset="-122"/>
              </a:rPr>
              <a:t>+5V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4164013" y="2133600"/>
            <a:ext cx="63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latin typeface="宋体" charset="-122"/>
              </a:rPr>
              <a:t>1K×4</a:t>
            </a:r>
          </a:p>
        </p:txBody>
      </p:sp>
      <p:sp>
        <p:nvSpPr>
          <p:cNvPr id="25651" name="Rectangle 51"/>
          <p:cNvSpPr>
            <a:spLocks noChangeArrowheads="1"/>
          </p:cNvSpPr>
          <p:nvPr/>
        </p:nvSpPr>
        <p:spPr bwMode="auto">
          <a:xfrm>
            <a:off x="5257800" y="4021138"/>
            <a:ext cx="957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latin typeface="宋体" charset="-122"/>
              </a:rPr>
              <a:t>330</a:t>
            </a:r>
            <a:r>
              <a:rPr kumimoji="1" lang="en-US" altLang="zh-CN" sz="2000" b="1">
                <a:latin typeface="宋体" charset="-122"/>
                <a:sym typeface="Symbol" pitchFamily="18" charset="2"/>
              </a:rPr>
              <a:t></a:t>
            </a:r>
            <a:r>
              <a:rPr kumimoji="1" lang="en-US" altLang="zh-CN" sz="2000" b="1">
                <a:latin typeface="宋体" charset="-122"/>
              </a:rPr>
              <a:t>×4</a:t>
            </a:r>
          </a:p>
        </p:txBody>
      </p:sp>
      <p:sp>
        <p:nvSpPr>
          <p:cNvPr id="25652" name="Rectangle 52"/>
          <p:cNvSpPr>
            <a:spLocks noChangeArrowheads="1"/>
          </p:cNvSpPr>
          <p:nvPr/>
        </p:nvSpPr>
        <p:spPr bwMode="auto">
          <a:xfrm>
            <a:off x="7410450" y="6535738"/>
            <a:ext cx="666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100" b="1">
                <a:solidFill>
                  <a:srgbClr val="C10719"/>
                </a:solidFill>
                <a:latin typeface="宋体" charset="-122"/>
              </a:rPr>
              <a:t>图</a:t>
            </a:r>
            <a:r>
              <a:rPr kumimoji="1" lang="en-US" altLang="zh-CN" sz="2100" b="1">
                <a:solidFill>
                  <a:srgbClr val="C10719"/>
                </a:solidFill>
                <a:latin typeface="宋体" charset="-122"/>
              </a:rPr>
              <a:t>5-4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grpSp>
        <p:nvGrpSpPr>
          <p:cNvPr id="25653" name="Group 53"/>
          <p:cNvGrpSpPr>
            <a:grpSpLocks/>
          </p:cNvGrpSpPr>
          <p:nvPr/>
        </p:nvGrpSpPr>
        <p:grpSpPr bwMode="auto">
          <a:xfrm>
            <a:off x="2819400" y="2447925"/>
            <a:ext cx="5256213" cy="323850"/>
            <a:chOff x="1872" y="2094"/>
            <a:chExt cx="3311" cy="217"/>
          </a:xfrm>
        </p:grpSpPr>
        <p:sp>
          <p:nvSpPr>
            <p:cNvPr id="25691" name="Freeform 54"/>
            <p:cNvSpPr>
              <a:spLocks/>
            </p:cNvSpPr>
            <p:nvPr/>
          </p:nvSpPr>
          <p:spPr bwMode="auto">
            <a:xfrm>
              <a:off x="4851" y="2238"/>
              <a:ext cx="69" cy="73"/>
            </a:xfrm>
            <a:custGeom>
              <a:avLst/>
              <a:gdLst>
                <a:gd name="T0" fmla="*/ 19 w 214"/>
                <a:gd name="T1" fmla="*/ 23 h 200"/>
                <a:gd name="T2" fmla="*/ 20 w 214"/>
                <a:gd name="T3" fmla="*/ 20 h 200"/>
                <a:gd name="T4" fmla="*/ 21 w 214"/>
                <a:gd name="T5" fmla="*/ 18 h 200"/>
                <a:gd name="T6" fmla="*/ 22 w 214"/>
                <a:gd name="T7" fmla="*/ 16 h 200"/>
                <a:gd name="T8" fmla="*/ 22 w 214"/>
                <a:gd name="T9" fmla="*/ 14 h 200"/>
                <a:gd name="T10" fmla="*/ 22 w 214"/>
                <a:gd name="T11" fmla="*/ 11 h 200"/>
                <a:gd name="T12" fmla="*/ 21 w 214"/>
                <a:gd name="T13" fmla="*/ 8 h 200"/>
                <a:gd name="T14" fmla="*/ 20 w 214"/>
                <a:gd name="T15" fmla="*/ 6 h 200"/>
                <a:gd name="T16" fmla="*/ 19 w 214"/>
                <a:gd name="T17" fmla="*/ 4 h 200"/>
                <a:gd name="T18" fmla="*/ 18 w 214"/>
                <a:gd name="T19" fmla="*/ 3 h 200"/>
                <a:gd name="T20" fmla="*/ 17 w 214"/>
                <a:gd name="T21" fmla="*/ 2 h 200"/>
                <a:gd name="T22" fmla="*/ 15 w 214"/>
                <a:gd name="T23" fmla="*/ 1 h 200"/>
                <a:gd name="T24" fmla="*/ 13 w 214"/>
                <a:gd name="T25" fmla="*/ 0 h 200"/>
                <a:gd name="T26" fmla="*/ 11 w 214"/>
                <a:gd name="T27" fmla="*/ 0 h 200"/>
                <a:gd name="T28" fmla="*/ 9 w 214"/>
                <a:gd name="T29" fmla="*/ 0 h 200"/>
                <a:gd name="T30" fmla="*/ 7 w 214"/>
                <a:gd name="T31" fmla="*/ 1 h 200"/>
                <a:gd name="T32" fmla="*/ 5 w 214"/>
                <a:gd name="T33" fmla="*/ 2 h 200"/>
                <a:gd name="T34" fmla="*/ 3 w 214"/>
                <a:gd name="T35" fmla="*/ 4 h 200"/>
                <a:gd name="T36" fmla="*/ 2 w 214"/>
                <a:gd name="T37" fmla="*/ 6 h 200"/>
                <a:gd name="T38" fmla="*/ 1 w 214"/>
                <a:gd name="T39" fmla="*/ 8 h 200"/>
                <a:gd name="T40" fmla="*/ 0 w 214"/>
                <a:gd name="T41" fmla="*/ 11 h 200"/>
                <a:gd name="T42" fmla="*/ 0 w 214"/>
                <a:gd name="T43" fmla="*/ 14 h 200"/>
                <a:gd name="T44" fmla="*/ 0 w 214"/>
                <a:gd name="T45" fmla="*/ 16 h 200"/>
                <a:gd name="T46" fmla="*/ 1 w 214"/>
                <a:gd name="T47" fmla="*/ 18 h 200"/>
                <a:gd name="T48" fmla="*/ 2 w 214"/>
                <a:gd name="T49" fmla="*/ 20 h 200"/>
                <a:gd name="T50" fmla="*/ 3 w 214"/>
                <a:gd name="T51" fmla="*/ 23 h 200"/>
                <a:gd name="T52" fmla="*/ 5 w 214"/>
                <a:gd name="T53" fmla="*/ 24 h 200"/>
                <a:gd name="T54" fmla="*/ 7 w 214"/>
                <a:gd name="T55" fmla="*/ 26 h 200"/>
                <a:gd name="T56" fmla="*/ 9 w 214"/>
                <a:gd name="T57" fmla="*/ 26 h 200"/>
                <a:gd name="T58" fmla="*/ 11 w 214"/>
                <a:gd name="T59" fmla="*/ 27 h 200"/>
                <a:gd name="T60" fmla="*/ 12 w 214"/>
                <a:gd name="T61" fmla="*/ 27 h 200"/>
                <a:gd name="T62" fmla="*/ 13 w 214"/>
                <a:gd name="T63" fmla="*/ 26 h 200"/>
                <a:gd name="T64" fmla="*/ 13 w 214"/>
                <a:gd name="T65" fmla="*/ 26 h 200"/>
                <a:gd name="T66" fmla="*/ 15 w 214"/>
                <a:gd name="T67" fmla="*/ 26 h 200"/>
                <a:gd name="T68" fmla="*/ 17 w 214"/>
                <a:gd name="T69" fmla="*/ 24 h 200"/>
                <a:gd name="T70" fmla="*/ 18 w 214"/>
                <a:gd name="T71" fmla="*/ 24 h 200"/>
                <a:gd name="T72" fmla="*/ 18 w 214"/>
                <a:gd name="T73" fmla="*/ 23 h 200"/>
                <a:gd name="T74" fmla="*/ 18 w 214"/>
                <a:gd name="T75" fmla="*/ 23 h 200"/>
                <a:gd name="T76" fmla="*/ 19 w 214"/>
                <a:gd name="T77" fmla="*/ 23 h 20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14"/>
                <a:gd name="T118" fmla="*/ 0 h 200"/>
                <a:gd name="T119" fmla="*/ 214 w 214"/>
                <a:gd name="T120" fmla="*/ 200 h 20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14" h="200">
                  <a:moveTo>
                    <a:pt x="183" y="171"/>
                  </a:moveTo>
                  <a:lnTo>
                    <a:pt x="195" y="154"/>
                  </a:lnTo>
                  <a:lnTo>
                    <a:pt x="206" y="138"/>
                  </a:lnTo>
                  <a:lnTo>
                    <a:pt x="212" y="119"/>
                  </a:lnTo>
                  <a:lnTo>
                    <a:pt x="214" y="100"/>
                  </a:lnTo>
                  <a:lnTo>
                    <a:pt x="212" y="79"/>
                  </a:lnTo>
                  <a:lnTo>
                    <a:pt x="206" y="61"/>
                  </a:lnTo>
                  <a:lnTo>
                    <a:pt x="195" y="43"/>
                  </a:lnTo>
                  <a:lnTo>
                    <a:pt x="183" y="29"/>
                  </a:lnTo>
                  <a:lnTo>
                    <a:pt x="174" y="21"/>
                  </a:lnTo>
                  <a:lnTo>
                    <a:pt x="166" y="15"/>
                  </a:lnTo>
                  <a:lnTo>
                    <a:pt x="149" y="7"/>
                  </a:lnTo>
                  <a:lnTo>
                    <a:pt x="128" y="1"/>
                  </a:lnTo>
                  <a:lnTo>
                    <a:pt x="107" y="0"/>
                  </a:lnTo>
                  <a:lnTo>
                    <a:pt x="84" y="1"/>
                  </a:lnTo>
                  <a:lnTo>
                    <a:pt x="65" y="7"/>
                  </a:lnTo>
                  <a:lnTo>
                    <a:pt x="46" y="15"/>
                  </a:lnTo>
                  <a:lnTo>
                    <a:pt x="31" y="29"/>
                  </a:lnTo>
                  <a:lnTo>
                    <a:pt x="17" y="43"/>
                  </a:lnTo>
                  <a:lnTo>
                    <a:pt x="8" y="61"/>
                  </a:lnTo>
                  <a:lnTo>
                    <a:pt x="2" y="79"/>
                  </a:lnTo>
                  <a:lnTo>
                    <a:pt x="0" y="100"/>
                  </a:lnTo>
                  <a:lnTo>
                    <a:pt x="2" y="119"/>
                  </a:lnTo>
                  <a:lnTo>
                    <a:pt x="8" y="138"/>
                  </a:lnTo>
                  <a:lnTo>
                    <a:pt x="17" y="154"/>
                  </a:lnTo>
                  <a:lnTo>
                    <a:pt x="31" y="171"/>
                  </a:lnTo>
                  <a:lnTo>
                    <a:pt x="46" y="182"/>
                  </a:lnTo>
                  <a:lnTo>
                    <a:pt x="65" y="192"/>
                  </a:lnTo>
                  <a:lnTo>
                    <a:pt x="84" y="198"/>
                  </a:lnTo>
                  <a:lnTo>
                    <a:pt x="107" y="200"/>
                  </a:lnTo>
                  <a:lnTo>
                    <a:pt x="117" y="199"/>
                  </a:lnTo>
                  <a:lnTo>
                    <a:pt x="122" y="198"/>
                  </a:lnTo>
                  <a:lnTo>
                    <a:pt x="128" y="198"/>
                  </a:lnTo>
                  <a:lnTo>
                    <a:pt x="149" y="192"/>
                  </a:lnTo>
                  <a:lnTo>
                    <a:pt x="166" y="182"/>
                  </a:lnTo>
                  <a:lnTo>
                    <a:pt x="174" y="177"/>
                  </a:lnTo>
                  <a:lnTo>
                    <a:pt x="175" y="174"/>
                  </a:lnTo>
                  <a:lnTo>
                    <a:pt x="178" y="173"/>
                  </a:lnTo>
                  <a:lnTo>
                    <a:pt x="183" y="171"/>
                  </a:lnTo>
                </a:path>
              </a:pathLst>
            </a:custGeom>
            <a:solidFill>
              <a:srgbClr val="E1FFFF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2" name="Line 55"/>
            <p:cNvSpPr>
              <a:spLocks noChangeShapeType="1"/>
            </p:cNvSpPr>
            <p:nvPr/>
          </p:nvSpPr>
          <p:spPr bwMode="auto">
            <a:xfrm flipH="1">
              <a:off x="4956" y="2274"/>
              <a:ext cx="2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3" name="Freeform 56"/>
            <p:cNvSpPr>
              <a:spLocks/>
            </p:cNvSpPr>
            <p:nvPr/>
          </p:nvSpPr>
          <p:spPr bwMode="auto">
            <a:xfrm>
              <a:off x="4534" y="2238"/>
              <a:ext cx="71" cy="73"/>
            </a:xfrm>
            <a:custGeom>
              <a:avLst/>
              <a:gdLst>
                <a:gd name="T0" fmla="*/ 12 w 215"/>
                <a:gd name="T1" fmla="*/ 0 h 201"/>
                <a:gd name="T2" fmla="*/ 9 w 215"/>
                <a:gd name="T3" fmla="*/ 0 h 201"/>
                <a:gd name="T4" fmla="*/ 7 w 215"/>
                <a:gd name="T5" fmla="*/ 1 h 201"/>
                <a:gd name="T6" fmla="*/ 5 w 215"/>
                <a:gd name="T7" fmla="*/ 2 h 201"/>
                <a:gd name="T8" fmla="*/ 4 w 215"/>
                <a:gd name="T9" fmla="*/ 4 h 201"/>
                <a:gd name="T10" fmla="*/ 2 w 215"/>
                <a:gd name="T11" fmla="*/ 6 h 201"/>
                <a:gd name="T12" fmla="*/ 1 w 215"/>
                <a:gd name="T13" fmla="*/ 8 h 201"/>
                <a:gd name="T14" fmla="*/ 0 w 215"/>
                <a:gd name="T15" fmla="*/ 11 h 201"/>
                <a:gd name="T16" fmla="*/ 0 w 215"/>
                <a:gd name="T17" fmla="*/ 13 h 201"/>
                <a:gd name="T18" fmla="*/ 0 w 215"/>
                <a:gd name="T19" fmla="*/ 16 h 201"/>
                <a:gd name="T20" fmla="*/ 1 w 215"/>
                <a:gd name="T21" fmla="*/ 18 h 201"/>
                <a:gd name="T22" fmla="*/ 2 w 215"/>
                <a:gd name="T23" fmla="*/ 20 h 201"/>
                <a:gd name="T24" fmla="*/ 4 w 215"/>
                <a:gd name="T25" fmla="*/ 23 h 201"/>
                <a:gd name="T26" fmla="*/ 5 w 215"/>
                <a:gd name="T27" fmla="*/ 24 h 201"/>
                <a:gd name="T28" fmla="*/ 7 w 215"/>
                <a:gd name="T29" fmla="*/ 25 h 201"/>
                <a:gd name="T30" fmla="*/ 9 w 215"/>
                <a:gd name="T31" fmla="*/ 26 h 201"/>
                <a:gd name="T32" fmla="*/ 12 w 215"/>
                <a:gd name="T33" fmla="*/ 27 h 201"/>
                <a:gd name="T34" fmla="*/ 14 w 215"/>
                <a:gd name="T35" fmla="*/ 26 h 201"/>
                <a:gd name="T36" fmla="*/ 16 w 215"/>
                <a:gd name="T37" fmla="*/ 25 h 201"/>
                <a:gd name="T38" fmla="*/ 18 w 215"/>
                <a:gd name="T39" fmla="*/ 24 h 201"/>
                <a:gd name="T40" fmla="*/ 20 w 215"/>
                <a:gd name="T41" fmla="*/ 23 h 201"/>
                <a:gd name="T42" fmla="*/ 21 w 215"/>
                <a:gd name="T43" fmla="*/ 20 h 201"/>
                <a:gd name="T44" fmla="*/ 22 w 215"/>
                <a:gd name="T45" fmla="*/ 18 h 201"/>
                <a:gd name="T46" fmla="*/ 23 w 215"/>
                <a:gd name="T47" fmla="*/ 16 h 201"/>
                <a:gd name="T48" fmla="*/ 23 w 215"/>
                <a:gd name="T49" fmla="*/ 13 h 201"/>
                <a:gd name="T50" fmla="*/ 23 w 215"/>
                <a:gd name="T51" fmla="*/ 11 h 201"/>
                <a:gd name="T52" fmla="*/ 22 w 215"/>
                <a:gd name="T53" fmla="*/ 8 h 201"/>
                <a:gd name="T54" fmla="*/ 21 w 215"/>
                <a:gd name="T55" fmla="*/ 6 h 201"/>
                <a:gd name="T56" fmla="*/ 20 w 215"/>
                <a:gd name="T57" fmla="*/ 4 h 201"/>
                <a:gd name="T58" fmla="*/ 18 w 215"/>
                <a:gd name="T59" fmla="*/ 2 h 201"/>
                <a:gd name="T60" fmla="*/ 16 w 215"/>
                <a:gd name="T61" fmla="*/ 1 h 201"/>
                <a:gd name="T62" fmla="*/ 14 w 215"/>
                <a:gd name="T63" fmla="*/ 0 h 201"/>
                <a:gd name="T64" fmla="*/ 12 w 215"/>
                <a:gd name="T65" fmla="*/ 0 h 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15"/>
                <a:gd name="T100" fmla="*/ 0 h 201"/>
                <a:gd name="T101" fmla="*/ 215 w 215"/>
                <a:gd name="T102" fmla="*/ 201 h 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15" h="201">
                  <a:moveTo>
                    <a:pt x="108" y="0"/>
                  </a:moveTo>
                  <a:lnTo>
                    <a:pt x="85" y="2"/>
                  </a:lnTo>
                  <a:lnTo>
                    <a:pt x="66" y="8"/>
                  </a:lnTo>
                  <a:lnTo>
                    <a:pt x="47" y="16"/>
                  </a:lnTo>
                  <a:lnTo>
                    <a:pt x="32" y="30"/>
                  </a:lnTo>
                  <a:lnTo>
                    <a:pt x="17" y="44"/>
                  </a:lnTo>
                  <a:lnTo>
                    <a:pt x="8" y="62"/>
                  </a:lnTo>
                  <a:lnTo>
                    <a:pt x="1" y="79"/>
                  </a:lnTo>
                  <a:lnTo>
                    <a:pt x="0" y="101"/>
                  </a:lnTo>
                  <a:lnTo>
                    <a:pt x="1" y="119"/>
                  </a:lnTo>
                  <a:lnTo>
                    <a:pt x="8" y="138"/>
                  </a:lnTo>
                  <a:lnTo>
                    <a:pt x="17" y="155"/>
                  </a:lnTo>
                  <a:lnTo>
                    <a:pt x="32" y="171"/>
                  </a:lnTo>
                  <a:lnTo>
                    <a:pt x="47" y="183"/>
                  </a:lnTo>
                  <a:lnTo>
                    <a:pt x="66" y="192"/>
                  </a:lnTo>
                  <a:lnTo>
                    <a:pt x="85" y="198"/>
                  </a:lnTo>
                  <a:lnTo>
                    <a:pt x="108" y="201"/>
                  </a:lnTo>
                  <a:lnTo>
                    <a:pt x="128" y="198"/>
                  </a:lnTo>
                  <a:lnTo>
                    <a:pt x="148" y="192"/>
                  </a:lnTo>
                  <a:lnTo>
                    <a:pt x="166" y="183"/>
                  </a:lnTo>
                  <a:lnTo>
                    <a:pt x="184" y="171"/>
                  </a:lnTo>
                  <a:lnTo>
                    <a:pt x="196" y="155"/>
                  </a:lnTo>
                  <a:lnTo>
                    <a:pt x="207" y="138"/>
                  </a:lnTo>
                  <a:lnTo>
                    <a:pt x="213" y="119"/>
                  </a:lnTo>
                  <a:lnTo>
                    <a:pt x="215" y="101"/>
                  </a:lnTo>
                  <a:lnTo>
                    <a:pt x="213" y="79"/>
                  </a:lnTo>
                  <a:lnTo>
                    <a:pt x="207" y="62"/>
                  </a:lnTo>
                  <a:lnTo>
                    <a:pt x="196" y="44"/>
                  </a:lnTo>
                  <a:lnTo>
                    <a:pt x="184" y="30"/>
                  </a:lnTo>
                  <a:lnTo>
                    <a:pt x="166" y="16"/>
                  </a:lnTo>
                  <a:lnTo>
                    <a:pt x="148" y="8"/>
                  </a:lnTo>
                  <a:lnTo>
                    <a:pt x="128" y="2"/>
                  </a:lnTo>
                  <a:lnTo>
                    <a:pt x="108" y="0"/>
                  </a:lnTo>
                </a:path>
              </a:pathLst>
            </a:custGeom>
            <a:solidFill>
              <a:srgbClr val="E1FFFF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4" name="Line 57"/>
            <p:cNvSpPr>
              <a:spLocks noChangeShapeType="1"/>
            </p:cNvSpPr>
            <p:nvPr/>
          </p:nvSpPr>
          <p:spPr bwMode="auto">
            <a:xfrm flipH="1">
              <a:off x="4560" y="2094"/>
              <a:ext cx="351" cy="126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5" name="Line 58"/>
            <p:cNvSpPr>
              <a:spLocks noChangeShapeType="1"/>
            </p:cNvSpPr>
            <p:nvPr/>
          </p:nvSpPr>
          <p:spPr bwMode="auto">
            <a:xfrm flipH="1">
              <a:off x="1872" y="2274"/>
              <a:ext cx="2686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54" name="Line 59"/>
          <p:cNvSpPr>
            <a:spLocks noChangeShapeType="1"/>
          </p:cNvSpPr>
          <p:nvPr/>
        </p:nvSpPr>
        <p:spPr bwMode="auto">
          <a:xfrm flipH="1">
            <a:off x="7720013" y="3111500"/>
            <a:ext cx="366712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5" name="Line 60"/>
          <p:cNvSpPr>
            <a:spLocks noChangeShapeType="1"/>
          </p:cNvSpPr>
          <p:nvPr/>
        </p:nvSpPr>
        <p:spPr bwMode="auto">
          <a:xfrm rot="160000" flipH="1">
            <a:off x="7081838" y="3021013"/>
            <a:ext cx="565150" cy="127000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6" name="Line 61"/>
          <p:cNvSpPr>
            <a:spLocks noChangeShapeType="1"/>
          </p:cNvSpPr>
          <p:nvPr/>
        </p:nvSpPr>
        <p:spPr bwMode="auto">
          <a:xfrm flipH="1">
            <a:off x="2800350" y="3111500"/>
            <a:ext cx="4267200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7" name="Freeform 62"/>
          <p:cNvSpPr>
            <a:spLocks/>
          </p:cNvSpPr>
          <p:nvPr/>
        </p:nvSpPr>
        <p:spPr bwMode="auto">
          <a:xfrm>
            <a:off x="7548563" y="3913188"/>
            <a:ext cx="109537" cy="107950"/>
          </a:xfrm>
          <a:custGeom>
            <a:avLst/>
            <a:gdLst>
              <a:gd name="T0" fmla="*/ 47944959 w 214"/>
              <a:gd name="T1" fmla="*/ 49817306 h 200"/>
              <a:gd name="T2" fmla="*/ 51089285 w 214"/>
              <a:gd name="T3" fmla="*/ 44865100 h 200"/>
              <a:gd name="T4" fmla="*/ 53971030 w 214"/>
              <a:gd name="T5" fmla="*/ 40203819 h 200"/>
              <a:gd name="T6" fmla="*/ 55542937 w 214"/>
              <a:gd name="T7" fmla="*/ 34668143 h 200"/>
              <a:gd name="T8" fmla="*/ 56067076 w 214"/>
              <a:gd name="T9" fmla="*/ 29133006 h 200"/>
              <a:gd name="T10" fmla="*/ 55542937 w 214"/>
              <a:gd name="T11" fmla="*/ 23014940 h 200"/>
              <a:gd name="T12" fmla="*/ 53971030 w 214"/>
              <a:gd name="T13" fmla="*/ 17771269 h 200"/>
              <a:gd name="T14" fmla="*/ 51089285 w 214"/>
              <a:gd name="T15" fmla="*/ 12527058 h 200"/>
              <a:gd name="T16" fmla="*/ 47944959 w 214"/>
              <a:gd name="T17" fmla="*/ 8448707 h 200"/>
              <a:gd name="T18" fmla="*/ 45587354 w 214"/>
              <a:gd name="T19" fmla="*/ 6118066 h 200"/>
              <a:gd name="T20" fmla="*/ 43491308 w 214"/>
              <a:gd name="T21" fmla="*/ 4369816 h 200"/>
              <a:gd name="T22" fmla="*/ 39037144 w 214"/>
              <a:gd name="T23" fmla="*/ 2039176 h 200"/>
              <a:gd name="T24" fmla="*/ 33535213 w 214"/>
              <a:gd name="T25" fmla="*/ 291465 h 200"/>
              <a:gd name="T26" fmla="*/ 28033794 w 214"/>
              <a:gd name="T27" fmla="*/ 0 h 200"/>
              <a:gd name="T28" fmla="*/ 22007724 w 214"/>
              <a:gd name="T29" fmla="*/ 291465 h 200"/>
              <a:gd name="T30" fmla="*/ 17029932 w 214"/>
              <a:gd name="T31" fmla="*/ 2039176 h 200"/>
              <a:gd name="T32" fmla="*/ 12051629 w 214"/>
              <a:gd name="T33" fmla="*/ 4369816 h 200"/>
              <a:gd name="T34" fmla="*/ 8122117 w 214"/>
              <a:gd name="T35" fmla="*/ 8448707 h 200"/>
              <a:gd name="T36" fmla="*/ 4454163 w 214"/>
              <a:gd name="T37" fmla="*/ 12527058 h 200"/>
              <a:gd name="T38" fmla="*/ 2096047 w 214"/>
              <a:gd name="T39" fmla="*/ 17771269 h 200"/>
              <a:gd name="T40" fmla="*/ 524140 w 214"/>
              <a:gd name="T41" fmla="*/ 23014940 h 200"/>
              <a:gd name="T42" fmla="*/ 0 w 214"/>
              <a:gd name="T43" fmla="*/ 29133006 h 200"/>
              <a:gd name="T44" fmla="*/ 524140 w 214"/>
              <a:gd name="T45" fmla="*/ 34668143 h 200"/>
              <a:gd name="T46" fmla="*/ 2096047 w 214"/>
              <a:gd name="T47" fmla="*/ 40203819 h 200"/>
              <a:gd name="T48" fmla="*/ 4454163 w 214"/>
              <a:gd name="T49" fmla="*/ 44865100 h 200"/>
              <a:gd name="T50" fmla="*/ 8122117 w 214"/>
              <a:gd name="T51" fmla="*/ 49817306 h 200"/>
              <a:gd name="T52" fmla="*/ 12051629 w 214"/>
              <a:gd name="T53" fmla="*/ 53022341 h 200"/>
              <a:gd name="T54" fmla="*/ 17029932 w 214"/>
              <a:gd name="T55" fmla="*/ 55935372 h 200"/>
              <a:gd name="T56" fmla="*/ 22007724 w 214"/>
              <a:gd name="T57" fmla="*/ 57683622 h 200"/>
              <a:gd name="T58" fmla="*/ 28033794 w 214"/>
              <a:gd name="T59" fmla="*/ 58266013 h 200"/>
              <a:gd name="T60" fmla="*/ 30653469 w 214"/>
              <a:gd name="T61" fmla="*/ 57974548 h 200"/>
              <a:gd name="T62" fmla="*/ 31963306 w 214"/>
              <a:gd name="T63" fmla="*/ 57683622 h 200"/>
              <a:gd name="T64" fmla="*/ 33535213 w 214"/>
              <a:gd name="T65" fmla="*/ 57683622 h 200"/>
              <a:gd name="T66" fmla="*/ 39037144 w 214"/>
              <a:gd name="T67" fmla="*/ 55935372 h 200"/>
              <a:gd name="T68" fmla="*/ 43491308 w 214"/>
              <a:gd name="T69" fmla="*/ 53022341 h 200"/>
              <a:gd name="T70" fmla="*/ 45587354 w 214"/>
              <a:gd name="T71" fmla="*/ 51565556 h 200"/>
              <a:gd name="T72" fmla="*/ 45849424 w 214"/>
              <a:gd name="T73" fmla="*/ 50691701 h 200"/>
              <a:gd name="T74" fmla="*/ 46635122 w 214"/>
              <a:gd name="T75" fmla="*/ 50400236 h 200"/>
              <a:gd name="T76" fmla="*/ 47944959 w 214"/>
              <a:gd name="T77" fmla="*/ 49817306 h 2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4"/>
              <a:gd name="T118" fmla="*/ 0 h 200"/>
              <a:gd name="T119" fmla="*/ 214 w 214"/>
              <a:gd name="T120" fmla="*/ 200 h 20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4" h="200">
                <a:moveTo>
                  <a:pt x="183" y="171"/>
                </a:moveTo>
                <a:lnTo>
                  <a:pt x="195" y="154"/>
                </a:lnTo>
                <a:lnTo>
                  <a:pt x="206" y="138"/>
                </a:lnTo>
                <a:lnTo>
                  <a:pt x="212" y="119"/>
                </a:lnTo>
                <a:lnTo>
                  <a:pt x="214" y="100"/>
                </a:lnTo>
                <a:lnTo>
                  <a:pt x="212" y="79"/>
                </a:lnTo>
                <a:lnTo>
                  <a:pt x="206" y="61"/>
                </a:lnTo>
                <a:lnTo>
                  <a:pt x="195" y="43"/>
                </a:lnTo>
                <a:lnTo>
                  <a:pt x="183" y="29"/>
                </a:lnTo>
                <a:lnTo>
                  <a:pt x="174" y="21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7" y="0"/>
                </a:lnTo>
                <a:lnTo>
                  <a:pt x="84" y="1"/>
                </a:lnTo>
                <a:lnTo>
                  <a:pt x="65" y="7"/>
                </a:lnTo>
                <a:lnTo>
                  <a:pt x="46" y="15"/>
                </a:lnTo>
                <a:lnTo>
                  <a:pt x="31" y="29"/>
                </a:lnTo>
                <a:lnTo>
                  <a:pt x="17" y="43"/>
                </a:lnTo>
                <a:lnTo>
                  <a:pt x="8" y="61"/>
                </a:lnTo>
                <a:lnTo>
                  <a:pt x="2" y="79"/>
                </a:lnTo>
                <a:lnTo>
                  <a:pt x="0" y="100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31" y="171"/>
                </a:lnTo>
                <a:lnTo>
                  <a:pt x="46" y="182"/>
                </a:lnTo>
                <a:lnTo>
                  <a:pt x="65" y="192"/>
                </a:lnTo>
                <a:lnTo>
                  <a:pt x="84" y="198"/>
                </a:lnTo>
                <a:lnTo>
                  <a:pt x="107" y="200"/>
                </a:lnTo>
                <a:lnTo>
                  <a:pt x="117" y="199"/>
                </a:lnTo>
                <a:lnTo>
                  <a:pt x="122" y="198"/>
                </a:lnTo>
                <a:lnTo>
                  <a:pt x="128" y="198"/>
                </a:lnTo>
                <a:lnTo>
                  <a:pt x="149" y="192"/>
                </a:lnTo>
                <a:lnTo>
                  <a:pt x="166" y="182"/>
                </a:lnTo>
                <a:lnTo>
                  <a:pt x="174" y="177"/>
                </a:lnTo>
                <a:lnTo>
                  <a:pt x="175" y="174"/>
                </a:lnTo>
                <a:lnTo>
                  <a:pt x="178" y="173"/>
                </a:lnTo>
                <a:lnTo>
                  <a:pt x="183" y="17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58" name="Line 63"/>
          <p:cNvSpPr>
            <a:spLocks noChangeShapeType="1"/>
          </p:cNvSpPr>
          <p:nvPr/>
        </p:nvSpPr>
        <p:spPr bwMode="auto">
          <a:xfrm flipH="1">
            <a:off x="7715250" y="3965575"/>
            <a:ext cx="360363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9" name="Freeform 64"/>
          <p:cNvSpPr>
            <a:spLocks/>
          </p:cNvSpPr>
          <p:nvPr/>
        </p:nvSpPr>
        <p:spPr bwMode="auto">
          <a:xfrm>
            <a:off x="7045325" y="3913188"/>
            <a:ext cx="112713" cy="107950"/>
          </a:xfrm>
          <a:custGeom>
            <a:avLst/>
            <a:gdLst>
              <a:gd name="T0" fmla="*/ 29682313 w 215"/>
              <a:gd name="T1" fmla="*/ 0 h 201"/>
              <a:gd name="T2" fmla="*/ 23360949 w 215"/>
              <a:gd name="T3" fmla="*/ 576807 h 201"/>
              <a:gd name="T4" fmla="*/ 18138929 w 215"/>
              <a:gd name="T5" fmla="*/ 2307767 h 201"/>
              <a:gd name="T6" fmla="*/ 12917434 w 215"/>
              <a:gd name="T7" fmla="*/ 4614997 h 201"/>
              <a:gd name="T8" fmla="*/ 8794759 w 215"/>
              <a:gd name="T9" fmla="*/ 8653186 h 201"/>
              <a:gd name="T10" fmla="*/ 4672085 w 215"/>
              <a:gd name="T11" fmla="*/ 12691375 h 201"/>
              <a:gd name="T12" fmla="*/ 2198690 w 215"/>
              <a:gd name="T13" fmla="*/ 17883180 h 201"/>
              <a:gd name="T14" fmla="*/ 274705 w 215"/>
              <a:gd name="T15" fmla="*/ 22786580 h 201"/>
              <a:gd name="T16" fmla="*/ 0 w 215"/>
              <a:gd name="T17" fmla="*/ 29132536 h 201"/>
              <a:gd name="T18" fmla="*/ 274705 w 215"/>
              <a:gd name="T19" fmla="*/ 34324341 h 201"/>
              <a:gd name="T20" fmla="*/ 2198690 w 215"/>
              <a:gd name="T21" fmla="*/ 39804549 h 201"/>
              <a:gd name="T22" fmla="*/ 4672085 w 215"/>
              <a:gd name="T23" fmla="*/ 44707949 h 201"/>
              <a:gd name="T24" fmla="*/ 8794759 w 215"/>
              <a:gd name="T25" fmla="*/ 49322946 h 201"/>
              <a:gd name="T26" fmla="*/ 12917434 w 215"/>
              <a:gd name="T27" fmla="*/ 52784328 h 201"/>
              <a:gd name="T28" fmla="*/ 18138929 w 215"/>
              <a:gd name="T29" fmla="*/ 55379961 h 201"/>
              <a:gd name="T30" fmla="*/ 23360949 w 215"/>
              <a:gd name="T31" fmla="*/ 57110921 h 201"/>
              <a:gd name="T32" fmla="*/ 29682313 w 215"/>
              <a:gd name="T33" fmla="*/ 57976132 h 201"/>
              <a:gd name="T34" fmla="*/ 35179038 w 215"/>
              <a:gd name="T35" fmla="*/ 57110921 h 201"/>
              <a:gd name="T36" fmla="*/ 40675238 w 215"/>
              <a:gd name="T37" fmla="*/ 55379961 h 201"/>
              <a:gd name="T38" fmla="*/ 45622553 w 215"/>
              <a:gd name="T39" fmla="*/ 52784328 h 201"/>
              <a:gd name="T40" fmla="*/ 50569343 w 215"/>
              <a:gd name="T41" fmla="*/ 49322946 h 201"/>
              <a:gd name="T42" fmla="*/ 53867378 w 215"/>
              <a:gd name="T43" fmla="*/ 44707949 h 201"/>
              <a:gd name="T44" fmla="*/ 56890707 w 215"/>
              <a:gd name="T45" fmla="*/ 39804549 h 201"/>
              <a:gd name="T46" fmla="*/ 58539987 w 215"/>
              <a:gd name="T47" fmla="*/ 34324341 h 201"/>
              <a:gd name="T48" fmla="*/ 59089397 w 215"/>
              <a:gd name="T49" fmla="*/ 29132536 h 201"/>
              <a:gd name="T50" fmla="*/ 58539987 w 215"/>
              <a:gd name="T51" fmla="*/ 22786580 h 201"/>
              <a:gd name="T52" fmla="*/ 56890707 w 215"/>
              <a:gd name="T53" fmla="*/ 17883180 h 201"/>
              <a:gd name="T54" fmla="*/ 53867378 w 215"/>
              <a:gd name="T55" fmla="*/ 12691375 h 201"/>
              <a:gd name="T56" fmla="*/ 50569343 w 215"/>
              <a:gd name="T57" fmla="*/ 8653186 h 201"/>
              <a:gd name="T58" fmla="*/ 45622553 w 215"/>
              <a:gd name="T59" fmla="*/ 4614997 h 201"/>
              <a:gd name="T60" fmla="*/ 40675238 w 215"/>
              <a:gd name="T61" fmla="*/ 2307767 h 201"/>
              <a:gd name="T62" fmla="*/ 35179038 w 215"/>
              <a:gd name="T63" fmla="*/ 576807 h 201"/>
              <a:gd name="T64" fmla="*/ 29682313 w 215"/>
              <a:gd name="T65" fmla="*/ 0 h 20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15"/>
              <a:gd name="T100" fmla="*/ 0 h 201"/>
              <a:gd name="T101" fmla="*/ 215 w 215"/>
              <a:gd name="T102" fmla="*/ 201 h 20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15" h="201">
                <a:moveTo>
                  <a:pt x="108" y="0"/>
                </a:moveTo>
                <a:lnTo>
                  <a:pt x="85" y="2"/>
                </a:lnTo>
                <a:lnTo>
                  <a:pt x="66" y="8"/>
                </a:lnTo>
                <a:lnTo>
                  <a:pt x="47" y="16"/>
                </a:lnTo>
                <a:lnTo>
                  <a:pt x="32" y="30"/>
                </a:lnTo>
                <a:lnTo>
                  <a:pt x="17" y="44"/>
                </a:lnTo>
                <a:lnTo>
                  <a:pt x="8" y="62"/>
                </a:lnTo>
                <a:lnTo>
                  <a:pt x="1" y="79"/>
                </a:lnTo>
                <a:lnTo>
                  <a:pt x="0" y="101"/>
                </a:lnTo>
                <a:lnTo>
                  <a:pt x="1" y="119"/>
                </a:lnTo>
                <a:lnTo>
                  <a:pt x="8" y="138"/>
                </a:lnTo>
                <a:lnTo>
                  <a:pt x="17" y="155"/>
                </a:lnTo>
                <a:lnTo>
                  <a:pt x="32" y="171"/>
                </a:lnTo>
                <a:lnTo>
                  <a:pt x="47" y="183"/>
                </a:lnTo>
                <a:lnTo>
                  <a:pt x="66" y="192"/>
                </a:lnTo>
                <a:lnTo>
                  <a:pt x="85" y="198"/>
                </a:lnTo>
                <a:lnTo>
                  <a:pt x="108" y="201"/>
                </a:lnTo>
                <a:lnTo>
                  <a:pt x="128" y="198"/>
                </a:lnTo>
                <a:lnTo>
                  <a:pt x="148" y="192"/>
                </a:lnTo>
                <a:lnTo>
                  <a:pt x="166" y="183"/>
                </a:lnTo>
                <a:lnTo>
                  <a:pt x="184" y="171"/>
                </a:lnTo>
                <a:lnTo>
                  <a:pt x="196" y="155"/>
                </a:lnTo>
                <a:lnTo>
                  <a:pt x="207" y="138"/>
                </a:lnTo>
                <a:lnTo>
                  <a:pt x="213" y="119"/>
                </a:lnTo>
                <a:lnTo>
                  <a:pt x="215" y="101"/>
                </a:lnTo>
                <a:lnTo>
                  <a:pt x="213" y="79"/>
                </a:lnTo>
                <a:lnTo>
                  <a:pt x="207" y="62"/>
                </a:lnTo>
                <a:lnTo>
                  <a:pt x="196" y="44"/>
                </a:lnTo>
                <a:lnTo>
                  <a:pt x="184" y="30"/>
                </a:lnTo>
                <a:lnTo>
                  <a:pt x="166" y="16"/>
                </a:lnTo>
                <a:lnTo>
                  <a:pt x="148" y="8"/>
                </a:lnTo>
                <a:lnTo>
                  <a:pt x="128" y="2"/>
                </a:lnTo>
                <a:lnTo>
                  <a:pt x="108" y="0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60" name="Line 65"/>
          <p:cNvSpPr>
            <a:spLocks noChangeShapeType="1"/>
          </p:cNvSpPr>
          <p:nvPr/>
        </p:nvSpPr>
        <p:spPr bwMode="auto">
          <a:xfrm flipH="1">
            <a:off x="7086600" y="3698875"/>
            <a:ext cx="557213" cy="18732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1" name="Line 66"/>
          <p:cNvSpPr>
            <a:spLocks noChangeShapeType="1"/>
          </p:cNvSpPr>
          <p:nvPr/>
        </p:nvSpPr>
        <p:spPr bwMode="auto">
          <a:xfrm flipH="1">
            <a:off x="2819400" y="3965575"/>
            <a:ext cx="4264025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2" name="Line 67"/>
          <p:cNvSpPr>
            <a:spLocks noChangeShapeType="1"/>
          </p:cNvSpPr>
          <p:nvPr/>
        </p:nvSpPr>
        <p:spPr bwMode="auto">
          <a:xfrm>
            <a:off x="8077200" y="2698750"/>
            <a:ext cx="0" cy="1501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3" name="Line 68"/>
          <p:cNvSpPr>
            <a:spLocks noChangeShapeType="1"/>
          </p:cNvSpPr>
          <p:nvPr/>
        </p:nvSpPr>
        <p:spPr bwMode="auto">
          <a:xfrm>
            <a:off x="6096000" y="2519363"/>
            <a:ext cx="0" cy="1073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4" name="Line 69"/>
          <p:cNvSpPr>
            <a:spLocks noChangeShapeType="1"/>
          </p:cNvSpPr>
          <p:nvPr/>
        </p:nvSpPr>
        <p:spPr bwMode="auto">
          <a:xfrm>
            <a:off x="5562600" y="2519363"/>
            <a:ext cx="0" cy="6445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5" name="Line 70"/>
          <p:cNvSpPr>
            <a:spLocks noChangeShapeType="1"/>
          </p:cNvSpPr>
          <p:nvPr/>
        </p:nvSpPr>
        <p:spPr bwMode="auto">
          <a:xfrm>
            <a:off x="6648450" y="2501900"/>
            <a:ext cx="0" cy="1501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6" name="Freeform 71"/>
          <p:cNvSpPr>
            <a:spLocks/>
          </p:cNvSpPr>
          <p:nvPr/>
        </p:nvSpPr>
        <p:spPr bwMode="auto">
          <a:xfrm>
            <a:off x="7486650" y="4400550"/>
            <a:ext cx="109538" cy="107950"/>
          </a:xfrm>
          <a:custGeom>
            <a:avLst/>
            <a:gdLst>
              <a:gd name="T0" fmla="*/ 47945909 w 214"/>
              <a:gd name="T1" fmla="*/ 49817306 h 200"/>
              <a:gd name="T2" fmla="*/ 51090264 w 214"/>
              <a:gd name="T3" fmla="*/ 44865100 h 200"/>
              <a:gd name="T4" fmla="*/ 53972034 w 214"/>
              <a:gd name="T5" fmla="*/ 40203819 h 200"/>
              <a:gd name="T6" fmla="*/ 55543956 w 214"/>
              <a:gd name="T7" fmla="*/ 34668143 h 200"/>
              <a:gd name="T8" fmla="*/ 56068100 w 214"/>
              <a:gd name="T9" fmla="*/ 29133006 h 200"/>
              <a:gd name="T10" fmla="*/ 55543956 w 214"/>
              <a:gd name="T11" fmla="*/ 23014940 h 200"/>
              <a:gd name="T12" fmla="*/ 53972034 w 214"/>
              <a:gd name="T13" fmla="*/ 17771269 h 200"/>
              <a:gd name="T14" fmla="*/ 51090264 w 214"/>
              <a:gd name="T15" fmla="*/ 12527058 h 200"/>
              <a:gd name="T16" fmla="*/ 47945909 w 214"/>
              <a:gd name="T17" fmla="*/ 8448707 h 200"/>
              <a:gd name="T18" fmla="*/ 45588282 w 214"/>
              <a:gd name="T19" fmla="*/ 6118066 h 200"/>
              <a:gd name="T20" fmla="*/ 43492216 w 214"/>
              <a:gd name="T21" fmla="*/ 4369816 h 200"/>
              <a:gd name="T22" fmla="*/ 39038012 w 214"/>
              <a:gd name="T23" fmla="*/ 2039176 h 200"/>
              <a:gd name="T24" fmla="*/ 33536031 w 214"/>
              <a:gd name="T25" fmla="*/ 291465 h 200"/>
              <a:gd name="T26" fmla="*/ 28034050 w 214"/>
              <a:gd name="T27" fmla="*/ 0 h 200"/>
              <a:gd name="T28" fmla="*/ 22007925 w 214"/>
              <a:gd name="T29" fmla="*/ 291465 h 200"/>
              <a:gd name="T30" fmla="*/ 17030088 w 214"/>
              <a:gd name="T31" fmla="*/ 2039176 h 200"/>
              <a:gd name="T32" fmla="*/ 12052251 w 214"/>
              <a:gd name="T33" fmla="*/ 4369816 h 200"/>
              <a:gd name="T34" fmla="*/ 8122192 w 214"/>
              <a:gd name="T35" fmla="*/ 8448707 h 200"/>
              <a:gd name="T36" fmla="*/ 4454204 w 214"/>
              <a:gd name="T37" fmla="*/ 12527058 h 200"/>
              <a:gd name="T38" fmla="*/ 2096066 w 214"/>
              <a:gd name="T39" fmla="*/ 17771269 h 200"/>
              <a:gd name="T40" fmla="*/ 524144 w 214"/>
              <a:gd name="T41" fmla="*/ 23014940 h 200"/>
              <a:gd name="T42" fmla="*/ 0 w 214"/>
              <a:gd name="T43" fmla="*/ 29133006 h 200"/>
              <a:gd name="T44" fmla="*/ 524144 w 214"/>
              <a:gd name="T45" fmla="*/ 34668143 h 200"/>
              <a:gd name="T46" fmla="*/ 2096066 w 214"/>
              <a:gd name="T47" fmla="*/ 40203819 h 200"/>
              <a:gd name="T48" fmla="*/ 4454204 w 214"/>
              <a:gd name="T49" fmla="*/ 44865100 h 200"/>
              <a:gd name="T50" fmla="*/ 8122192 w 214"/>
              <a:gd name="T51" fmla="*/ 49817306 h 200"/>
              <a:gd name="T52" fmla="*/ 12052251 w 214"/>
              <a:gd name="T53" fmla="*/ 53022341 h 200"/>
              <a:gd name="T54" fmla="*/ 17030088 w 214"/>
              <a:gd name="T55" fmla="*/ 55935372 h 200"/>
              <a:gd name="T56" fmla="*/ 22007925 w 214"/>
              <a:gd name="T57" fmla="*/ 57683622 h 200"/>
              <a:gd name="T58" fmla="*/ 28034050 w 214"/>
              <a:gd name="T59" fmla="*/ 58266013 h 200"/>
              <a:gd name="T60" fmla="*/ 30654260 w 214"/>
              <a:gd name="T61" fmla="*/ 57974548 h 200"/>
              <a:gd name="T62" fmla="*/ 31964110 w 214"/>
              <a:gd name="T63" fmla="*/ 57683622 h 200"/>
              <a:gd name="T64" fmla="*/ 33536031 w 214"/>
              <a:gd name="T65" fmla="*/ 57683622 h 200"/>
              <a:gd name="T66" fmla="*/ 39038012 w 214"/>
              <a:gd name="T67" fmla="*/ 55935372 h 200"/>
              <a:gd name="T68" fmla="*/ 43492216 w 214"/>
              <a:gd name="T69" fmla="*/ 53022341 h 200"/>
              <a:gd name="T70" fmla="*/ 45588282 w 214"/>
              <a:gd name="T71" fmla="*/ 51565556 h 200"/>
              <a:gd name="T72" fmla="*/ 45849843 w 214"/>
              <a:gd name="T73" fmla="*/ 50691701 h 200"/>
              <a:gd name="T74" fmla="*/ 46636059 w 214"/>
              <a:gd name="T75" fmla="*/ 50400236 h 200"/>
              <a:gd name="T76" fmla="*/ 47945909 w 214"/>
              <a:gd name="T77" fmla="*/ 49817306 h 2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4"/>
              <a:gd name="T118" fmla="*/ 0 h 200"/>
              <a:gd name="T119" fmla="*/ 214 w 214"/>
              <a:gd name="T120" fmla="*/ 200 h 20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4" h="200">
                <a:moveTo>
                  <a:pt x="183" y="171"/>
                </a:moveTo>
                <a:lnTo>
                  <a:pt x="195" y="154"/>
                </a:lnTo>
                <a:lnTo>
                  <a:pt x="206" y="138"/>
                </a:lnTo>
                <a:lnTo>
                  <a:pt x="212" y="119"/>
                </a:lnTo>
                <a:lnTo>
                  <a:pt x="214" y="100"/>
                </a:lnTo>
                <a:lnTo>
                  <a:pt x="212" y="79"/>
                </a:lnTo>
                <a:lnTo>
                  <a:pt x="206" y="61"/>
                </a:lnTo>
                <a:lnTo>
                  <a:pt x="195" y="43"/>
                </a:lnTo>
                <a:lnTo>
                  <a:pt x="183" y="29"/>
                </a:lnTo>
                <a:lnTo>
                  <a:pt x="174" y="21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7" y="0"/>
                </a:lnTo>
                <a:lnTo>
                  <a:pt x="84" y="1"/>
                </a:lnTo>
                <a:lnTo>
                  <a:pt x="65" y="7"/>
                </a:lnTo>
                <a:lnTo>
                  <a:pt x="46" y="15"/>
                </a:lnTo>
                <a:lnTo>
                  <a:pt x="31" y="29"/>
                </a:lnTo>
                <a:lnTo>
                  <a:pt x="17" y="43"/>
                </a:lnTo>
                <a:lnTo>
                  <a:pt x="8" y="61"/>
                </a:lnTo>
                <a:lnTo>
                  <a:pt x="2" y="79"/>
                </a:lnTo>
                <a:lnTo>
                  <a:pt x="0" y="100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31" y="171"/>
                </a:lnTo>
                <a:lnTo>
                  <a:pt x="46" y="182"/>
                </a:lnTo>
                <a:lnTo>
                  <a:pt x="65" y="192"/>
                </a:lnTo>
                <a:lnTo>
                  <a:pt x="84" y="198"/>
                </a:lnTo>
                <a:lnTo>
                  <a:pt x="107" y="200"/>
                </a:lnTo>
                <a:lnTo>
                  <a:pt x="117" y="199"/>
                </a:lnTo>
                <a:lnTo>
                  <a:pt x="122" y="198"/>
                </a:lnTo>
                <a:lnTo>
                  <a:pt x="128" y="198"/>
                </a:lnTo>
                <a:lnTo>
                  <a:pt x="149" y="192"/>
                </a:lnTo>
                <a:lnTo>
                  <a:pt x="166" y="182"/>
                </a:lnTo>
                <a:lnTo>
                  <a:pt x="174" y="177"/>
                </a:lnTo>
                <a:lnTo>
                  <a:pt x="175" y="174"/>
                </a:lnTo>
                <a:lnTo>
                  <a:pt x="178" y="173"/>
                </a:lnTo>
                <a:lnTo>
                  <a:pt x="183" y="17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67" name="Freeform 72"/>
          <p:cNvSpPr>
            <a:spLocks/>
          </p:cNvSpPr>
          <p:nvPr/>
        </p:nvSpPr>
        <p:spPr bwMode="auto">
          <a:xfrm>
            <a:off x="7086600" y="3055938"/>
            <a:ext cx="109538" cy="109537"/>
          </a:xfrm>
          <a:custGeom>
            <a:avLst/>
            <a:gdLst>
              <a:gd name="T0" fmla="*/ 47945909 w 214"/>
              <a:gd name="T1" fmla="*/ 51292891 h 200"/>
              <a:gd name="T2" fmla="*/ 51090264 w 214"/>
              <a:gd name="T3" fmla="*/ 46193396 h 200"/>
              <a:gd name="T4" fmla="*/ 53972034 w 214"/>
              <a:gd name="T5" fmla="*/ 41394580 h 200"/>
              <a:gd name="T6" fmla="*/ 55543956 w 214"/>
              <a:gd name="T7" fmla="*/ 35695370 h 200"/>
              <a:gd name="T8" fmla="*/ 56068100 w 214"/>
              <a:gd name="T9" fmla="*/ 29995612 h 200"/>
              <a:gd name="T10" fmla="*/ 55543956 w 214"/>
              <a:gd name="T11" fmla="*/ 23696687 h 200"/>
              <a:gd name="T12" fmla="*/ 53972034 w 214"/>
              <a:gd name="T13" fmla="*/ 18297608 h 200"/>
              <a:gd name="T14" fmla="*/ 51090264 w 214"/>
              <a:gd name="T15" fmla="*/ 12897982 h 200"/>
              <a:gd name="T16" fmla="*/ 47945909 w 214"/>
              <a:gd name="T17" fmla="*/ 8698881 h 200"/>
              <a:gd name="T18" fmla="*/ 45588282 w 214"/>
              <a:gd name="T19" fmla="*/ 6298925 h 200"/>
              <a:gd name="T20" fmla="*/ 43492216 w 214"/>
              <a:gd name="T21" fmla="*/ 4499232 h 200"/>
              <a:gd name="T22" fmla="*/ 39038012 w 214"/>
              <a:gd name="T23" fmla="*/ 2099824 h 200"/>
              <a:gd name="T24" fmla="*/ 33536031 w 214"/>
              <a:gd name="T25" fmla="*/ 300131 h 200"/>
              <a:gd name="T26" fmla="*/ 28034050 w 214"/>
              <a:gd name="T27" fmla="*/ 0 h 200"/>
              <a:gd name="T28" fmla="*/ 22007925 w 214"/>
              <a:gd name="T29" fmla="*/ 300131 h 200"/>
              <a:gd name="T30" fmla="*/ 17030088 w 214"/>
              <a:gd name="T31" fmla="*/ 2099824 h 200"/>
              <a:gd name="T32" fmla="*/ 12052251 w 214"/>
              <a:gd name="T33" fmla="*/ 4499232 h 200"/>
              <a:gd name="T34" fmla="*/ 8122192 w 214"/>
              <a:gd name="T35" fmla="*/ 8698881 h 200"/>
              <a:gd name="T36" fmla="*/ 4454204 w 214"/>
              <a:gd name="T37" fmla="*/ 12897982 h 200"/>
              <a:gd name="T38" fmla="*/ 2096066 w 214"/>
              <a:gd name="T39" fmla="*/ 18297608 h 200"/>
              <a:gd name="T40" fmla="*/ 524144 w 214"/>
              <a:gd name="T41" fmla="*/ 23696687 h 200"/>
              <a:gd name="T42" fmla="*/ 0 w 214"/>
              <a:gd name="T43" fmla="*/ 29995612 h 200"/>
              <a:gd name="T44" fmla="*/ 524144 w 214"/>
              <a:gd name="T45" fmla="*/ 35695370 h 200"/>
              <a:gd name="T46" fmla="*/ 2096066 w 214"/>
              <a:gd name="T47" fmla="*/ 41394580 h 200"/>
              <a:gd name="T48" fmla="*/ 4454204 w 214"/>
              <a:gd name="T49" fmla="*/ 46193396 h 200"/>
              <a:gd name="T50" fmla="*/ 8122192 w 214"/>
              <a:gd name="T51" fmla="*/ 51292891 h 200"/>
              <a:gd name="T52" fmla="*/ 12052251 w 214"/>
              <a:gd name="T53" fmla="*/ 54592693 h 200"/>
              <a:gd name="T54" fmla="*/ 17030088 w 214"/>
              <a:gd name="T55" fmla="*/ 57592364 h 200"/>
              <a:gd name="T56" fmla="*/ 22007925 w 214"/>
              <a:gd name="T57" fmla="*/ 59392057 h 200"/>
              <a:gd name="T58" fmla="*/ 28034050 w 214"/>
              <a:gd name="T59" fmla="*/ 59991772 h 200"/>
              <a:gd name="T60" fmla="*/ 30654260 w 214"/>
              <a:gd name="T61" fmla="*/ 59691640 h 200"/>
              <a:gd name="T62" fmla="*/ 31964110 w 214"/>
              <a:gd name="T63" fmla="*/ 59392057 h 200"/>
              <a:gd name="T64" fmla="*/ 33536031 w 214"/>
              <a:gd name="T65" fmla="*/ 59392057 h 200"/>
              <a:gd name="T66" fmla="*/ 39038012 w 214"/>
              <a:gd name="T67" fmla="*/ 57592364 h 200"/>
              <a:gd name="T68" fmla="*/ 43492216 w 214"/>
              <a:gd name="T69" fmla="*/ 54592693 h 200"/>
              <a:gd name="T70" fmla="*/ 45588282 w 214"/>
              <a:gd name="T71" fmla="*/ 53092584 h 200"/>
              <a:gd name="T72" fmla="*/ 45849843 w 214"/>
              <a:gd name="T73" fmla="*/ 52192737 h 200"/>
              <a:gd name="T74" fmla="*/ 46636059 w 214"/>
              <a:gd name="T75" fmla="*/ 51893154 h 200"/>
              <a:gd name="T76" fmla="*/ 47945909 w 214"/>
              <a:gd name="T77" fmla="*/ 51292891 h 2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4"/>
              <a:gd name="T118" fmla="*/ 0 h 200"/>
              <a:gd name="T119" fmla="*/ 214 w 214"/>
              <a:gd name="T120" fmla="*/ 200 h 20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4" h="200">
                <a:moveTo>
                  <a:pt x="183" y="171"/>
                </a:moveTo>
                <a:lnTo>
                  <a:pt x="195" y="154"/>
                </a:lnTo>
                <a:lnTo>
                  <a:pt x="206" y="138"/>
                </a:lnTo>
                <a:lnTo>
                  <a:pt x="212" y="119"/>
                </a:lnTo>
                <a:lnTo>
                  <a:pt x="214" y="100"/>
                </a:lnTo>
                <a:lnTo>
                  <a:pt x="212" y="79"/>
                </a:lnTo>
                <a:lnTo>
                  <a:pt x="206" y="61"/>
                </a:lnTo>
                <a:lnTo>
                  <a:pt x="195" y="43"/>
                </a:lnTo>
                <a:lnTo>
                  <a:pt x="183" y="29"/>
                </a:lnTo>
                <a:lnTo>
                  <a:pt x="174" y="21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7" y="0"/>
                </a:lnTo>
                <a:lnTo>
                  <a:pt x="84" y="1"/>
                </a:lnTo>
                <a:lnTo>
                  <a:pt x="65" y="7"/>
                </a:lnTo>
                <a:lnTo>
                  <a:pt x="46" y="15"/>
                </a:lnTo>
                <a:lnTo>
                  <a:pt x="31" y="29"/>
                </a:lnTo>
                <a:lnTo>
                  <a:pt x="17" y="43"/>
                </a:lnTo>
                <a:lnTo>
                  <a:pt x="8" y="61"/>
                </a:lnTo>
                <a:lnTo>
                  <a:pt x="2" y="79"/>
                </a:lnTo>
                <a:lnTo>
                  <a:pt x="0" y="100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31" y="171"/>
                </a:lnTo>
                <a:lnTo>
                  <a:pt x="46" y="182"/>
                </a:lnTo>
                <a:lnTo>
                  <a:pt x="65" y="192"/>
                </a:lnTo>
                <a:lnTo>
                  <a:pt x="84" y="198"/>
                </a:lnTo>
                <a:lnTo>
                  <a:pt x="107" y="200"/>
                </a:lnTo>
                <a:lnTo>
                  <a:pt x="117" y="199"/>
                </a:lnTo>
                <a:lnTo>
                  <a:pt x="122" y="198"/>
                </a:lnTo>
                <a:lnTo>
                  <a:pt x="128" y="198"/>
                </a:lnTo>
                <a:lnTo>
                  <a:pt x="149" y="192"/>
                </a:lnTo>
                <a:lnTo>
                  <a:pt x="166" y="182"/>
                </a:lnTo>
                <a:lnTo>
                  <a:pt x="174" y="177"/>
                </a:lnTo>
                <a:lnTo>
                  <a:pt x="175" y="174"/>
                </a:lnTo>
                <a:lnTo>
                  <a:pt x="178" y="173"/>
                </a:lnTo>
                <a:lnTo>
                  <a:pt x="183" y="17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68" name="Line 73"/>
          <p:cNvSpPr>
            <a:spLocks noChangeShapeType="1"/>
          </p:cNvSpPr>
          <p:nvPr/>
        </p:nvSpPr>
        <p:spPr bwMode="auto">
          <a:xfrm>
            <a:off x="7848600" y="4217988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9" name="Rectangle 74"/>
          <p:cNvSpPr>
            <a:spLocks noChangeArrowheads="1"/>
          </p:cNvSpPr>
          <p:nvPr/>
        </p:nvSpPr>
        <p:spPr bwMode="auto">
          <a:xfrm>
            <a:off x="2286000" y="6381750"/>
            <a:ext cx="547688" cy="406400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 b="1">
                <a:latin typeface="Times New Roman" pitchFamily="18" charset="0"/>
              </a:rPr>
              <a:t>EA</a:t>
            </a:r>
          </a:p>
        </p:txBody>
      </p:sp>
      <p:sp>
        <p:nvSpPr>
          <p:cNvPr id="25670" name="Line 75"/>
          <p:cNvSpPr>
            <a:spLocks noChangeShapeType="1"/>
          </p:cNvSpPr>
          <p:nvPr/>
        </p:nvSpPr>
        <p:spPr bwMode="auto">
          <a:xfrm>
            <a:off x="2362200" y="643413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671" name="Group 76"/>
          <p:cNvGrpSpPr>
            <a:grpSpLocks/>
          </p:cNvGrpSpPr>
          <p:nvPr/>
        </p:nvGrpSpPr>
        <p:grpSpPr bwMode="auto">
          <a:xfrm>
            <a:off x="5100638" y="4343400"/>
            <a:ext cx="1952625" cy="228600"/>
            <a:chOff x="3213" y="2736"/>
            <a:chExt cx="1230" cy="144"/>
          </a:xfrm>
        </p:grpSpPr>
        <p:sp>
          <p:nvSpPr>
            <p:cNvPr id="25688" name="Line 77"/>
            <p:cNvSpPr>
              <a:spLocks noChangeShapeType="1"/>
            </p:cNvSpPr>
            <p:nvPr/>
          </p:nvSpPr>
          <p:spPr bwMode="auto">
            <a:xfrm>
              <a:off x="3888" y="2807"/>
              <a:ext cx="555" cy="1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9" name="Line 78"/>
            <p:cNvSpPr>
              <a:spLocks noChangeShapeType="1"/>
            </p:cNvSpPr>
            <p:nvPr/>
          </p:nvSpPr>
          <p:spPr bwMode="auto">
            <a:xfrm flipH="1">
              <a:off x="3213" y="2794"/>
              <a:ext cx="3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0" name="Rectangle 79"/>
            <p:cNvSpPr>
              <a:spLocks noChangeArrowheads="1"/>
            </p:cNvSpPr>
            <p:nvPr/>
          </p:nvSpPr>
          <p:spPr bwMode="auto">
            <a:xfrm rot="-5330431">
              <a:off x="3647" y="2639"/>
              <a:ext cx="144" cy="337"/>
            </a:xfrm>
            <a:prstGeom prst="rect">
              <a:avLst/>
            </a:prstGeom>
            <a:solidFill>
              <a:srgbClr val="E1FFFF"/>
            </a:solidFill>
            <a:ln w="52388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</p:grpSp>
      <p:grpSp>
        <p:nvGrpSpPr>
          <p:cNvPr id="25672" name="Group 80"/>
          <p:cNvGrpSpPr>
            <a:grpSpLocks/>
          </p:cNvGrpSpPr>
          <p:nvPr/>
        </p:nvGrpSpPr>
        <p:grpSpPr bwMode="auto">
          <a:xfrm>
            <a:off x="5081588" y="4876800"/>
            <a:ext cx="1952625" cy="228600"/>
            <a:chOff x="3213" y="2736"/>
            <a:chExt cx="1230" cy="144"/>
          </a:xfrm>
        </p:grpSpPr>
        <p:sp>
          <p:nvSpPr>
            <p:cNvPr id="25685" name="Line 81"/>
            <p:cNvSpPr>
              <a:spLocks noChangeShapeType="1"/>
            </p:cNvSpPr>
            <p:nvPr/>
          </p:nvSpPr>
          <p:spPr bwMode="auto">
            <a:xfrm>
              <a:off x="3888" y="2807"/>
              <a:ext cx="555" cy="1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6" name="Line 82"/>
            <p:cNvSpPr>
              <a:spLocks noChangeShapeType="1"/>
            </p:cNvSpPr>
            <p:nvPr/>
          </p:nvSpPr>
          <p:spPr bwMode="auto">
            <a:xfrm flipH="1">
              <a:off x="3213" y="2794"/>
              <a:ext cx="3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7" name="Rectangle 83"/>
            <p:cNvSpPr>
              <a:spLocks noChangeArrowheads="1"/>
            </p:cNvSpPr>
            <p:nvPr/>
          </p:nvSpPr>
          <p:spPr bwMode="auto">
            <a:xfrm rot="-5330431">
              <a:off x="3647" y="2639"/>
              <a:ext cx="144" cy="337"/>
            </a:xfrm>
            <a:prstGeom prst="rect">
              <a:avLst/>
            </a:prstGeom>
            <a:solidFill>
              <a:srgbClr val="E1FFFF"/>
            </a:solidFill>
            <a:ln w="52388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</p:grpSp>
      <p:grpSp>
        <p:nvGrpSpPr>
          <p:cNvPr id="25673" name="Group 84"/>
          <p:cNvGrpSpPr>
            <a:grpSpLocks/>
          </p:cNvGrpSpPr>
          <p:nvPr/>
        </p:nvGrpSpPr>
        <p:grpSpPr bwMode="auto">
          <a:xfrm>
            <a:off x="5081588" y="5429250"/>
            <a:ext cx="1952625" cy="228600"/>
            <a:chOff x="3213" y="2736"/>
            <a:chExt cx="1230" cy="144"/>
          </a:xfrm>
        </p:grpSpPr>
        <p:sp>
          <p:nvSpPr>
            <p:cNvPr id="25682" name="Line 85"/>
            <p:cNvSpPr>
              <a:spLocks noChangeShapeType="1"/>
            </p:cNvSpPr>
            <p:nvPr/>
          </p:nvSpPr>
          <p:spPr bwMode="auto">
            <a:xfrm>
              <a:off x="3888" y="2807"/>
              <a:ext cx="555" cy="1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3" name="Line 86"/>
            <p:cNvSpPr>
              <a:spLocks noChangeShapeType="1"/>
            </p:cNvSpPr>
            <p:nvPr/>
          </p:nvSpPr>
          <p:spPr bwMode="auto">
            <a:xfrm flipH="1">
              <a:off x="3213" y="2794"/>
              <a:ext cx="3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4" name="Rectangle 87"/>
            <p:cNvSpPr>
              <a:spLocks noChangeArrowheads="1"/>
            </p:cNvSpPr>
            <p:nvPr/>
          </p:nvSpPr>
          <p:spPr bwMode="auto">
            <a:xfrm rot="-5330431">
              <a:off x="3647" y="2639"/>
              <a:ext cx="144" cy="337"/>
            </a:xfrm>
            <a:prstGeom prst="rect">
              <a:avLst/>
            </a:prstGeom>
            <a:solidFill>
              <a:srgbClr val="E1FFFF"/>
            </a:solidFill>
            <a:ln w="52388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</p:grpSp>
      <p:grpSp>
        <p:nvGrpSpPr>
          <p:cNvPr id="25674" name="Group 88"/>
          <p:cNvGrpSpPr>
            <a:grpSpLocks/>
          </p:cNvGrpSpPr>
          <p:nvPr/>
        </p:nvGrpSpPr>
        <p:grpSpPr bwMode="auto">
          <a:xfrm>
            <a:off x="5086350" y="5962650"/>
            <a:ext cx="1952625" cy="228600"/>
            <a:chOff x="3213" y="2736"/>
            <a:chExt cx="1230" cy="144"/>
          </a:xfrm>
        </p:grpSpPr>
        <p:sp>
          <p:nvSpPr>
            <p:cNvPr id="25679" name="Line 89"/>
            <p:cNvSpPr>
              <a:spLocks noChangeShapeType="1"/>
            </p:cNvSpPr>
            <p:nvPr/>
          </p:nvSpPr>
          <p:spPr bwMode="auto">
            <a:xfrm>
              <a:off x="3888" y="2807"/>
              <a:ext cx="555" cy="1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0" name="Line 90"/>
            <p:cNvSpPr>
              <a:spLocks noChangeShapeType="1"/>
            </p:cNvSpPr>
            <p:nvPr/>
          </p:nvSpPr>
          <p:spPr bwMode="auto">
            <a:xfrm flipH="1">
              <a:off x="3213" y="2794"/>
              <a:ext cx="3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1" name="Rectangle 91"/>
            <p:cNvSpPr>
              <a:spLocks noChangeArrowheads="1"/>
            </p:cNvSpPr>
            <p:nvPr/>
          </p:nvSpPr>
          <p:spPr bwMode="auto">
            <a:xfrm rot="-5330431">
              <a:off x="3647" y="2639"/>
              <a:ext cx="144" cy="337"/>
            </a:xfrm>
            <a:prstGeom prst="rect">
              <a:avLst/>
            </a:prstGeom>
            <a:solidFill>
              <a:srgbClr val="E1FFFF"/>
            </a:solidFill>
            <a:ln w="52388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</p:grpSp>
      <p:sp>
        <p:nvSpPr>
          <p:cNvPr id="25675" name="Line 92"/>
          <p:cNvSpPr>
            <a:spLocks noChangeShapeType="1"/>
          </p:cNvSpPr>
          <p:nvPr/>
        </p:nvSpPr>
        <p:spPr bwMode="auto">
          <a:xfrm>
            <a:off x="5010150" y="16002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76" name="Line 93"/>
          <p:cNvSpPr>
            <a:spLocks noChangeShapeType="1"/>
          </p:cNvSpPr>
          <p:nvPr/>
        </p:nvSpPr>
        <p:spPr bwMode="auto">
          <a:xfrm>
            <a:off x="5029200" y="16002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77" name="Line 94"/>
          <p:cNvSpPr>
            <a:spLocks noChangeShapeType="1"/>
          </p:cNvSpPr>
          <p:nvPr/>
        </p:nvSpPr>
        <p:spPr bwMode="auto">
          <a:xfrm flipV="1">
            <a:off x="6629400" y="16002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78" name="Line 95"/>
          <p:cNvSpPr>
            <a:spLocks noChangeShapeType="1"/>
          </p:cNvSpPr>
          <p:nvPr/>
        </p:nvSpPr>
        <p:spPr bwMode="auto">
          <a:xfrm flipV="1">
            <a:off x="4552950" y="5345113"/>
            <a:ext cx="1588" cy="31273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26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29" x="6815138" y="2760663"/>
          <p14:tracePt t="10273" x="6815138" y="2768600"/>
          <p14:tracePt t="10281" x="6807200" y="2768600"/>
          <p14:tracePt t="10297" x="6797675" y="2778125"/>
          <p14:tracePt t="10313" x="6789738" y="2794000"/>
          <p14:tracePt t="10329" x="6780213" y="2803525"/>
          <p14:tracePt t="10345" x="6772275" y="2820988"/>
          <p14:tracePt t="10361" x="6754813" y="2836863"/>
          <p14:tracePt t="10377" x="6737350" y="2879725"/>
          <p14:tracePt t="10410" x="6729413" y="2914650"/>
          <p14:tracePt t="10417" x="6721475" y="2940050"/>
          <p14:tracePt t="10427" x="6721475" y="2965450"/>
          <p14:tracePt t="10444" x="6711950" y="3000375"/>
          <p14:tracePt t="10460" x="6711950" y="3051175"/>
          <p14:tracePt t="10477" x="6704013" y="3086100"/>
          <p14:tracePt t="10494" x="6704013" y="3121025"/>
          <p14:tracePt t="10511" x="6704013" y="3171825"/>
          <p14:tracePt t="10527" x="6704013" y="3222625"/>
          <p14:tracePt t="10544" x="6711950" y="3300413"/>
          <p14:tracePt t="10561" x="6729413" y="3378200"/>
          <p14:tracePt t="10578" x="6737350" y="3446463"/>
          <p14:tracePt t="10594" x="6754813" y="3540125"/>
          <p14:tracePt t="10611" x="6780213" y="3617913"/>
          <p14:tracePt t="10628" x="6815138" y="3703638"/>
          <p14:tracePt t="10644" x="6832600" y="3779838"/>
          <p14:tracePt t="10662" x="6865938" y="3849688"/>
          <p14:tracePt t="10678" x="6908800" y="3925888"/>
          <p14:tracePt t="10695" x="6943725" y="3986213"/>
          <p14:tracePt t="10712" x="6994525" y="4054475"/>
          <p14:tracePt t="10712" x="7011988" y="4089400"/>
          <p14:tracePt t="10729" x="7064375" y="4140200"/>
          <p14:tracePt t="10745" x="7089775" y="4165600"/>
          <p14:tracePt t="10762" x="7123113" y="4192588"/>
          <p14:tracePt t="10778" x="7158038" y="4217988"/>
          <p14:tracePt t="10796" x="7200900" y="4251325"/>
          <p14:tracePt t="10812" x="7321550" y="4321175"/>
          <p14:tracePt t="10829" x="7458075" y="4397375"/>
          <p14:tracePt t="10846" x="7629525" y="4449763"/>
          <p14:tracePt t="10863" x="7732713" y="4475163"/>
          <p14:tracePt t="10879" x="7783513" y="4475163"/>
          <p14:tracePt t="10896" x="7835900" y="4449763"/>
          <p14:tracePt t="10913" x="7878763" y="4422775"/>
          <p14:tracePt t="10929" x="7929563" y="4371975"/>
          <p14:tracePt t="10946" x="8007350" y="4268788"/>
          <p14:tracePt t="10963" x="8083550" y="4165600"/>
          <p14:tracePt t="10980" x="8161338" y="3994150"/>
          <p14:tracePt t="10996" x="8212138" y="3840163"/>
          <p14:tracePt t="11013" x="8255000" y="3625850"/>
          <p14:tracePt t="11030" x="8297863" y="3454400"/>
          <p14:tracePt t="11047" x="8332788" y="3275013"/>
          <p14:tracePt t="11063" x="8358188" y="3128963"/>
          <p14:tracePt t="11063" x="8366125" y="3068638"/>
          <p14:tracePt t="11081" x="8375650" y="2940050"/>
          <p14:tracePt t="11097" x="8366125" y="2846388"/>
          <p14:tracePt t="11114" x="8307388" y="2735263"/>
          <p14:tracePt t="11130" x="8186738" y="2640013"/>
          <p14:tracePt t="11147" x="8023225" y="2520950"/>
          <p14:tracePt t="11164" x="7894638" y="2451100"/>
          <p14:tracePt t="11181" x="7808913" y="2400300"/>
          <p14:tracePt t="11197" x="7750175" y="2374900"/>
          <p14:tracePt t="11215" x="7715250" y="2365375"/>
          <p14:tracePt t="11231" x="7707313" y="2357438"/>
          <p14:tracePt t="11248" x="7672388" y="2357438"/>
          <p14:tracePt t="11265" x="7629525" y="2374900"/>
          <p14:tracePt t="11281" x="7526338" y="2417763"/>
          <p14:tracePt t="11298" x="7364413" y="2511425"/>
          <p14:tracePt t="11315" x="7226300" y="2571750"/>
          <p14:tracePt t="11332" x="7123113" y="2622550"/>
          <p14:tracePt t="11348" x="7097713" y="2632075"/>
          <p14:tracePt t="11751" x="7089775" y="2640013"/>
          <p14:tracePt t="11767" x="7080250" y="2649538"/>
          <p14:tracePt t="11769" x="7072313" y="2649538"/>
          <p14:tracePt t="11784" x="7046913" y="2700338"/>
          <p14:tracePt t="11801" x="6978650" y="2778125"/>
          <p14:tracePt t="11818" x="6883400" y="2871788"/>
          <p14:tracePt t="11834" x="6737350" y="3008313"/>
          <p14:tracePt t="11851" x="6600825" y="3136900"/>
          <p14:tracePt t="11868" x="6446838" y="3275013"/>
          <p14:tracePt t="11885" x="6275388" y="3429000"/>
          <p14:tracePt t="11902" x="6154738" y="3565525"/>
          <p14:tracePt t="11918" x="6000750" y="3711575"/>
          <p14:tracePt t="11935" x="5880100" y="3806825"/>
          <p14:tracePt t="11951" x="5751513" y="3917950"/>
          <p14:tracePt t="11951" x="5718175" y="3943350"/>
          <p14:tracePt t="11969" x="5657850" y="3986213"/>
          <p14:tracePt t="11985" x="5632450" y="4011613"/>
          <p14:tracePt t="12002" x="5622925" y="4011613"/>
          <p14:tracePt t="12047" x="5614988" y="4021138"/>
          <p14:tracePt t="12049" x="5597525" y="4021138"/>
          <p14:tracePt t="12069" x="5564188" y="4046538"/>
          <p14:tracePt t="12085" x="5468938" y="4114800"/>
          <p14:tracePt t="12103" x="5357813" y="4200525"/>
          <p14:tracePt t="12119" x="5203825" y="4303713"/>
          <p14:tracePt t="12136" x="5057775" y="4371975"/>
          <p14:tracePt t="12136" x="4997450" y="4406900"/>
          <p14:tracePt t="12153" x="4894263" y="4465638"/>
          <p14:tracePt t="12170" x="4843463" y="4492625"/>
          <p14:tracePt t="12186" x="4826000" y="4500563"/>
          <p14:tracePt t="12203" x="4800600" y="4518025"/>
          <p14:tracePt t="12221" x="4765675" y="4543425"/>
          <p14:tracePt t="12236" x="4732338" y="4578350"/>
          <p14:tracePt t="12253" x="4679950" y="4629150"/>
          <p14:tracePt t="12270" x="4646613" y="4679950"/>
          <p14:tracePt t="12287" x="4611688" y="4757738"/>
          <p14:tracePt t="12303" x="4586288" y="4800600"/>
          <p14:tracePt t="12303" x="4568825" y="4843463"/>
          <p14:tracePt t="12321" x="4535488" y="4903788"/>
          <p14:tracePt t="12337" x="4492625" y="4979988"/>
          <p14:tracePt t="12354" x="4440238" y="5108575"/>
          <p14:tracePt t="12370" x="4397375" y="5221288"/>
          <p14:tracePt t="12388" x="4329113" y="5392738"/>
          <p14:tracePt t="12404" x="4286250" y="5564188"/>
          <p14:tracePt t="12421" x="4243388" y="5761038"/>
          <p14:tracePt t="12437" x="4217988" y="5907088"/>
          <p14:tracePt t="12454" x="4217988" y="6018213"/>
          <p14:tracePt t="12471" x="4217988" y="6069013"/>
          <p14:tracePt t="12488" x="4243388" y="6146800"/>
          <p14:tracePt t="12505" x="4268788" y="6189663"/>
          <p14:tracePt t="12521" x="4311650" y="6232525"/>
          <p14:tracePt t="12538" x="4371975" y="6283325"/>
          <p14:tracePt t="12555" x="4457700" y="6351588"/>
          <p14:tracePt t="12572" x="4518025" y="6403975"/>
          <p14:tracePt t="12588" x="4568825" y="6437313"/>
          <p14:tracePt t="12605" x="4629150" y="6472238"/>
          <p14:tracePt t="12622" x="4679950" y="6497638"/>
          <p14:tracePt t="12639" x="4722813" y="6515100"/>
          <p14:tracePt t="12655" x="4765675" y="6532563"/>
          <p14:tracePt t="12655" x="4792663" y="6532563"/>
          <p14:tracePt t="12673" x="4860925" y="6532563"/>
          <p14:tracePt t="12689" x="4946650" y="6523038"/>
          <p14:tracePt t="12706" x="5032375" y="6480175"/>
          <p14:tracePt t="12722" x="5126038" y="6411913"/>
          <p14:tracePt t="12740" x="5186363" y="6361113"/>
          <p14:tracePt t="12756" x="5229225" y="6308725"/>
          <p14:tracePt t="12773" x="5297488" y="6232525"/>
          <p14:tracePt t="12789" x="5357813" y="6164263"/>
          <p14:tracePt t="12806" x="5443538" y="6051550"/>
          <p14:tracePt t="12823" x="5494338" y="5940425"/>
          <p14:tracePt t="12840" x="5554663" y="5708650"/>
          <p14:tracePt t="12857" x="5589588" y="5554663"/>
          <p14:tracePt t="12873" x="5607050" y="5365750"/>
          <p14:tracePt t="12890" x="5607050" y="5221288"/>
          <p14:tracePt t="12907" x="5614988" y="5049838"/>
          <p14:tracePt t="12924" x="5614988" y="4921250"/>
          <p14:tracePt t="12940" x="5607050" y="4765675"/>
          <p14:tracePt t="12957" x="5572125" y="4629150"/>
          <p14:tracePt t="12974" x="5521325" y="4492625"/>
          <p14:tracePt t="12991" x="5494338" y="4397375"/>
          <p14:tracePt t="13007" x="5451475" y="4268788"/>
          <p14:tracePt t="13024" x="5426075" y="4157663"/>
          <p14:tracePt t="13041" x="5392738" y="4097338"/>
          <p14:tracePt t="13058" x="5357813" y="4064000"/>
          <p14:tracePt t="13074" x="5332413" y="4037013"/>
          <p14:tracePt t="13091" x="5264150" y="4021138"/>
          <p14:tracePt t="13108" x="5151438" y="4011613"/>
          <p14:tracePt t="13125" x="5022850" y="4011613"/>
          <p14:tracePt t="13141" x="4851400" y="4029075"/>
          <p14:tracePt t="13158" x="4714875" y="4064000"/>
          <p14:tracePt t="13175" x="4560888" y="4097338"/>
          <p14:tracePt t="13192" x="4422775" y="4140200"/>
          <p14:tracePt t="13209" x="4414838" y="4140200"/>
          <p14:tracePt t="13225" x="4406900" y="4149725"/>
          <p14:tracePt t="13243" x="4406900" y="4157663"/>
          <p14:tracePt t="13258" x="4389438" y="4175125"/>
          <p14:tracePt t="13276" x="4371975" y="4200525"/>
          <p14:tracePt t="13292" x="4364038" y="4225925"/>
          <p14:tracePt t="13309" x="4354513" y="4225925"/>
          <p14:tracePt t="14211" x="4364038" y="4225925"/>
          <p14:tracePt t="14213" x="4379913" y="4225925"/>
          <p14:tracePt t="14232" x="4432300" y="4217988"/>
          <p14:tracePt t="14248" x="4518025" y="4200525"/>
          <p14:tracePt t="14248" x="4568825" y="4192588"/>
          <p14:tracePt t="14266" x="4679950" y="4175125"/>
          <p14:tracePt t="14282" x="4886325" y="4149725"/>
          <p14:tracePt t="14299" x="5092700" y="4132263"/>
          <p14:tracePt t="14315" x="5340350" y="4106863"/>
          <p14:tracePt t="14332" x="5529263" y="4079875"/>
          <p14:tracePt t="14349" x="5786438" y="4054475"/>
          <p14:tracePt t="14366" x="6018213" y="4037013"/>
          <p14:tracePt t="14382" x="6257925" y="4037013"/>
          <p14:tracePt t="14399" x="6532563" y="4037013"/>
          <p14:tracePt t="14416" x="6737350" y="4037013"/>
          <p14:tracePt t="14433" x="7011988" y="4037013"/>
          <p14:tracePt t="14449" x="7132638" y="4037013"/>
          <p14:tracePt t="14466" x="7183438" y="4037013"/>
          <p14:tracePt t="14483" x="7235825" y="4029075"/>
          <p14:tracePt t="14500" x="7261225" y="4011613"/>
          <p14:tracePt t="14516" x="7286625" y="4003675"/>
          <p14:tracePt t="14533" x="7321550" y="3986213"/>
          <p14:tracePt t="14550" x="7346950" y="3960813"/>
          <p14:tracePt t="14567" x="7372350" y="3935413"/>
          <p14:tracePt t="14584" x="7372350" y="3925888"/>
          <p14:tracePt t="14723" x="7364413" y="3925888"/>
          <p14:tracePt t="14725" x="7354888" y="3925888"/>
          <p14:tracePt t="14734" x="7312025" y="3925888"/>
          <p14:tracePt t="14751" x="7269163" y="3925888"/>
          <p14:tracePt t="14768" x="7218363" y="3917950"/>
          <p14:tracePt t="14785" x="7192963" y="3908425"/>
          <p14:tracePt t="15067" x="7183438" y="3908425"/>
          <p14:tracePt t="15113" x="7175500" y="3908425"/>
          <p14:tracePt t="15121" x="7165975" y="3908425"/>
          <p14:tracePt t="15497" x="7158038" y="3908425"/>
          <p14:tracePt t="15593" x="7150100" y="3900488"/>
          <p14:tracePt t="15610" x="7150100" y="3892550"/>
          <p14:tracePt t="15612" x="7150100" y="3883025"/>
          <p14:tracePt t="15622" x="7140575" y="3865563"/>
          <p14:tracePt t="15639" x="7140575" y="3849688"/>
          <p14:tracePt t="15656" x="7140575" y="3832225"/>
          <p14:tracePt t="15673" x="7132638" y="3806825"/>
          <p14:tracePt t="15689" x="7132638" y="3797300"/>
          <p14:tracePt t="15706" x="7132638" y="3789363"/>
          <p14:tracePt t="15744" x="7132638" y="3779838"/>
          <p14:tracePt t="15760" x="7132638" y="3771900"/>
          <p14:tracePt t="15787" x="7132638" y="3763963"/>
          <p14:tracePt t="15789" x="7132638" y="3754438"/>
          <p14:tracePt t="15807" x="7132638" y="3746500"/>
          <p14:tracePt t="15823" x="7132638" y="3736975"/>
          <p14:tracePt t="15840" x="7115175" y="3729038"/>
          <p14:tracePt t="15840" x="7115175" y="3721100"/>
          <p14:tracePt t="15857" x="7107238" y="3721100"/>
          <p14:tracePt t="15899" x="7107238" y="3711575"/>
          <p14:tracePt t="15915" x="7107238" y="3703638"/>
          <p14:tracePt t="15924" x="7107238" y="3694113"/>
          <p14:tracePt t="15926" x="7107238" y="3668713"/>
          <p14:tracePt t="15941" x="7115175" y="3651250"/>
          <p14:tracePt t="15987" x="7115175" y="3643313"/>
          <p14:tracePt t="15989" x="7115175" y="3635375"/>
          <p14:tracePt t="16008" x="7123113" y="3635375"/>
          <p14:tracePt t="16025" x="7165975" y="3608388"/>
          <p14:tracePt t="16041" x="7243763" y="3582988"/>
          <p14:tracePt t="16058" x="7354888" y="3557588"/>
          <p14:tracePt t="16075" x="7526338" y="3540125"/>
          <p14:tracePt t="16092" x="7689850" y="3532188"/>
          <p14:tracePt t="16108" x="7843838" y="3532188"/>
          <p14:tracePt t="16125" x="7912100" y="3532188"/>
          <p14:tracePt t="16142" x="7921625" y="3532188"/>
          <p14:tracePt t="16241" x="7886700" y="3514725"/>
          <p14:tracePt t="16244" x="7707313" y="3429000"/>
          <p14:tracePt t="16259" x="7466013" y="3317875"/>
          <p14:tracePt t="16276" x="7192963" y="3197225"/>
          <p14:tracePt t="16293" x="7029450" y="3121025"/>
          <p14:tracePt t="16310" x="6961188" y="3043238"/>
          <p14:tracePt t="16326" x="6951663" y="3008313"/>
          <p14:tracePt t="16343" x="6978650" y="2982913"/>
          <p14:tracePt t="16360" x="7021513" y="2949575"/>
          <p14:tracePt t="16377" x="7080250" y="2932113"/>
          <p14:tracePt t="16393" x="7123113" y="2922588"/>
          <p14:tracePt t="16410" x="7158038" y="2922588"/>
          <p14:tracePt t="16427" x="7208838" y="2965450"/>
          <p14:tracePt t="16444" x="7312025" y="3051175"/>
          <p14:tracePt t="16460" x="7389813" y="3136900"/>
          <p14:tracePt t="16477" x="7432675" y="3179763"/>
          <p14:tracePt t="16494" x="7440613" y="3189288"/>
          <p14:tracePt t="16511" x="7466013" y="3189288"/>
          <p14:tracePt t="16527" x="7483475" y="3179763"/>
          <p14:tracePt t="16544" x="7500938" y="3171825"/>
          <p14:tracePt t="16561" x="7508875" y="3163888"/>
          <p14:tracePt t="16642" x="7508875" y="3171825"/>
          <p14:tracePt t="16649" x="7508875" y="3189288"/>
          <p14:tracePt t="16661" x="7508875" y="3206750"/>
          <p14:tracePt t="16761" x="7508875" y="3214688"/>
          <p14:tracePt t="16763" x="7458075" y="3257550"/>
          <p14:tracePt t="16778" x="7364413" y="3325813"/>
          <p14:tracePt t="16796" x="7158038" y="3497263"/>
          <p14:tracePt t="16812" x="6858000" y="3729038"/>
          <p14:tracePt t="16829" x="6343650" y="4140200"/>
          <p14:tracePt t="16846" x="5975350" y="4422775"/>
          <p14:tracePt t="16862" x="5778500" y="4586288"/>
          <p14:tracePt t="16879" x="5700713" y="4672013"/>
          <p14:tracePt t="16896" x="5665788" y="4732338"/>
          <p14:tracePt t="16913" x="5640388" y="4792663"/>
          <p14:tracePt t="16929" x="5622925" y="4826000"/>
          <p14:tracePt t="16946" x="5589588" y="4868863"/>
          <p14:tracePt t="16963" x="5554663" y="4921250"/>
          <p14:tracePt t="16980" x="5521325" y="4964113"/>
          <p14:tracePt t="16997" x="5418138" y="5065713"/>
          <p14:tracePt t="17013" x="5322888" y="5151438"/>
          <p14:tracePt t="17030" x="5246688" y="5221288"/>
          <p14:tracePt t="17047" x="5221288" y="5246688"/>
          <p14:tracePt t="17063" x="5203825" y="5246688"/>
          <p14:tracePt t="17114" x="5186363" y="5237163"/>
          <p14:tracePt t="17116" x="5135563" y="5178425"/>
          <p14:tracePt t="17130" x="5075238" y="5126038"/>
          <p14:tracePt t="17148" x="5022850" y="5100638"/>
          <p14:tracePt t="17165" x="5006975" y="5100638"/>
          <p14:tracePt t="17354" x="4997450" y="5100638"/>
          <p14:tracePt t="17366" x="4989513" y="5126038"/>
          <p14:tracePt t="17368" x="4921250" y="5254625"/>
          <p14:tracePt t="17383" x="4868863" y="5383213"/>
          <p14:tracePt t="17400" x="4843463" y="5494338"/>
          <p14:tracePt t="17416" x="4835525" y="5554663"/>
          <p14:tracePt t="17433" x="4835525" y="5597525"/>
          <p14:tracePt t="17450" x="4835525" y="5614988"/>
          <p14:tracePt t="17801" x="4835525" y="5607050"/>
          <p14:tracePt t="17804" x="4835525" y="5597525"/>
          <p14:tracePt t="17818" x="4835525" y="5580063"/>
          <p14:tracePt t="17834" x="4835525" y="5554663"/>
          <p14:tracePt t="17851" x="4851400" y="5503863"/>
          <p14:tracePt t="17868" x="4894263" y="5418138"/>
          <p14:tracePt t="17884" x="4972050" y="5264150"/>
          <p14:tracePt t="17902" x="5092700" y="5057775"/>
          <p14:tracePt t="17918" x="5246688" y="4843463"/>
          <p14:tracePt t="17935" x="5478463" y="4543425"/>
          <p14:tracePt t="17951" x="5665788" y="4311650"/>
          <p14:tracePt t="17969" x="5922963" y="4003675"/>
          <p14:tracePt t="17969" x="6008688" y="3917950"/>
          <p14:tracePt t="17985" x="6146800" y="3771900"/>
          <p14:tracePt t="18002" x="6300788" y="3651250"/>
          <p14:tracePt t="18018" x="6403975" y="3592513"/>
          <p14:tracePt t="18036" x="6550025" y="3532188"/>
          <p14:tracePt t="18052" x="6669088" y="3497263"/>
          <p14:tracePt t="18069" x="6807200" y="3463925"/>
          <p14:tracePt t="18086" x="6918325" y="3436938"/>
          <p14:tracePt t="18103" x="7046913" y="3386138"/>
          <p14:tracePt t="18119" x="7150100" y="3292475"/>
          <p14:tracePt t="18136" x="7251700" y="3171825"/>
          <p14:tracePt t="18153" x="7337425" y="3017838"/>
          <p14:tracePt t="18170" x="7354888" y="2906713"/>
          <p14:tracePt t="18186" x="7372350" y="2828925"/>
          <p14:tracePt t="18203" x="7380288" y="2743200"/>
          <p14:tracePt t="18220" x="7397750" y="2708275"/>
          <p14:tracePt t="18236" x="7407275" y="2692400"/>
          <p14:tracePt t="18288" x="7415213" y="2692400"/>
          <p14:tracePt t="18303" x="7415213" y="2682875"/>
          <p14:tracePt t="18307" x="7432675" y="2674938"/>
          <p14:tracePt t="18320" x="7475538" y="2649538"/>
          <p14:tracePt t="18337" x="7586663" y="2546350"/>
          <p14:tracePt t="18354" x="7646988" y="2493963"/>
          <p14:tracePt t="18370" x="7680325" y="2451100"/>
          <p14:tracePt t="18442" x="7680325" y="2460625"/>
          <p14:tracePt t="18458" x="7680325" y="2468563"/>
          <p14:tracePt t="18471" x="7672388" y="2511425"/>
          <p14:tracePt t="18474" x="7672388" y="2546350"/>
          <p14:tracePt t="18488" x="7654925" y="2674938"/>
          <p14:tracePt t="18505" x="7637463" y="2889250"/>
          <p14:tracePt t="18521" x="7621588" y="3043238"/>
          <p14:tracePt t="18538" x="7612063" y="3154363"/>
          <p14:tracePt t="18555" x="7612063" y="3222625"/>
          <p14:tracePt t="18572" x="7604125" y="3265488"/>
          <p14:tracePt t="18588" x="7604125" y="3292475"/>
          <p14:tracePt t="18605" x="7604125" y="3317875"/>
          <p14:tracePt t="18622" x="7594600" y="3351213"/>
          <p14:tracePt t="18639" x="7586663" y="3394075"/>
          <p14:tracePt t="18655" x="7578725" y="3429000"/>
          <p14:tracePt t="18672" x="7569200" y="3479800"/>
          <p14:tracePt t="18689" x="7526338" y="3635375"/>
          <p14:tracePt t="18706" x="7500938" y="3771900"/>
          <p14:tracePt t="18722" x="7483475" y="3892550"/>
          <p14:tracePt t="18739" x="7483475" y="3917950"/>
          <p14:tracePt t="18756" x="7483475" y="3925888"/>
          <p14:tracePt t="18842" x="7483475" y="3935413"/>
          <p14:tracePt t="18849" x="7475538" y="3951288"/>
          <p14:tracePt t="18857" x="7312025" y="4140200"/>
          <p14:tracePt t="18873" x="7011988" y="4389438"/>
          <p14:tracePt t="18890" x="6764338" y="4535488"/>
          <p14:tracePt t="18907" x="6464300" y="4637088"/>
          <p14:tracePt t="18924" x="6111875" y="4646613"/>
          <p14:tracePt t="18940" x="5880100" y="4646613"/>
          <p14:tracePt t="18957" x="5657850" y="4646613"/>
          <p14:tracePt t="18974" x="5521325" y="4637088"/>
          <p14:tracePt t="18991" x="5435600" y="4629150"/>
          <p14:tracePt t="19007" x="5383213" y="4621213"/>
          <p14:tracePt t="19024" x="5365750" y="4621213"/>
          <p14:tracePt t="19041" x="5349875" y="4621213"/>
          <p14:tracePt t="19058" x="5322888" y="4621213"/>
          <p14:tracePt t="19074" x="5280025" y="4629150"/>
          <p14:tracePt t="19091" x="5178425" y="4672013"/>
          <p14:tracePt t="19108" x="5014913" y="4732338"/>
          <p14:tracePt t="19125" x="4868863" y="4783138"/>
          <p14:tracePt t="19142" x="4783138" y="4818063"/>
          <p14:tracePt t="19158" x="4775200" y="4818063"/>
          <p14:tracePt t="19191" x="4783138" y="4818063"/>
          <p14:tracePt t="19208" x="4800600" y="4800600"/>
          <p14:tracePt t="19211" x="4800600" y="4792663"/>
          <p14:tracePt t="19225" x="4818063" y="4765675"/>
          <p14:tracePt t="19307" x="4818063" y="4783138"/>
          <p14:tracePt t="19309" x="4808538" y="4835525"/>
          <p14:tracePt t="19326" x="4783138" y="4878388"/>
          <p14:tracePt t="19343" x="4783138" y="4886325"/>
          <p14:tracePt t="19474" x="4775200" y="4886325"/>
          <p14:tracePt t="19769" x="4783138" y="4886325"/>
          <p14:tracePt t="19777" x="4808538" y="4860925"/>
          <p14:tracePt t="19795" x="4851400" y="4826000"/>
          <p14:tracePt t="19812" x="4886325" y="4800600"/>
          <p14:tracePt t="19828" x="4937125" y="4765675"/>
          <p14:tracePt t="19846" x="4972050" y="4732338"/>
          <p14:tracePt t="19862" x="5006975" y="4706938"/>
          <p14:tracePt t="19879" x="5057775" y="4689475"/>
          <p14:tracePt t="19895" x="5126038" y="4664075"/>
          <p14:tracePt t="19912" x="5297488" y="4611688"/>
          <p14:tracePt t="19929" x="5468938" y="4568825"/>
          <p14:tracePt t="19946" x="5607050" y="4500563"/>
          <p14:tracePt t="19962" x="5751513" y="4440238"/>
          <p14:tracePt t="19980" x="5940425" y="4337050"/>
          <p14:tracePt t="19996" x="6111875" y="4235450"/>
          <p14:tracePt t="20013" x="6361113" y="4106863"/>
          <p14:tracePt t="20029" x="6550025" y="4011613"/>
          <p14:tracePt t="20047" x="6815138" y="3865563"/>
          <p14:tracePt t="20063" x="6961188" y="3771900"/>
          <p14:tracePt t="20080" x="7115175" y="3668713"/>
          <p14:tracePt t="20096" x="7218363" y="3575050"/>
          <p14:tracePt t="20114" x="7269163" y="3532188"/>
          <p14:tracePt t="20130" x="7329488" y="3479800"/>
          <p14:tracePt t="20147" x="7380288" y="3436938"/>
          <p14:tracePt t="20164" x="7423150" y="3394075"/>
          <p14:tracePt t="20180" x="7466013" y="3368675"/>
          <p14:tracePt t="20197" x="7475538" y="3351213"/>
          <p14:tracePt t="20214" x="7483475" y="3343275"/>
          <p14:tracePt t="20231" x="7508875" y="3308350"/>
          <p14:tracePt t="20247" x="7535863" y="3265488"/>
          <p14:tracePt t="20264" x="7551738" y="3232150"/>
          <p14:tracePt t="20281" x="7569200" y="3189288"/>
          <p14:tracePt t="20298" x="7569200" y="3163888"/>
          <p14:tracePt t="20314" x="7569200" y="3154363"/>
          <p14:tracePt t="20377" x="7561263" y="3154363"/>
          <p14:tracePt t="20385" x="7543800" y="3163888"/>
          <p14:tracePt t="20398" x="7483475" y="3171825"/>
          <p14:tracePt t="20415" x="7380288" y="3171825"/>
          <p14:tracePt t="20432" x="7200900" y="3171825"/>
          <p14:tracePt t="20449" x="7011988" y="3189288"/>
          <p14:tracePt t="20465" x="6986588" y="3189288"/>
          <p14:tracePt t="20482" x="6986588" y="3179763"/>
          <p14:tracePt t="20499" x="7021513" y="3154363"/>
          <p14:tracePt t="20516" x="7080250" y="3121025"/>
          <p14:tracePt t="20532" x="7115175" y="3094038"/>
          <p14:tracePt t="20549" x="7140575" y="3078163"/>
          <p14:tracePt t="20566" x="7150100" y="3068638"/>
          <p14:tracePt t="20607" x="7158038" y="3068638"/>
          <p14:tracePt t="20626" x="7165975" y="3068638"/>
          <p14:tracePt t="20635" x="7165975" y="3094038"/>
          <p14:tracePt t="20640" x="7175500" y="3103563"/>
          <p14:tracePt t="20649" x="7192963" y="3111500"/>
          <p14:tracePt t="20666" x="7200900" y="3111500"/>
          <p14:tracePt t="20683" x="7226300" y="3111500"/>
          <p14:tracePt t="20700" x="7261225" y="3094038"/>
          <p14:tracePt t="20717" x="7294563" y="3078163"/>
          <p14:tracePt t="20733" x="7329488" y="3068638"/>
          <p14:tracePt t="20750" x="7354888" y="3068638"/>
          <p14:tracePt t="20767" x="7380288" y="3078163"/>
          <p14:tracePt t="20784" x="7407275" y="3121025"/>
          <p14:tracePt t="20800" x="7450138" y="3214688"/>
          <p14:tracePt t="20817" x="7466013" y="3292475"/>
          <p14:tracePt t="20834" x="7466013" y="3335338"/>
          <p14:tracePt t="20851" x="7450138" y="3368675"/>
          <p14:tracePt t="20868" x="7407275" y="3394075"/>
          <p14:tracePt t="20884" x="7346950" y="3429000"/>
          <p14:tracePt t="20901" x="7235825" y="3463925"/>
          <p14:tracePt t="20917" x="7115175" y="3506788"/>
          <p14:tracePt t="20935" x="7011988" y="3549650"/>
          <p14:tracePt t="20951" x="6943725" y="3582988"/>
          <p14:tracePt t="20968" x="6935788" y="3600450"/>
          <p14:tracePt t="21027" x="6943725" y="3592513"/>
          <p14:tracePt t="21029" x="6951663" y="3592513"/>
          <p14:tracePt t="21035" x="6961188" y="3582988"/>
          <p14:tracePt t="21052" x="6969125" y="3582988"/>
          <p14:tracePt t="21069" x="6978650" y="3575050"/>
          <p14:tracePt t="21085" x="6986588" y="3575050"/>
          <p14:tracePt t="21102" x="7004050" y="3575050"/>
          <p14:tracePt t="21119" x="7054850" y="3582988"/>
          <p14:tracePt t="21135" x="7123113" y="3582988"/>
          <p14:tracePt t="21152" x="7372350" y="3582988"/>
          <p14:tracePt t="21169" x="7518400" y="3565525"/>
          <p14:tracePt t="21186" x="7680325" y="3540125"/>
          <p14:tracePt t="21202" x="7732713" y="3522663"/>
          <p14:tracePt t="21220" x="7750175" y="3522663"/>
          <p14:tracePt t="21273" x="7740650" y="3532188"/>
          <p14:tracePt t="21278" x="7740650" y="3540125"/>
          <p14:tracePt t="21286" x="7732713" y="3565525"/>
          <p14:tracePt t="21303" x="7723188" y="3600450"/>
          <p14:tracePt t="21320" x="7715250" y="3608388"/>
          <p14:tracePt t="21433" x="7707313" y="3608388"/>
          <p14:tracePt t="21437" x="7707313" y="3617913"/>
          <p14:tracePt t="21454" x="7697788" y="3617913"/>
          <p14:tracePt t="21471" x="7680325" y="3635375"/>
          <p14:tracePt t="21487" x="7637463" y="3668713"/>
          <p14:tracePt t="21504" x="7561263" y="3736975"/>
          <p14:tracePt t="21521" x="7304088" y="3917950"/>
          <p14:tracePt t="21538" x="7097713" y="4071938"/>
          <p14:tracePt t="21554" x="6797675" y="4329113"/>
          <p14:tracePt t="21571" x="6497638" y="4551363"/>
          <p14:tracePt t="21588" x="6154738" y="4835525"/>
          <p14:tracePt t="21605" x="5786438" y="5100638"/>
          <p14:tracePt t="21621" x="5486400" y="5340350"/>
          <p14:tracePt t="21638" x="5307013" y="5486400"/>
          <p14:tracePt t="21655" x="5211763" y="5597525"/>
          <p14:tracePt t="21672" x="5186363" y="5640388"/>
          <p14:tracePt t="21688" x="5160963" y="5665788"/>
          <p14:tracePt t="21705" x="5143500" y="5675313"/>
          <p14:tracePt t="21722" x="5108575" y="5683250"/>
          <p14:tracePt t="21739" x="5065713" y="5683250"/>
          <p14:tracePt t="21755" x="5014913" y="5683250"/>
          <p14:tracePt t="21772" x="4972050" y="5665788"/>
          <p14:tracePt t="21789" x="4937125" y="5640388"/>
          <p14:tracePt t="21806" x="4911725" y="5614988"/>
          <p14:tracePt t="21823" x="4843463" y="5580063"/>
          <p14:tracePt t="21839" x="4749800" y="5529263"/>
          <p14:tracePt t="21856" x="4637088" y="5486400"/>
          <p14:tracePt t="21856" x="4603750" y="5461000"/>
          <p14:tracePt t="21873" x="4535488" y="5418138"/>
          <p14:tracePt t="21890" x="4508500" y="5365750"/>
          <p14:tracePt t="21906" x="4492625" y="5297488"/>
          <p14:tracePt t="21923" x="4492625" y="5237163"/>
          <p14:tracePt t="21940" x="4518025" y="5160963"/>
          <p14:tracePt t="21957" x="4535488" y="5108575"/>
          <p14:tracePt t="21973" x="4543425" y="5065713"/>
          <p14:tracePt t="21990" x="4543425" y="5040313"/>
          <p14:tracePt t="22007" x="4543425" y="5032375"/>
          <p14:tracePt t="22105" x="4543425" y="5022850"/>
          <p14:tracePt t="22108" x="4543425" y="5014913"/>
          <p14:tracePt t="22124" x="4551363" y="5006975"/>
          <p14:tracePt t="22141" x="4560888" y="4997450"/>
          <p14:tracePt t="22157" x="4568825" y="4997450"/>
          <p14:tracePt t="22175" x="4578350" y="4997450"/>
          <p14:tracePt t="22191" x="4621213" y="4997450"/>
          <p14:tracePt t="22208" x="4749800" y="5006975"/>
          <p14:tracePt t="22225" x="4911725" y="5014913"/>
          <p14:tracePt t="22242" x="5032375" y="5014913"/>
          <p14:tracePt t="22258" x="5143500" y="5014913"/>
          <p14:tracePt t="22275" x="5246688" y="5032375"/>
          <p14:tracePt t="22292" x="5307013" y="5032375"/>
          <p14:tracePt t="22309" x="5332413" y="5049838"/>
          <p14:tracePt t="22325" x="5340350" y="5065713"/>
          <p14:tracePt t="22342" x="5340350" y="5108575"/>
          <p14:tracePt t="22359" x="5340350" y="5143500"/>
          <p14:tracePt t="22376" x="5322888" y="5194300"/>
          <p14:tracePt t="22392" x="5246688" y="5307013"/>
          <p14:tracePt t="22409" x="5143500" y="5408613"/>
          <p14:tracePt t="22426" x="5065713" y="5486400"/>
          <p14:tracePt t="22442" x="4997450" y="5554663"/>
          <p14:tracePt t="22460" x="4972050" y="5572125"/>
          <p14:tracePt t="22697" x="4972050" y="5564188"/>
          <p14:tracePt t="23185" x="4979988" y="5564188"/>
          <p14:tracePt t="23196" x="4989513" y="5564188"/>
          <p14:tracePt t="23199" x="5006975" y="5546725"/>
          <p14:tracePt t="23213" x="5057775" y="5503863"/>
          <p14:tracePt t="23230" x="5211763" y="5400675"/>
          <p14:tracePt t="23247" x="5375275" y="5264150"/>
          <p14:tracePt t="23264" x="5537200" y="5108575"/>
          <p14:tracePt t="23280" x="5837238" y="4740275"/>
          <p14:tracePt t="23297" x="6051550" y="4465638"/>
          <p14:tracePt t="23314" x="6232525" y="4243388"/>
          <p14:tracePt t="23331" x="6411913" y="4011613"/>
          <p14:tracePt t="23347" x="6540500" y="3865563"/>
          <p14:tracePt t="23364" x="6678613" y="3721100"/>
          <p14:tracePt t="23382" x="6832600" y="3575050"/>
          <p14:tracePt t="23398" x="6969125" y="3463925"/>
          <p14:tracePt t="23415" x="7089775" y="3368675"/>
          <p14:tracePt t="23431" x="7165975" y="3292475"/>
          <p14:tracePt t="23448" x="7251700" y="3206750"/>
          <p14:tracePt t="23465" x="7346950" y="3086100"/>
          <p14:tracePt t="23482" x="7415213" y="2965450"/>
          <p14:tracePt t="23498" x="7466013" y="2854325"/>
          <p14:tracePt t="23515" x="7508875" y="2717800"/>
          <p14:tracePt t="23532" x="7535863" y="2614613"/>
          <p14:tracePt t="23549" x="7543800" y="2511425"/>
          <p14:tracePt t="23565" x="7551738" y="2460625"/>
          <p14:tracePt t="23582" x="7551738" y="2443163"/>
          <p14:tracePt t="23599" x="7551738" y="2435225"/>
          <p14:tracePt t="23634" x="7561263" y="2435225"/>
          <p14:tracePt t="23636" x="7561263" y="2425700"/>
          <p14:tracePt t="23817" x="7561263" y="2435225"/>
          <p14:tracePt t="23825" x="7561263" y="2478088"/>
          <p14:tracePt t="23834" x="7561263" y="2571750"/>
          <p14:tracePt t="23850" x="7561263" y="2692400"/>
          <p14:tracePt t="23867" x="7561263" y="2871788"/>
          <p14:tracePt t="23884" x="7561263" y="3051175"/>
          <p14:tracePt t="23901" x="7561263" y="3222625"/>
          <p14:tracePt t="23917" x="7561263" y="3403600"/>
          <p14:tracePt t="23934" x="7561263" y="3532188"/>
          <p14:tracePt t="23950" x="7561263" y="3635375"/>
          <p14:tracePt t="23968" x="7561263" y="3703638"/>
          <p14:tracePt t="23984" x="7561263" y="3729038"/>
          <p14:tracePt t="24001" x="7561263" y="3746500"/>
          <p14:tracePt t="24018" x="7561263" y="3763963"/>
          <p14:tracePt t="24035" x="7551738" y="3806825"/>
          <p14:tracePt t="24051" x="7543800" y="3857625"/>
          <p14:tracePt t="24068" x="7535863" y="3900488"/>
          <p14:tracePt t="24085" x="7535863" y="3917950"/>
          <p14:tracePt t="24101" x="7535863" y="3935413"/>
          <p14:tracePt t="25202" x="7526338" y="3935413"/>
          <p14:tracePt t="25204" x="7500938" y="3943350"/>
          <p14:tracePt t="25224" x="7337425" y="4003675"/>
          <p14:tracePt t="25241" x="7158038" y="4071938"/>
          <p14:tracePt t="25257" x="6961188" y="4149725"/>
          <p14:tracePt t="25275" x="6721475" y="4251325"/>
          <p14:tracePt t="25291" x="6565900" y="4321175"/>
          <p14:tracePt t="25308" x="6437313" y="4389438"/>
          <p14:tracePt t="25325" x="6378575" y="4422775"/>
          <p14:tracePt t="25342" x="6335713" y="4457700"/>
          <p14:tracePt t="25358" x="6275388" y="4500563"/>
          <p14:tracePt t="25375" x="6164263" y="4578350"/>
          <p14:tracePt t="25392" x="5992813" y="4706938"/>
          <p14:tracePt t="25392" x="5922963" y="4765675"/>
          <p14:tracePt t="25410" x="5726113" y="4929188"/>
          <p14:tracePt t="25426" x="5572125" y="5057775"/>
          <p14:tracePt t="25442" x="5478463" y="5135563"/>
          <p14:tracePt t="25459" x="5443538" y="5168900"/>
          <p14:tracePt t="26705" x="5451475" y="5168900"/>
          <p14:tracePt t="26889" x="5461000" y="5168900"/>
          <p14:tracePt t="27017" x="5468938" y="5168900"/>
          <p14:tracePt t="27090" x="5478463" y="5168900"/>
          <p14:tracePt t="29945" x="5478463" y="5160963"/>
          <p14:tracePt t="29952" x="5486400" y="5160963"/>
          <p14:tracePt t="29966" x="5494338" y="5143500"/>
          <p14:tracePt t="29983" x="5511800" y="5100638"/>
          <p14:tracePt t="30000" x="5546725" y="5040313"/>
          <p14:tracePt t="30017" x="5572125" y="4989513"/>
          <p14:tracePt t="30033" x="5597525" y="4929188"/>
          <p14:tracePt t="30050" x="5632450" y="4860925"/>
          <p14:tracePt t="30067" x="5675313" y="4757738"/>
          <p14:tracePt t="30084" x="5708650" y="4646613"/>
          <p14:tracePt t="30100" x="5751513" y="4535488"/>
          <p14:tracePt t="30117" x="5811838" y="4440238"/>
          <p14:tracePt t="30134" x="5854700" y="4346575"/>
          <p14:tracePt t="30151" x="5889625" y="4294188"/>
          <p14:tracePt t="30167" x="5932488" y="4217988"/>
          <p14:tracePt t="30167" x="5949950" y="4200525"/>
          <p14:tracePt t="30185" x="5983288" y="4149725"/>
          <p14:tracePt t="30201" x="6026150" y="4106863"/>
          <p14:tracePt t="30218" x="6061075" y="4071938"/>
          <p14:tracePt t="30234" x="6086475" y="4029075"/>
          <p14:tracePt t="30251" x="6111875" y="3986213"/>
          <p14:tracePt t="30268" x="6137275" y="3960813"/>
          <p14:tracePt t="30285" x="6164263" y="3925888"/>
          <p14:tracePt t="30301" x="6189663" y="3892550"/>
          <p14:tracePt t="30318" x="6207125" y="3865563"/>
          <p14:tracePt t="30335" x="6223000" y="3849688"/>
          <p14:tracePt t="30352" x="6257925" y="3814763"/>
          <p14:tracePt t="30369" x="6275388" y="3797300"/>
          <p14:tracePt t="30385" x="6283325" y="3789363"/>
          <p14:tracePt t="30402" x="6318250" y="3771900"/>
          <p14:tracePt t="30419" x="6361113" y="3754438"/>
          <p14:tracePt t="30436" x="6386513" y="3729038"/>
          <p14:tracePt t="30452" x="6421438" y="3703638"/>
          <p14:tracePt t="30470" x="6446838" y="3686175"/>
          <p14:tracePt t="30486" x="6472238" y="3635375"/>
          <p14:tracePt t="30504" x="6515100" y="3565525"/>
          <p14:tracePt t="30519" x="6600825" y="3454400"/>
          <p14:tracePt t="30540" x="6686550" y="3351213"/>
          <p14:tracePt t="30553" x="6746875" y="3282950"/>
          <p14:tracePt t="30570" x="6823075" y="3197225"/>
          <p14:tracePt t="30586" x="6858000" y="3154363"/>
          <p14:tracePt t="30603" x="6883400" y="3136900"/>
          <p14:tracePt t="30620" x="6883400" y="3128963"/>
          <p14:tracePt t="30637" x="6892925" y="3128963"/>
          <p14:tracePt t="30698" x="6900863" y="3128963"/>
          <p14:tracePt t="30719" x="6900863" y="3121025"/>
          <p14:tracePt t="30722" x="6908800" y="3111500"/>
          <p14:tracePt t="30737" x="6926263" y="3094038"/>
          <p14:tracePt t="30754" x="6951663" y="3078163"/>
          <p14:tracePt t="30771" x="6986588" y="3051175"/>
          <p14:tracePt t="30788" x="7004050" y="3035300"/>
          <p14:tracePt t="30804" x="7021513" y="3025775"/>
          <p14:tracePt t="30821" x="7029450" y="3017838"/>
          <p14:tracePt t="30838" x="7046913" y="3008313"/>
          <p14:tracePt t="30855" x="7064375" y="3000375"/>
          <p14:tracePt t="30871" x="7080250" y="2982913"/>
          <p14:tracePt t="30871" x="7089775" y="2982913"/>
          <p14:tracePt t="30888" x="7097713" y="2974975"/>
          <p14:tracePt t="30905" x="7107238" y="2965450"/>
          <p14:tracePt t="31359" x="7107238" y="2957513"/>
          <p14:tracePt t="31374" x="7115175" y="2957513"/>
          <p14:tracePt t="31376" x="7115175" y="2949575"/>
          <p14:tracePt t="31407" x="7123113" y="2949575"/>
          <p14:tracePt t="31433" x="7123113" y="2940050"/>
          <p14:tracePt t="31489" x="7132638" y="2940050"/>
          <p14:tracePt t="31521" x="7132638" y="2932113"/>
          <p14:tracePt t="31568" x="7140575" y="2922588"/>
          <p14:tracePt t="31576" x="7150100" y="2922588"/>
          <p14:tracePt t="31592" x="7175500" y="2914650"/>
          <p14:tracePt t="31608" x="7200900" y="2897188"/>
          <p14:tracePt t="31625" x="7218363" y="2897188"/>
          <p14:tracePt t="31642" x="7243763" y="2879725"/>
          <p14:tracePt t="31659" x="7278688" y="2871788"/>
          <p14:tracePt t="31676" x="7304088" y="2854325"/>
          <p14:tracePt t="31692" x="7329488" y="2854325"/>
          <p14:tracePt t="31709" x="7337425" y="2836863"/>
          <p14:tracePt t="31726" x="7346950" y="2836863"/>
          <p14:tracePt t="31743" x="7354888" y="2828925"/>
          <p14:tracePt t="31759" x="7364413" y="2828925"/>
          <p14:tracePt t="31850" x="7372350" y="2828925"/>
          <p14:tracePt t="31874" x="7380288" y="2820988"/>
          <p14:tracePt t="31876" x="7389813" y="2820988"/>
          <p14:tracePt t="31893" x="7397750" y="2820988"/>
          <p14:tracePt t="31998" x="7397750" y="2811463"/>
          <p14:tracePt t="32186" x="7389813" y="2803525"/>
          <p14:tracePt t="32195" x="7380288" y="2803525"/>
          <p14:tracePt t="32197" x="7337425" y="2803525"/>
          <p14:tracePt t="32212" x="7304088" y="2786063"/>
          <p14:tracePt t="32229" x="7269163" y="2778125"/>
          <p14:tracePt t="32245" x="7243763" y="2768600"/>
          <p14:tracePt t="32262" x="7226300" y="2760663"/>
          <p14:tracePt t="32279" x="7200900" y="2760663"/>
          <p14:tracePt t="32296" x="7140575" y="2743200"/>
          <p14:tracePt t="32313" x="7089775" y="2743200"/>
          <p14:tracePt t="32329" x="7021513" y="2735263"/>
          <p14:tracePt t="32346" x="6951663" y="2735263"/>
          <p14:tracePt t="32363" x="6883400" y="2725738"/>
          <p14:tracePt t="32380" x="6815138" y="2717800"/>
          <p14:tracePt t="32396" x="6746875" y="2708275"/>
          <p14:tracePt t="32413" x="6661150" y="2700338"/>
          <p14:tracePt t="32430" x="6550025" y="2700338"/>
          <p14:tracePt t="32447" x="6446838" y="2700338"/>
          <p14:tracePt t="32463" x="6326188" y="2700338"/>
          <p14:tracePt t="32463" x="6265863" y="2700338"/>
          <p14:tracePt t="32480" x="6172200" y="2700338"/>
          <p14:tracePt t="32497" x="6069013" y="2700338"/>
          <p14:tracePt t="32514" x="5957888" y="2700338"/>
          <p14:tracePt t="32531" x="5821363" y="2700338"/>
          <p14:tracePt t="32547" x="5675313" y="2700338"/>
          <p14:tracePt t="32564" x="5521325" y="2700338"/>
          <p14:tracePt t="32581" x="5322888" y="2708275"/>
          <p14:tracePt t="32597" x="5160963" y="2708275"/>
          <p14:tracePt t="32614" x="4964113" y="2717800"/>
          <p14:tracePt t="32631" x="4775200" y="2717800"/>
          <p14:tracePt t="32647" x="4475163" y="2725738"/>
          <p14:tracePt t="32665" x="4294188" y="2725738"/>
          <p14:tracePt t="32681" x="4106863" y="2725738"/>
          <p14:tracePt t="32698" x="3968750" y="2743200"/>
          <p14:tracePt t="32714" x="3814763" y="2751138"/>
          <p14:tracePt t="32732" x="3703638" y="2760663"/>
          <p14:tracePt t="32748" x="3600450" y="2768600"/>
          <p14:tracePt t="32765" x="3522663" y="2768600"/>
          <p14:tracePt t="32781" x="3436938" y="2778125"/>
          <p14:tracePt t="32799" x="3351213" y="2786063"/>
          <p14:tracePt t="32815" x="3265488" y="2786063"/>
          <p14:tracePt t="32815" x="3206750" y="2786063"/>
          <p14:tracePt t="32832" x="3128963" y="2786063"/>
          <p14:tracePt t="32849" x="3060700" y="2786063"/>
          <p14:tracePt t="32865" x="3008313" y="2786063"/>
          <p14:tracePt t="32882" x="2957513" y="2778125"/>
          <p14:tracePt t="32899" x="2932113" y="2760663"/>
          <p14:tracePt t="32915" x="2922588" y="2760663"/>
          <p14:tracePt t="32933" x="2906713" y="2760663"/>
          <p14:tracePt t="32950" x="2863850" y="2760663"/>
          <p14:tracePt t="32966" x="2803525" y="2760663"/>
          <p14:tracePt t="32983" x="2717800" y="2760663"/>
          <p14:tracePt t="32999" x="2649538" y="2786063"/>
          <p14:tracePt t="33017" x="2597150" y="2803525"/>
          <p14:tracePt t="33033" x="2579688" y="2811463"/>
          <p14:tracePt t="33050" x="2579688" y="2820988"/>
          <p14:tracePt t="33066" x="2571750" y="2828925"/>
          <p14:tracePt t="33083" x="2563813" y="2836863"/>
          <p14:tracePt t="33100" x="2554288" y="2863850"/>
          <p14:tracePt t="33117" x="2546350" y="2889250"/>
          <p14:tracePt t="33133" x="2528888" y="2932113"/>
          <p14:tracePt t="33151" x="2511425" y="2974975"/>
          <p14:tracePt t="33167" x="2493963" y="3017838"/>
          <p14:tracePt t="33167" x="2486025" y="3035300"/>
          <p14:tracePt t="33184" x="2460625" y="3094038"/>
          <p14:tracePt t="33201" x="2400300" y="3163888"/>
          <p14:tracePt t="33217" x="2374900" y="3222625"/>
          <p14:tracePt t="33234" x="2357438" y="3300413"/>
          <p14:tracePt t="33251" x="2357438" y="3343275"/>
          <p14:tracePt t="33267" x="2357438" y="3403600"/>
          <p14:tracePt t="33285" x="2357438" y="3471863"/>
          <p14:tracePt t="33301" x="2365375" y="3540125"/>
          <p14:tracePt t="33318" x="2382838" y="3608388"/>
          <p14:tracePt t="33335" x="2408238" y="3668713"/>
          <p14:tracePt t="33351" x="2425700" y="3721100"/>
          <p14:tracePt t="33351" x="2443163" y="3746500"/>
          <p14:tracePt t="33369" x="2460625" y="3779838"/>
          <p14:tracePt t="33385" x="2493963" y="3832225"/>
          <p14:tracePt t="33402" x="2528888" y="3883025"/>
          <p14:tracePt t="33418" x="2563813" y="3925888"/>
          <p14:tracePt t="33435" x="2597150" y="3960813"/>
          <p14:tracePt t="33452" x="2632075" y="3986213"/>
          <p14:tracePt t="33470" x="2640013" y="3994150"/>
          <p14:tracePt t="33485" x="2649538" y="3994150"/>
          <p14:tracePt t="33502" x="2657475" y="3994150"/>
          <p14:tracePt t="33519" x="2674938" y="4003675"/>
          <p14:tracePt t="33537" x="2700338" y="4011613"/>
          <p14:tracePt t="33552" x="2735263" y="4011613"/>
          <p14:tracePt t="33569" x="2786063" y="4011613"/>
          <p14:tracePt t="33586" x="2846388" y="4011613"/>
          <p14:tracePt t="33603" x="2906713" y="4011613"/>
          <p14:tracePt t="33620" x="2949575" y="4011613"/>
          <p14:tracePt t="33636" x="2974975" y="4011613"/>
          <p14:tracePt t="33653" x="3000375" y="3994150"/>
          <p14:tracePt t="33670" x="3008313" y="3978275"/>
          <p14:tracePt t="33687" x="3043238" y="3943350"/>
          <p14:tracePt t="33703" x="3086100" y="3892550"/>
          <p14:tracePt t="33703" x="3111500" y="3875088"/>
          <p14:tracePt t="33720" x="3179763" y="3763963"/>
          <p14:tracePt t="33737" x="3265488" y="3635375"/>
          <p14:tracePt t="33754" x="3351213" y="3454400"/>
          <p14:tracePt t="33770" x="3411538" y="3292475"/>
          <p14:tracePt t="33787" x="3463925" y="3163888"/>
          <p14:tracePt t="33804" x="3506788" y="3000375"/>
          <p14:tracePt t="33821" x="3540125" y="2871788"/>
          <p14:tracePt t="33837" x="3557588" y="2717800"/>
          <p14:tracePt t="33854" x="3557588" y="2571750"/>
          <p14:tracePt t="33871" x="3549650" y="2443163"/>
          <p14:tracePt t="33888" x="3506788" y="2306638"/>
          <p14:tracePt t="33904" x="3489325" y="2220913"/>
          <p14:tracePt t="33921" x="3463925" y="2185988"/>
          <p14:tracePt t="33938" x="3446463" y="2168525"/>
          <p14:tracePt t="33955" x="3436938" y="2160588"/>
          <p14:tracePt t="33972" x="3360738" y="2125663"/>
          <p14:tracePt t="33988" x="3240088" y="2100263"/>
          <p14:tracePt t="34005" x="3111500" y="2092325"/>
          <p14:tracePt t="34021" x="2982913" y="2092325"/>
          <p14:tracePt t="34039" x="2889250" y="2092325"/>
          <p14:tracePt t="34055" x="2836863" y="2092325"/>
          <p14:tracePt t="34160" x="2828925" y="2092325"/>
          <p14:tracePt t="34209" x="2820988" y="2092325"/>
          <p14:tracePt t="34329" x="2811463" y="2100263"/>
          <p14:tracePt t="34346" x="2803525" y="2108200"/>
          <p14:tracePt t="34361" x="2794000" y="2117725"/>
          <p14:tracePt t="34363" x="2786063" y="2135188"/>
          <p14:tracePt t="34373" x="2768600" y="2160588"/>
          <p14:tracePt t="34390" x="2768600" y="2193925"/>
          <p14:tracePt t="34407" x="2760663" y="2211388"/>
          <p14:tracePt t="34407" x="2751138" y="2211388"/>
          <p14:tracePt t="34424" x="2743200" y="2220913"/>
          <p14:tracePt t="34441" x="2743200" y="2228850"/>
          <p14:tracePt t="34480" x="2735263" y="2228850"/>
          <p14:tracePt t="34491" x="2735263" y="2236788"/>
          <p14:tracePt t="34493" x="2725738" y="2246313"/>
          <p14:tracePt t="34507" x="2708275" y="2279650"/>
          <p14:tracePt t="34524" x="2692400" y="2306638"/>
          <p14:tracePt t="34541" x="2665413" y="2349500"/>
          <p14:tracePt t="34574" x="2622550" y="2435225"/>
          <p14:tracePt t="34577" x="2606675" y="2486025"/>
          <p14:tracePt t="34591" x="2536825" y="2597150"/>
          <p14:tracePt t="34609" x="2511425" y="2665413"/>
          <p14:tracePt t="34625" x="2503488" y="2708275"/>
          <p14:tracePt t="34643" x="2493963" y="2768600"/>
          <p14:tracePt t="34659" x="2486025" y="2820988"/>
          <p14:tracePt t="34676" x="2486025" y="2863850"/>
          <p14:tracePt t="34693" x="2486025" y="2914650"/>
          <p14:tracePt t="34710" x="2486025" y="2965450"/>
          <p14:tracePt t="34726" x="2493963" y="2992438"/>
          <p14:tracePt t="34743" x="2511425" y="3035300"/>
          <p14:tracePt t="34760" x="2528888" y="3068638"/>
          <p14:tracePt t="34777" x="2554288" y="3128963"/>
          <p14:tracePt t="34793" x="2579688" y="3179763"/>
          <p14:tracePt t="34810" x="2597150" y="3214688"/>
          <p14:tracePt t="34827" x="2622550" y="3249613"/>
          <p14:tracePt t="34844" x="2640013" y="3282950"/>
          <p14:tracePt t="34945" x="2649538" y="3282950"/>
          <p14:tracePt t="35067" x="2657475" y="3282950"/>
          <p14:tracePt t="35511" x="2665413" y="3282950"/>
          <p14:tracePt t="35537" x="2674938" y="3282950"/>
          <p14:tracePt t="35539" x="2682875" y="3275013"/>
          <p14:tracePt t="35547" x="2708275" y="3257550"/>
          <p14:tracePt t="35564" x="2743200" y="3222625"/>
          <p14:tracePt t="35582" x="2803525" y="3171825"/>
          <p14:tracePt t="35598" x="2854325" y="3121025"/>
          <p14:tracePt t="35614" x="2889250" y="3068638"/>
          <p14:tracePt t="35632" x="2914650" y="3035300"/>
          <p14:tracePt t="35648" x="2940050" y="2957513"/>
          <p14:tracePt t="35648" x="2949575" y="2922588"/>
          <p14:tracePt t="35665" x="2965450" y="2836863"/>
          <p14:tracePt t="35681" x="2974975" y="2778125"/>
          <p14:tracePt t="35699" x="2982913" y="2717800"/>
          <p14:tracePt t="35715" x="2992438" y="2657475"/>
          <p14:tracePt t="35732" x="2992438" y="2614613"/>
          <p14:tracePt t="35748" x="2992438" y="2579688"/>
          <p14:tracePt t="35766" x="2992438" y="2536825"/>
          <p14:tracePt t="35782" x="2992438" y="2511425"/>
          <p14:tracePt t="35799" x="2992438" y="2493963"/>
          <p14:tracePt t="35816" x="2992438" y="2486025"/>
          <p14:tracePt t="36041" x="2982913" y="2486025"/>
          <p14:tracePt t="36050" x="2982913" y="2493963"/>
          <p14:tracePt t="36052" x="2965450" y="2536825"/>
          <p14:tracePt t="36067" x="2932113" y="2632075"/>
          <p14:tracePt t="36084" x="2871788" y="2760663"/>
          <p14:tracePt t="36100" x="2820988" y="2957513"/>
          <p14:tracePt t="36118" x="2760663" y="3103563"/>
          <p14:tracePt t="36134" x="2717800" y="3282950"/>
          <p14:tracePt t="36151" x="2682875" y="3421063"/>
          <p14:tracePt t="36167" x="2640013" y="3540125"/>
          <p14:tracePt t="36185" x="2622550" y="3625850"/>
          <p14:tracePt t="36201" x="2589213" y="3771900"/>
          <p14:tracePt t="36218" x="2536825" y="3832225"/>
          <p14:tracePt t="36234" x="2536825" y="3875088"/>
          <p14:tracePt t="36251" x="2520950" y="3908425"/>
          <p14:tracePt t="36268" x="2511425" y="3951288"/>
          <p14:tracePt t="36285" x="2478088" y="4003675"/>
          <p14:tracePt t="36302" x="2382838" y="4106863"/>
          <p14:tracePt t="36318" x="2228850" y="4243388"/>
          <p14:tracePt t="36335" x="1954213" y="4440238"/>
          <p14:tracePt t="36352" x="1774825" y="4578350"/>
          <p14:tracePt t="36369" x="1543050" y="4732338"/>
          <p14:tracePt t="36385" x="1492250" y="4775200"/>
          <p14:tracePt t="36402" x="1474788" y="4783138"/>
          <p14:tracePt t="36498" x="1474788" y="4792663"/>
          <p14:tracePt t="36500" x="1439863" y="4808538"/>
          <p14:tracePt t="36519" x="1379538" y="4843463"/>
          <p14:tracePt t="36536" x="1320800" y="4878388"/>
          <p14:tracePt t="36553" x="1268413" y="4911725"/>
          <p14:tracePt t="36570" x="1243013" y="4921250"/>
          <p14:tracePt t="36673" x="1235075" y="4921250"/>
          <p14:tracePt t="36721" x="1225550" y="4921250"/>
          <p14:tracePt t="36954" x="1235075" y="4921250"/>
          <p14:tracePt t="36968" x="1243013" y="4921250"/>
          <p14:tracePt t="36988" x="1260475" y="4921250"/>
          <p14:tracePt t="37006" x="1293813" y="4921250"/>
          <p14:tracePt t="37022" x="1336675" y="4929188"/>
          <p14:tracePt t="37039" x="1431925" y="4929188"/>
          <p14:tracePt t="37055" x="1560513" y="4937125"/>
          <p14:tracePt t="37073" x="2022475" y="5022850"/>
          <p14:tracePt t="37089" x="2520950" y="5135563"/>
          <p14:tracePt t="37106" x="3103563" y="5254625"/>
          <p14:tracePt t="37123" x="3463925" y="5297488"/>
          <p14:tracePt t="37140" x="3797300" y="5322888"/>
          <p14:tracePt t="37156" x="3994150" y="5322888"/>
          <p14:tracePt t="37173" x="4217988" y="5322888"/>
          <p14:tracePt t="37190" x="4364038" y="5307013"/>
          <p14:tracePt t="37207" x="4500563" y="5264150"/>
          <p14:tracePt t="37223" x="4568825" y="5229225"/>
          <p14:tracePt t="37240" x="4637088" y="5203825"/>
          <p14:tracePt t="37257" x="4672013" y="5186363"/>
          <p14:tracePt t="37274" x="4689475" y="5186363"/>
          <p14:tracePt t="37290" x="4783138" y="5168900"/>
          <p14:tracePt t="37307" x="4946650" y="5168900"/>
          <p14:tracePt t="37324" x="5221288" y="5151438"/>
          <p14:tracePt t="37340" x="5418138" y="5126038"/>
          <p14:tracePt t="37358" x="5554663" y="5083175"/>
          <p14:tracePt t="37374" x="5589588" y="5040313"/>
          <p14:tracePt t="37391" x="5589588" y="5006975"/>
          <p14:tracePt t="37407" x="5511800" y="4937125"/>
          <p14:tracePt t="37425" x="5237163" y="4783138"/>
          <p14:tracePt t="37441" x="5022850" y="4697413"/>
          <p14:tracePt t="37458" x="4826000" y="4603750"/>
          <p14:tracePt t="37474" x="4732338" y="4543425"/>
          <p14:tracePt t="37491" x="4722813" y="4508500"/>
          <p14:tracePt t="37508" x="4714875" y="4465638"/>
          <p14:tracePt t="37525" x="4714875" y="4414838"/>
          <p14:tracePt t="37541" x="4706938" y="4379913"/>
          <p14:tracePt t="37559" x="4689475" y="4364038"/>
          <p14:tracePt t="37575" x="4672013" y="4354513"/>
          <p14:tracePt t="37592" x="4637088" y="4354513"/>
          <p14:tracePt t="37610" x="4586288" y="4354513"/>
          <p14:tracePt t="37625" x="4535488" y="4371975"/>
          <p14:tracePt t="37642" x="4432300" y="4406900"/>
          <p14:tracePt t="37659" x="4337050" y="4440238"/>
          <p14:tracePt t="37676" x="4251325" y="4483100"/>
          <p14:tracePt t="37692" x="4200525" y="4518025"/>
          <p14:tracePt t="37710" x="4132263" y="4560888"/>
          <p14:tracePt t="37726" x="4071938" y="4611688"/>
          <p14:tracePt t="37743" x="3978275" y="4714875"/>
          <p14:tracePt t="37759" x="3908425" y="4808538"/>
          <p14:tracePt t="37776" x="3822700" y="4972050"/>
          <p14:tracePt t="37793" x="3754438" y="5151438"/>
          <p14:tracePt t="37810" x="3736975" y="5289550"/>
          <p14:tracePt t="37826" x="3736975" y="5443538"/>
          <p14:tracePt t="37843" x="3763963" y="5589588"/>
          <p14:tracePt t="37860" x="3797300" y="5718175"/>
          <p14:tracePt t="37877" x="3849688" y="5889625"/>
          <p14:tracePt t="37894" x="3900488" y="5992813"/>
          <p14:tracePt t="37910" x="3951288" y="6069013"/>
          <p14:tracePt t="37927" x="4021138" y="6086475"/>
          <p14:tracePt t="37944" x="4071938" y="6094413"/>
          <p14:tracePt t="37961" x="4106863" y="6094413"/>
          <p14:tracePt t="38010" x="4114800" y="6094413"/>
          <p14:tracePt t="38378" x="4106863" y="6094413"/>
          <p14:tracePt t="38593" x="4106863" y="6086475"/>
          <p14:tracePt t="38596" x="4122738" y="6061075"/>
          <p14:tracePt t="38615" x="4165600" y="6000750"/>
          <p14:tracePt t="38631" x="4243388" y="5889625"/>
          <p14:tracePt t="38647" x="4337050" y="5786438"/>
          <p14:tracePt t="38665" x="4518025" y="5607050"/>
          <p14:tracePt t="38681" x="4654550" y="5468938"/>
          <p14:tracePt t="38698" x="4783138" y="5349875"/>
          <p14:tracePt t="38715" x="4911725" y="5229225"/>
          <p14:tracePt t="38732" x="5057775" y="5108575"/>
          <p14:tracePt t="38748" x="5168900" y="4997450"/>
          <p14:tracePt t="38765" x="5289550" y="4886325"/>
          <p14:tracePt t="38781" x="5392738" y="4808538"/>
          <p14:tracePt t="38799" x="5503863" y="4732338"/>
          <p14:tracePt t="38815" x="5572125" y="4672013"/>
          <p14:tracePt t="38832" x="5665788" y="4603750"/>
          <p14:tracePt t="38848" x="5803900" y="4508500"/>
          <p14:tracePt t="38866" x="5932488" y="4440238"/>
          <p14:tracePt t="38882" x="6061075" y="4371975"/>
          <p14:tracePt t="38899" x="6197600" y="4311650"/>
          <p14:tracePt t="38916" x="6292850" y="4251325"/>
          <p14:tracePt t="38932" x="6378575" y="4200525"/>
          <p14:tracePt t="38949" x="6489700" y="4149725"/>
          <p14:tracePt t="38966" x="6583363" y="4106863"/>
          <p14:tracePt t="38983" x="6635750" y="4079875"/>
          <p14:tracePt t="38999" x="6651625" y="4079875"/>
          <p14:tracePt t="39016" x="6669088" y="4071938"/>
          <p14:tracePt t="39033" x="6678613" y="4071938"/>
          <p14:tracePt t="39050" x="6737350" y="4064000"/>
          <p14:tracePt t="39066" x="6858000" y="4046538"/>
          <p14:tracePt t="39084" x="6978650" y="4029075"/>
          <p14:tracePt t="39100" x="7089775" y="4011613"/>
          <p14:tracePt t="39117" x="7140575" y="3986213"/>
          <p14:tracePt t="39133" x="7175500" y="3978275"/>
          <p14:tracePt t="39150" x="7183438" y="3968750"/>
          <p14:tracePt t="39167" x="7192963" y="3960813"/>
          <p14:tracePt t="39184" x="7200900" y="3960813"/>
          <p14:tracePt t="39184" x="7200900" y="3951288"/>
          <p14:tracePt t="39201" x="7218363" y="3943350"/>
          <p14:tracePt t="39217" x="7235825" y="3943350"/>
          <p14:tracePt t="39234" x="7243763" y="3935413"/>
          <p14:tracePt t="39251" x="7278688" y="3917950"/>
          <p14:tracePt t="39268" x="7321550" y="3908425"/>
          <p14:tracePt t="39284" x="7364413" y="3892550"/>
          <p14:tracePt t="39301" x="7407275" y="3875088"/>
          <p14:tracePt t="39318" x="7440613" y="3857625"/>
          <p14:tracePt t="39335" x="7475538" y="3840163"/>
          <p14:tracePt t="39351" x="7500938" y="3832225"/>
          <p14:tracePt t="39368" x="7518400" y="3814763"/>
          <p14:tracePt t="39368" x="7543800" y="3814763"/>
          <p14:tracePt t="39385" x="7551738" y="3806825"/>
          <p14:tracePt t="39402" x="7569200" y="3797300"/>
          <p14:tracePt t="39418" x="7578725" y="3797300"/>
          <p14:tracePt t="39435" x="7594600" y="3797300"/>
          <p14:tracePt t="39452" x="7612063" y="3797300"/>
          <p14:tracePt t="39470" x="7637463" y="3797300"/>
          <p14:tracePt t="39485" x="7654925" y="3779838"/>
          <p14:tracePt t="39502" x="7672388" y="3779838"/>
          <p14:tracePt t="39519" x="7689850" y="3771900"/>
          <p14:tracePt t="39601" x="7697788" y="3771900"/>
          <p14:tracePt t="39609" x="7697788" y="3763963"/>
          <p14:tracePt t="39620" x="7715250" y="3754438"/>
          <p14:tracePt t="39636" x="7732713" y="3736975"/>
          <p14:tracePt t="39653" x="7740650" y="3729038"/>
          <p14:tracePt t="39670" x="7750175" y="3721100"/>
          <p14:tracePt t="39687" x="7750175" y="3711575"/>
          <p14:tracePt t="39703" x="7758113" y="3703638"/>
          <p14:tracePt t="39720" x="7766050" y="3703638"/>
          <p14:tracePt t="39737" x="7800975" y="3678238"/>
          <p14:tracePt t="39754" x="7826375" y="3668713"/>
          <p14:tracePt t="39770" x="7843838" y="3651250"/>
          <p14:tracePt t="39787" x="7843838" y="3643313"/>
          <p14:tracePt t="40002" x="7835900" y="3643313"/>
          <p14:tracePt t="40004" x="7818438" y="3643313"/>
          <p14:tracePt t="40022" x="7766050" y="3643313"/>
          <p14:tracePt t="40039" x="7672388" y="3635375"/>
          <p14:tracePt t="40055" x="7569200" y="3625850"/>
          <p14:tracePt t="40072" x="7458075" y="3625850"/>
          <p14:tracePt t="40089" x="7372350" y="3608388"/>
          <p14:tracePt t="40106" x="7329488" y="3608388"/>
          <p14:tracePt t="40122" x="7294563" y="3608388"/>
          <p14:tracePt t="40139" x="7235825" y="3600450"/>
          <p14:tracePt t="40156" x="7140575" y="3600450"/>
          <p14:tracePt t="40173" x="6978650" y="3600450"/>
          <p14:tracePt t="40189" x="6797675" y="3600450"/>
          <p14:tracePt t="40206" x="6592888" y="3600450"/>
          <p14:tracePt t="40223" x="6403975" y="3600450"/>
          <p14:tracePt t="40239" x="6257925" y="3592513"/>
          <p14:tracePt t="40256" x="6215063" y="3582988"/>
          <p14:tracePt t="40273" x="6164263" y="3575050"/>
          <p14:tracePt t="40290" x="6078538" y="3557588"/>
          <p14:tracePt t="40306" x="5949950" y="3540125"/>
          <p14:tracePt t="40324" x="5726113" y="3514725"/>
          <p14:tracePt t="40340" x="5443538" y="3471863"/>
          <p14:tracePt t="40357" x="5100638" y="3411538"/>
          <p14:tracePt t="40373" x="4886325" y="3394075"/>
          <p14:tracePt t="40391" x="4732338" y="3378200"/>
          <p14:tracePt t="40407" x="4664075" y="3378200"/>
          <p14:tracePt t="40424" x="4594225" y="3378200"/>
          <p14:tracePt t="40440" x="4457700" y="3378200"/>
          <p14:tracePt t="40458" x="4278313" y="3368675"/>
          <p14:tracePt t="40474" x="4079875" y="3360738"/>
          <p14:tracePt t="40491" x="3832225" y="3360738"/>
          <p14:tracePt t="40507" x="3643313" y="3360738"/>
          <p14:tracePt t="40524" x="3506788" y="3368675"/>
          <p14:tracePt t="40542" x="3411538" y="3378200"/>
          <p14:tracePt t="40558" x="3351213" y="3386138"/>
          <p14:tracePt t="40575" x="3317875" y="3394075"/>
          <p14:tracePt t="40591" x="3240088" y="3411538"/>
          <p14:tracePt t="40608" x="3068638" y="3429000"/>
          <p14:tracePt t="40625" x="2922588" y="3454400"/>
          <p14:tracePt t="40643" x="2803525" y="3479800"/>
          <p14:tracePt t="40658" x="2717800" y="3514725"/>
          <p14:tracePt t="40675" x="2622550" y="3540125"/>
          <p14:tracePt t="40692" x="2597150" y="3549650"/>
          <p14:tracePt t="40709" x="2589213" y="3557588"/>
          <p14:tracePt t="40866" x="2597150" y="3557588"/>
          <p14:tracePt t="40876" x="2606675" y="3557588"/>
          <p14:tracePt t="40878" x="2640013" y="3549650"/>
          <p14:tracePt t="40893" x="2717800" y="3549650"/>
          <p14:tracePt t="40910" x="2863850" y="3549650"/>
          <p14:tracePt t="40927" x="3163888" y="3557588"/>
          <p14:tracePt t="40943" x="3557588" y="3592513"/>
          <p14:tracePt t="40960" x="4183063" y="3617913"/>
          <p14:tracePt t="40960" x="4449763" y="3617913"/>
          <p14:tracePt t="40977" x="4946650" y="3617913"/>
          <p14:tracePt t="40994" x="5564188" y="3617913"/>
          <p14:tracePt t="41010" x="6051550" y="3617913"/>
          <p14:tracePt t="41027" x="6626225" y="3617913"/>
          <p14:tracePt t="41044" x="7037388" y="3635375"/>
          <p14:tracePt t="41061" x="7450138" y="3694113"/>
          <p14:tracePt t="41077" x="7672388" y="3729038"/>
          <p14:tracePt t="41094" x="7878763" y="3746500"/>
          <p14:tracePt t="41111" x="7989888" y="3763963"/>
          <p14:tracePt t="41128" x="8075613" y="3789363"/>
          <p14:tracePt t="41144" x="8186738" y="3849688"/>
          <p14:tracePt t="41162" x="8289925" y="3917950"/>
          <p14:tracePt t="41178" x="8393113" y="3960813"/>
          <p14:tracePt t="41195" x="8469313" y="3986213"/>
          <p14:tracePt t="41212" x="8504238" y="3986213"/>
          <p14:tracePt t="41329" x="8504238" y="3994150"/>
          <p14:tracePt t="41345" x="8504238" y="4003675"/>
          <p14:tracePt t="41347" x="8494713" y="4029075"/>
          <p14:tracePt t="41362" x="8469313" y="4046538"/>
          <p14:tracePt t="41379" x="8443913" y="4071938"/>
          <p14:tracePt t="41396" x="8426450" y="4089400"/>
          <p14:tracePt t="41413" x="8418513" y="4089400"/>
          <p14:tracePt t="41429" x="8401050" y="4097338"/>
          <p14:tracePt t="41446" x="8393113" y="4097338"/>
          <p14:tracePt t="41463" x="8383588" y="4097338"/>
          <p14:tracePt t="41480" x="8375650" y="4097338"/>
          <p14:tracePt t="41496" x="8366125" y="4097338"/>
          <p14:tracePt t="41513" x="8350250" y="4071938"/>
          <p14:tracePt t="41531" x="8323263" y="4021138"/>
          <p14:tracePt t="41547" x="8297863" y="3960813"/>
          <p14:tracePt t="41565" x="8247063" y="3857625"/>
          <p14:tracePt t="41580" x="8186738" y="3763963"/>
          <p14:tracePt t="41598" x="8118475" y="3625850"/>
          <p14:tracePt t="41614" x="8083550" y="3522663"/>
          <p14:tracePt t="41632" x="8066088" y="3454400"/>
          <p14:tracePt t="41649" x="8066088" y="3446463"/>
          <p14:tracePt t="41665" x="8058150" y="3436938"/>
          <p14:tracePt t="41681" x="7972425" y="3436938"/>
          <p14:tracePt t="41699" x="7843838" y="3454400"/>
          <p14:tracePt t="41714" x="7646988" y="3471863"/>
          <p14:tracePt t="41732" x="7440613" y="3497263"/>
          <p14:tracePt t="41749" x="7140575" y="3522663"/>
          <p14:tracePt t="41765" x="6943725" y="3522663"/>
          <p14:tracePt t="41782" x="6807200" y="3522663"/>
          <p14:tracePt t="41799" x="6721475" y="3522663"/>
          <p14:tracePt t="41816" x="6608763" y="3506788"/>
          <p14:tracePt t="41833" x="6394450" y="3463925"/>
          <p14:tracePt t="41849" x="5975350" y="3411538"/>
          <p14:tracePt t="41866" x="5692775" y="3403600"/>
          <p14:tracePt t="41883" x="5375275" y="3403600"/>
          <p14:tracePt t="41899" x="5014913" y="3403600"/>
          <p14:tracePt t="41916" x="4775200" y="3403600"/>
          <p14:tracePt t="41933" x="4594225" y="3411538"/>
          <p14:tracePt t="41950" x="4525963" y="3421063"/>
          <p14:tracePt t="41966" x="4457700" y="3429000"/>
          <p14:tracePt t="41983" x="4364038" y="3429000"/>
          <p14:tracePt t="42000" x="4140200" y="3429000"/>
          <p14:tracePt t="42017" x="3900488" y="3411538"/>
          <p14:tracePt t="42033" x="3446463" y="3411538"/>
          <p14:tracePt t="42051" x="3232150" y="3411538"/>
          <p14:tracePt t="42067" x="3008313" y="3429000"/>
          <p14:tracePt t="42084" x="2879725" y="3446463"/>
          <p14:tracePt t="42100" x="2846388" y="3463925"/>
          <p14:tracePt t="42139" x="2836863" y="3463925"/>
          <p14:tracePt t="42155" x="2828925" y="3471863"/>
          <p14:tracePt t="42157" x="2803525" y="3479800"/>
          <p14:tracePt t="42168" x="2632075" y="3497263"/>
          <p14:tracePt t="42184" x="2193925" y="3514725"/>
          <p14:tracePt t="42201" x="1697038" y="3514725"/>
          <p14:tracePt t="42218" x="1260475" y="3540125"/>
          <p14:tracePt t="42235" x="1285875" y="3540125"/>
          <p14:tracePt t="42251" x="1585913" y="3463925"/>
          <p14:tracePt t="42268" x="2039938" y="3325813"/>
          <p14:tracePt t="42285" x="2778125" y="3128963"/>
          <p14:tracePt t="42302" x="3386138" y="2974975"/>
          <p14:tracePt t="42318" x="3779838" y="2914650"/>
          <p14:tracePt t="42335" x="3857625" y="2906713"/>
          <p14:tracePt t="42371" x="3857625" y="2914650"/>
          <p14:tracePt t="42373" x="3822700" y="2949575"/>
          <p14:tracePt t="42385" x="3617913" y="3094038"/>
          <p14:tracePt t="42402" x="3463925" y="3136900"/>
          <p14:tracePt t="42419" x="3317875" y="3146425"/>
          <p14:tracePt t="42436" x="3275013" y="3146425"/>
          <p14:tracePt t="42538" x="3265488" y="3146425"/>
          <p14:tracePt t="42550" x="3265488" y="3154363"/>
          <p14:tracePt t="42674" x="3257550" y="3154363"/>
          <p14:tracePt t="42691" x="3249613" y="3154363"/>
          <p14:tracePt t="42979" x="3240088" y="3154363"/>
          <p14:tracePt t="43018" x="3232150" y="3154363"/>
          <p14:tracePt t="43029" x="3222625" y="3154363"/>
          <p14:tracePt t="43039" x="3214688" y="3154363"/>
          <p14:tracePt t="43056" x="3179763" y="3171825"/>
          <p14:tracePt t="43073" x="3136900" y="3206750"/>
          <p14:tracePt t="43089" x="3025775" y="3300413"/>
          <p14:tracePt t="43106" x="2914650" y="3386138"/>
          <p14:tracePt t="43123" x="2803525" y="3506788"/>
          <p14:tracePt t="43140" x="2717800" y="3625850"/>
          <p14:tracePt t="43157" x="2622550" y="3736975"/>
          <p14:tracePt t="43173" x="2536825" y="3857625"/>
          <p14:tracePt t="43191" x="2486025" y="3943350"/>
          <p14:tracePt t="43206" x="2435225" y="4029075"/>
          <p14:tracePt t="43223" x="2382838" y="4122738"/>
          <p14:tracePt t="43240" x="2365375" y="4192588"/>
          <p14:tracePt t="43257" x="2339975" y="4235450"/>
          <p14:tracePt t="43273" x="2314575" y="4311650"/>
          <p14:tracePt t="43291" x="2297113" y="4354513"/>
          <p14:tracePt t="43307" x="2271713" y="4406900"/>
          <p14:tracePt t="43324" x="2263775" y="4449763"/>
          <p14:tracePt t="43340" x="2254250" y="4475163"/>
          <p14:tracePt t="43358" x="2254250" y="4483100"/>
          <p14:tracePt t="43374" x="2254250" y="4492625"/>
          <p14:tracePt t="43506" x="2254250" y="4500563"/>
          <p14:tracePt t="43508" x="2246313" y="4508500"/>
          <p14:tracePt t="43525" x="2246313" y="4518025"/>
          <p14:tracePt t="43542" x="2236788" y="4535488"/>
          <p14:tracePt t="43558" x="2228850" y="4560888"/>
          <p14:tracePt t="43575" x="2220913" y="4586288"/>
          <p14:tracePt t="43592" x="2185988" y="4621213"/>
          <p14:tracePt t="43609" x="2160588" y="4654550"/>
          <p14:tracePt t="43625" x="2108200" y="4706938"/>
          <p14:tracePt t="43643" x="2092325" y="4722813"/>
          <p14:tracePt t="43659" x="2082800" y="4732338"/>
          <p14:tracePt t="43857" x="2082800" y="4740275"/>
          <p14:tracePt t="43978" x="2092325" y="4740275"/>
          <p14:tracePt t="43994" x="2100263" y="4749800"/>
          <p14:tracePt t="43996" x="2125663" y="4749800"/>
          <p14:tracePt t="44011" x="2220913" y="4775200"/>
          <p14:tracePt t="44028" x="2408238" y="4826000"/>
          <p14:tracePt t="44044" x="2786063" y="4911725"/>
          <p14:tracePt t="44061" x="3300413" y="5006975"/>
          <p14:tracePt t="44078" x="3771900" y="5065713"/>
          <p14:tracePt t="44095" x="4165600" y="5092700"/>
          <p14:tracePt t="44111" x="4364038" y="5092700"/>
          <p14:tracePt t="44128" x="4483100" y="5092700"/>
          <p14:tracePt t="44145" x="4525963" y="5092700"/>
          <p14:tracePt t="44162" x="4535488" y="5083175"/>
          <p14:tracePt t="44179" x="4543425" y="5083175"/>
          <p14:tracePt t="44195" x="4560888" y="5083175"/>
          <p14:tracePt t="44212" x="4586288" y="5065713"/>
          <p14:tracePt t="44229" x="4611688" y="5057775"/>
          <p14:tracePt t="44246" x="4621213" y="5049838"/>
          <p14:tracePt t="44262" x="4629150" y="5049838"/>
          <p14:tracePt t="44314" x="4629150" y="5040313"/>
          <p14:tracePt t="44449" x="4621213" y="5040313"/>
          <p14:tracePt t="44463" x="4611688" y="5040313"/>
          <p14:tracePt t="44480" x="4603750" y="5040313"/>
          <p14:tracePt t="44497" x="4594225" y="5040313"/>
          <p14:tracePt t="44707" x="4586288" y="5040313"/>
          <p14:tracePt t="44792" x="4578350" y="5040313"/>
          <p14:tracePt t="44851" x="4568825" y="5040313"/>
          <p14:tracePt t="44868" x="4560888" y="5040313"/>
          <p14:tracePt t="44870" x="4560888" y="5049838"/>
          <p14:tracePt t="44882" x="4551363" y="5049838"/>
          <p14:tracePt t="44899" x="4535488" y="5065713"/>
          <p14:tracePt t="44916" x="4525963" y="5065713"/>
          <p14:tracePt t="44932" x="4508500" y="5075238"/>
          <p14:tracePt t="44949" x="4475163" y="5083175"/>
          <p14:tracePt t="44966" x="4432300" y="5108575"/>
          <p14:tracePt t="44983" x="4354513" y="5126038"/>
          <p14:tracePt t="44999" x="4225925" y="5143500"/>
          <p14:tracePt t="45017" x="4106863" y="5151438"/>
          <p14:tracePt t="45033" x="4011613" y="5151438"/>
          <p14:tracePt t="45050" x="4003675" y="5151438"/>
          <p14:tracePt t="45066" x="4003675" y="5118100"/>
          <p14:tracePt t="45083" x="3994150" y="5065713"/>
          <p14:tracePt t="45100" x="3986213" y="5014913"/>
          <p14:tracePt t="45117" x="3978275" y="4972050"/>
          <p14:tracePt t="45134" x="3968750" y="4937125"/>
          <p14:tracePt t="45150" x="3968750" y="4911725"/>
          <p14:tracePt t="45167" x="3960813" y="4903788"/>
          <p14:tracePt t="45226" x="3951288" y="4903788"/>
          <p14:tracePt t="45229" x="3943350" y="4903788"/>
          <p14:tracePt t="45234" x="3935413" y="4903788"/>
          <p14:tracePt t="45450" x="3951288" y="4903788"/>
          <p14:tracePt t="45452" x="3986213" y="4903788"/>
          <p14:tracePt t="45469" x="4132263" y="4903788"/>
          <p14:tracePt t="45486" x="4379913" y="4903788"/>
          <p14:tracePt t="45502" x="4894263" y="4929188"/>
          <p14:tracePt t="45519" x="5357813" y="4946650"/>
          <p14:tracePt t="45536" x="5864225" y="4954588"/>
          <p14:tracePt t="45553" x="6137275" y="4979988"/>
          <p14:tracePt t="45569" x="6403975" y="5032375"/>
          <p14:tracePt t="45586" x="6464300" y="5057775"/>
          <p14:tracePt t="45603" x="6497638" y="5065713"/>
          <p14:tracePt t="45620" x="6540500" y="5075238"/>
          <p14:tracePt t="45636" x="6635750" y="5075238"/>
          <p14:tracePt t="45653" x="6840538" y="5075238"/>
          <p14:tracePt t="45670" x="7011988" y="5057775"/>
          <p14:tracePt t="45687" x="7192963" y="5022850"/>
          <p14:tracePt t="45703" x="7243763" y="5006975"/>
          <p14:tracePt t="45721" x="7243763" y="4997450"/>
          <p14:tracePt t="45794" x="7243763" y="4989513"/>
          <p14:tracePt t="45803" x="7251700" y="4989513"/>
          <p14:tracePt t="45820" x="7251700" y="4979988"/>
          <p14:tracePt t="45858" x="7251700" y="4972050"/>
          <p14:tracePt t="45898" x="7235825" y="4972050"/>
          <p14:tracePt t="45906" x="7218363" y="4972050"/>
          <p14:tracePt t="45908" x="7183438" y="4972050"/>
          <p14:tracePt t="45921" x="6961188" y="5006975"/>
          <p14:tracePt t="45938" x="6704013" y="5040313"/>
          <p14:tracePt t="45955" x="6394450" y="5075238"/>
          <p14:tracePt t="45972" x="6180138" y="5083175"/>
          <p14:tracePt t="45988" x="6008688" y="5083175"/>
          <p14:tracePt t="46005" x="5794375" y="5083175"/>
          <p14:tracePt t="46022" x="5589588" y="5083175"/>
          <p14:tracePt t="46039" x="5340350" y="5083175"/>
          <p14:tracePt t="46055" x="5143500" y="5100638"/>
          <p14:tracePt t="46072" x="4929188" y="5118100"/>
          <p14:tracePt t="46089" x="4808538" y="5126038"/>
          <p14:tracePt t="46162" x="4808538" y="5118100"/>
          <p14:tracePt t="46178" x="4800600" y="5118100"/>
          <p14:tracePt t="46189" x="4775200" y="5118100"/>
          <p14:tracePt t="46191" x="4689475" y="5118100"/>
          <p14:tracePt t="46206" x="4535488" y="5118100"/>
          <p14:tracePt t="46224" x="4389438" y="5118100"/>
          <p14:tracePt t="46239" x="4260850" y="5118100"/>
          <p14:tracePt t="46256" x="4208463" y="5100638"/>
          <p14:tracePt t="46273" x="4208463" y="5065713"/>
          <p14:tracePt t="46290" x="4208463" y="5032375"/>
          <p14:tracePt t="46306" x="4208463" y="4989513"/>
          <p14:tracePt t="46323" x="4225925" y="4954588"/>
          <p14:tracePt t="46340" x="4225925" y="4937125"/>
          <p14:tracePt t="46426" x="4225925" y="4946650"/>
          <p14:tracePt t="46441" x="4217988" y="4946650"/>
          <p14:tracePt t="46779" x="4225925" y="4937125"/>
          <p14:tracePt t="46786" x="4251325" y="4911725"/>
          <p14:tracePt t="46793" x="4364038" y="4818063"/>
          <p14:tracePt t="46809" x="4697413" y="4568825"/>
          <p14:tracePt t="46826" x="5160963" y="4225925"/>
          <p14:tracePt t="46843" x="5607050" y="3875088"/>
          <p14:tracePt t="46860" x="6111875" y="3489325"/>
          <p14:tracePt t="46876" x="6429375" y="3257550"/>
          <p14:tracePt t="46893" x="6746875" y="3025775"/>
          <p14:tracePt t="46910" x="6892925" y="2914650"/>
          <p14:tracePt t="46927" x="7029450" y="2803525"/>
          <p14:tracePt t="46943" x="7107238" y="2743200"/>
          <p14:tracePt t="46960" x="7175500" y="2682875"/>
          <p14:tracePt t="46977" x="7304088" y="2579688"/>
          <p14:tracePt t="46994" x="7423150" y="2493963"/>
          <p14:tracePt t="47010" x="7551738" y="2425700"/>
          <p14:tracePt t="47027" x="7672388" y="2349500"/>
          <p14:tracePt t="47044" x="7766050" y="2297113"/>
          <p14:tracePt t="47061" x="7851775" y="2236788"/>
          <p14:tracePt t="47077" x="7878763" y="2211388"/>
          <p14:tracePt t="47094" x="7886700" y="2203450"/>
          <p14:tracePt t="47203" x="7869238" y="2220913"/>
          <p14:tracePt t="47211" x="7851775" y="2236788"/>
          <p14:tracePt t="47213" x="7808913" y="2271713"/>
          <p14:tracePt t="47228" x="7750175" y="2332038"/>
          <p14:tracePt t="47246" x="7697788" y="2382838"/>
          <p14:tracePt t="47262" x="7664450" y="2417763"/>
          <p14:tracePt t="47279" x="7654925" y="2425700"/>
          <p14:tracePt t="47362" x="7646988" y="2425700"/>
          <p14:tracePt t="47365" x="7637463" y="2435225"/>
          <p14:tracePt t="47379" x="7612063" y="2451100"/>
          <p14:tracePt t="47396" x="7578725" y="2478088"/>
          <p14:tracePt t="47413" x="7551738" y="2503488"/>
          <p14:tracePt t="47429" x="7535863" y="2511425"/>
          <p14:tracePt t="47507" x="7535863" y="2520950"/>
          <p14:tracePt t="47515" x="7526338" y="2520950"/>
          <p14:tracePt t="47521" x="7518400" y="2536825"/>
          <p14:tracePt t="47530" x="7483475" y="2554288"/>
          <p14:tracePt t="47546" x="7440613" y="2579688"/>
          <p14:tracePt t="47564" x="7397750" y="2589213"/>
          <p14:tracePt t="47580" x="7329488" y="2614613"/>
          <p14:tracePt t="47597" x="7286625" y="2622550"/>
          <p14:tracePt t="47614" x="7261225" y="2632075"/>
          <p14:tracePt t="47631" x="7235825" y="2640013"/>
          <p14:tracePt t="47647" x="7183438" y="2649538"/>
          <p14:tracePt t="47664" x="7097713" y="2665413"/>
          <p14:tracePt t="47680" x="6815138" y="2692400"/>
          <p14:tracePt t="47698" x="6618288" y="2717800"/>
          <p14:tracePt t="47714" x="6403975" y="2735263"/>
          <p14:tracePt t="47731" x="6240463" y="2743200"/>
          <p14:tracePt t="47748" x="6086475" y="2751138"/>
          <p14:tracePt t="47764" x="6008688" y="2760663"/>
          <p14:tracePt t="47781" x="5932488" y="2778125"/>
          <p14:tracePt t="47798" x="5864225" y="2786063"/>
          <p14:tracePt t="47815" x="5708650" y="2811463"/>
          <p14:tracePt t="47831" x="5572125" y="2836863"/>
          <p14:tracePt t="47848" x="5426075" y="2871788"/>
          <p14:tracePt t="47865" x="5272088" y="2897188"/>
          <p14:tracePt t="47882" x="5237163" y="2897188"/>
          <p14:tracePt t="47937" x="5229225" y="2897188"/>
          <p14:tracePt t="47940" x="5221288" y="2897188"/>
          <p14:tracePt t="47949" x="5186363" y="2897188"/>
          <p14:tracePt t="47965" x="5135563" y="2897188"/>
          <p14:tracePt t="47983" x="5092700" y="2897188"/>
          <p14:tracePt t="47999" x="5049838" y="2897188"/>
          <p14:tracePt t="48016" x="5022850" y="2846388"/>
          <p14:tracePt t="48032" x="4997450" y="2786063"/>
          <p14:tracePt t="48032" x="4989513" y="2751138"/>
          <p14:tracePt t="48050" x="4954588" y="2692400"/>
          <p14:tracePt t="48066" x="4929188" y="2640013"/>
          <p14:tracePt t="48083" x="4911725" y="2622550"/>
          <p14:tracePt t="48100" x="4911725" y="2614613"/>
          <p14:tracePt t="48147" x="4903788" y="2606675"/>
          <p14:tracePt t="48149" x="4903788" y="2597150"/>
          <p14:tracePt t="48167" x="4903788" y="2563813"/>
          <p14:tracePt t="48183" x="4903788" y="2460625"/>
          <p14:tracePt t="48200" x="4903788" y="2349500"/>
          <p14:tracePt t="48217" x="4964113" y="2185988"/>
          <p14:tracePt t="48235" x="5006975" y="2092325"/>
          <p14:tracePt t="48250" x="5022850" y="2049463"/>
          <p14:tracePt t="48267" x="5032375" y="2014538"/>
          <p14:tracePt t="48284" x="5040313" y="2014538"/>
          <p14:tracePt t="48301" x="5040313" y="2006600"/>
          <p14:tracePt t="48317" x="5040313" y="1989138"/>
          <p14:tracePt t="48335" x="5040313" y="1971675"/>
          <p14:tracePt t="48351" x="5040313" y="1946275"/>
          <p14:tracePt t="48368" x="5040313" y="1920875"/>
          <p14:tracePt t="48384" x="5049838" y="1893888"/>
          <p14:tracePt t="48401" x="5049838" y="1878013"/>
          <p14:tracePt t="48466" x="5057775" y="1878013"/>
          <p14:tracePt t="48468" x="5057775" y="1885950"/>
          <p14:tracePt t="48485" x="5057775" y="1920875"/>
          <p14:tracePt t="48502" x="5065713" y="1989138"/>
          <p14:tracePt t="48519" x="5065713" y="2074863"/>
          <p14:tracePt t="48535" x="5065713" y="2178050"/>
          <p14:tracePt t="48552" x="5065713" y="2289175"/>
          <p14:tracePt t="48569" x="5118100" y="2425700"/>
          <p14:tracePt t="48586" x="5194300" y="2511425"/>
          <p14:tracePt t="48602" x="5375275" y="2622550"/>
          <p14:tracePt t="48619" x="5735638" y="2735263"/>
          <p14:tracePt t="48636" x="6018213" y="2803525"/>
          <p14:tracePt t="48653" x="6207125" y="2811463"/>
          <p14:tracePt t="48669" x="6240463" y="2811463"/>
          <p14:tracePt t="48686" x="6240463" y="2803525"/>
          <p14:tracePt t="48703" x="6189663" y="2794000"/>
          <p14:tracePt t="48720" x="6018213" y="2768600"/>
          <p14:tracePt t="48736" x="5580063" y="2751138"/>
          <p14:tracePt t="48754" x="5322888" y="2751138"/>
          <p14:tracePt t="48770" x="5083175" y="2717800"/>
          <p14:tracePt t="48786" x="4979988" y="2692400"/>
          <p14:tracePt t="48804" x="4972050" y="2682875"/>
          <p14:tracePt t="48844" x="4964113" y="2682875"/>
          <p14:tracePt t="48864" x="4954588" y="2682875"/>
          <p14:tracePt t="48880" x="4921250" y="2682875"/>
          <p14:tracePt t="48889" x="4868863" y="2682875"/>
          <p14:tracePt t="48896" x="4808538" y="2692400"/>
          <p14:tracePt t="48904" x="4654550" y="2735263"/>
          <p14:tracePt t="48921" x="4406900" y="2786063"/>
          <p14:tracePt t="48938" x="4208463" y="2828925"/>
          <p14:tracePt t="48954" x="4106863" y="2828925"/>
          <p14:tracePt t="48971" x="4079875" y="2828925"/>
          <p14:tracePt t="49011" x="4071938" y="2828925"/>
          <p14:tracePt t="49021" x="4064000" y="2828925"/>
          <p14:tracePt t="49023" x="4037013" y="2828925"/>
          <p14:tracePt t="49038" x="3925888" y="2803525"/>
          <p14:tracePt t="49055" x="3797300" y="2794000"/>
          <p14:tracePt t="49072" x="3668713" y="2778125"/>
          <p14:tracePt t="49088" x="3575050" y="2751138"/>
          <p14:tracePt t="49105" x="3549650" y="2735263"/>
          <p14:tracePt t="49122" x="3549650" y="2717800"/>
          <p14:tracePt t="49138" x="3549650" y="2708275"/>
          <p14:tracePt t="49192" x="3540125" y="2708275"/>
          <p14:tracePt t="49208" x="3522663" y="2708275"/>
          <p14:tracePt t="49210" x="3463925" y="2717800"/>
          <p14:tracePt t="49222" x="3179763" y="2778125"/>
          <p14:tracePt t="49239" x="2846388" y="2871788"/>
          <p14:tracePt t="49257" x="2451100" y="2949575"/>
          <p14:tracePt t="49272" x="2092325" y="2982913"/>
          <p14:tracePt t="49290" x="2074863" y="2982913"/>
          <p14:tracePt t="49394" x="2074863" y="3000375"/>
          <p14:tracePt t="49401" x="2057400" y="3086100"/>
          <p14:tracePt t="49407" x="1963738" y="3343275"/>
          <p14:tracePt t="49423" x="1782763" y="3789363"/>
          <p14:tracePt t="49440" x="1449388" y="4286250"/>
          <p14:tracePt t="49457" x="1285875" y="4457700"/>
          <p14:tracePt t="49514" x="1277938" y="4457700"/>
          <p14:tracePt t="49551" x="1268413" y="4457700"/>
          <p14:tracePt t="49561" x="1243013" y="4475163"/>
          <p14:tracePt t="49574" x="1131888" y="4551363"/>
          <p14:tracePt t="49591" x="1011238" y="4654550"/>
          <p14:tracePt t="49608" x="925513" y="4722813"/>
          <p14:tracePt t="49666" x="925513" y="4706938"/>
          <p14:tracePt t="49675" x="925513" y="4679950"/>
          <p14:tracePt t="49691" x="925513" y="4637088"/>
          <p14:tracePt t="49694" x="942975" y="4603750"/>
          <p14:tracePt t="49708" x="942975" y="4578350"/>
          <p14:tracePt t="49859" x="950913" y="4578350"/>
          <p14:tracePt t="49882" x="950913" y="4568825"/>
          <p14:tracePt t="49913" x="960438" y="4568825"/>
          <p14:tracePt t="49917" x="968375" y="4568825"/>
          <p14:tracePt t="49926" x="993775" y="4568825"/>
          <p14:tracePt t="49943" x="1020763" y="4568825"/>
          <p14:tracePt t="49960" x="1036638" y="4568825"/>
          <p14:tracePt t="49976" x="1046163" y="4568825"/>
          <p14:tracePt t="49993" x="1054100" y="4568825"/>
          <p14:tracePt t="50010" x="1079500" y="4568825"/>
          <p14:tracePt t="50027" x="1174750" y="4568825"/>
          <p14:tracePt t="50043" x="1303338" y="4568825"/>
          <p14:tracePt t="50060" x="1525588" y="4568825"/>
          <p14:tracePt t="50077" x="1749425" y="4543425"/>
          <p14:tracePt t="50094" x="1971675" y="4500563"/>
          <p14:tracePt t="50111" x="2143125" y="4465638"/>
          <p14:tracePt t="50127" x="2392363" y="4432300"/>
          <p14:tracePt t="50144" x="2717800" y="4406900"/>
          <p14:tracePt t="50161" x="3557588" y="4389438"/>
          <p14:tracePt t="50178" x="4003675" y="4364038"/>
          <p14:tracePt t="50194" x="4294188" y="4321175"/>
          <p14:tracePt t="50211" x="4397375" y="4286250"/>
          <p14:tracePt t="50228" x="4422775" y="4278313"/>
          <p14:tracePt t="50245" x="4432300" y="4268788"/>
          <p14:tracePt t="50466" x="4432300" y="4260850"/>
          <p14:tracePt t="50543" x="4432300" y="4243388"/>
          <p14:tracePt t="50546" x="4432300" y="4235450"/>
          <p14:tracePt t="50563" x="4432300" y="4200525"/>
          <p14:tracePt t="50579" x="4432300" y="4183063"/>
          <p14:tracePt t="50597" x="4432300" y="4165600"/>
          <p14:tracePt t="50698" x="4432300" y="4183063"/>
          <p14:tracePt t="50700" x="4414838" y="4225925"/>
          <p14:tracePt t="50714" x="4379913" y="4311650"/>
          <p14:tracePt t="50730" x="4364038" y="4379913"/>
          <p14:tracePt t="50747" x="4337050" y="4440238"/>
          <p14:tracePt t="50764" x="4337050" y="4449763"/>
          <p14:tracePt t="50865" x="4337050" y="4440238"/>
          <p14:tracePt t="50873" x="4337050" y="4422775"/>
          <p14:tracePt t="50881" x="4337050" y="4379913"/>
          <p14:tracePt t="50898" x="4329113" y="4354513"/>
          <p14:tracePt t="50915" x="4329113" y="4329113"/>
          <p14:tracePt t="51010" x="4321175" y="4329113"/>
          <p14:tracePt t="51043" x="4321175" y="4337050"/>
          <p14:tracePt t="51080" x="4329113" y="4337050"/>
          <p14:tracePt t="51083" x="4346575" y="4337050"/>
          <p14:tracePt t="51099" x="4422775" y="4337050"/>
          <p14:tracePt t="51116" x="4594225" y="4321175"/>
          <p14:tracePt t="51133" x="4800600" y="4303713"/>
          <p14:tracePt t="51149" x="5075238" y="4286250"/>
          <p14:tracePt t="51166" x="5264150" y="4268788"/>
          <p14:tracePt t="51183" x="5375275" y="4235450"/>
          <p14:tracePt t="51200" x="5400675" y="4225925"/>
          <p14:tracePt t="51241" x="5408613" y="4225925"/>
          <p14:tracePt t="51258" x="5418138" y="4225925"/>
          <p14:tracePt t="51275" x="5435600" y="4225925"/>
          <p14:tracePt t="51277" x="5461000" y="4235450"/>
          <p14:tracePt t="51283" x="5494338" y="4243388"/>
          <p14:tracePt t="51300" x="5521325" y="4243388"/>
          <p14:tracePt t="51593" x="5529263" y="4243388"/>
          <p14:tracePt t="53130" x="5521325" y="4243388"/>
          <p14:tracePt t="53778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60350"/>
            <a:ext cx="8893175" cy="6121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smtClean="0"/>
              <a:t>         ORG   0000H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  MOV   P1,#0FFH     ;</a:t>
            </a:r>
            <a:r>
              <a:rPr lang="zh-CN" altLang="en-US" sz="2800" b="1" smtClean="0"/>
              <a:t>高四位的</a:t>
            </a:r>
            <a:r>
              <a:rPr lang="en-US" altLang="zh-CN" sz="2800" b="1" smtClean="0"/>
              <a:t>LED</a:t>
            </a:r>
            <a:r>
              <a:rPr lang="zh-CN" altLang="en-US" sz="2800" b="1" smtClean="0"/>
              <a:t>全灭，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                                  低四位输入线送“</a:t>
            </a:r>
            <a:r>
              <a:rPr lang="en-US" altLang="zh-CN" sz="2800" b="1" smtClean="0"/>
              <a:t>1”</a:t>
            </a:r>
            <a:r>
              <a:rPr lang="zh-CN" altLang="en-US" sz="2800" b="1" smtClean="0"/>
              <a:t>，                                         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ABC: MOV   A,P1           ;</a:t>
            </a:r>
            <a:r>
              <a:rPr lang="zh-CN" altLang="en-US" sz="2800" b="1" smtClean="0"/>
              <a:t>读</a:t>
            </a:r>
            <a:r>
              <a:rPr lang="en-US" altLang="zh-CN" sz="2800" b="1" smtClean="0"/>
              <a:t>P1</a:t>
            </a:r>
            <a:r>
              <a:rPr lang="zh-CN" altLang="en-US" sz="2800" b="1" smtClean="0"/>
              <a:t>口开关状态送入</a:t>
            </a:r>
            <a:r>
              <a:rPr lang="en-US" altLang="zh-CN" sz="2800" b="1" smtClean="0"/>
              <a:t>A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    SWAP   A             ;</a:t>
            </a:r>
            <a:r>
              <a:rPr lang="zh-CN" altLang="en-US" sz="2800" b="1" smtClean="0"/>
              <a:t>低四位开关状态换到高四位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ANL    A,#0F0H     ;</a:t>
            </a:r>
            <a:r>
              <a:rPr lang="zh-CN" altLang="en-US" sz="2800" b="1" smtClean="0"/>
              <a:t>保留高四位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MOV    P1,A          ;</a:t>
            </a:r>
            <a:r>
              <a:rPr lang="zh-CN" altLang="en-US" sz="2800" b="1" smtClean="0"/>
              <a:t>从</a:t>
            </a:r>
            <a:r>
              <a:rPr lang="en-US" altLang="zh-CN" sz="2800" b="1" smtClean="0"/>
              <a:t>P1</a:t>
            </a:r>
            <a:r>
              <a:rPr lang="zh-CN" altLang="en-US" sz="2800" b="1" smtClean="0"/>
              <a:t>口输出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ORL     P1,#0FH    ;</a:t>
            </a:r>
            <a:r>
              <a:rPr lang="zh-CN" altLang="en-US" sz="2800" b="1" smtClean="0"/>
              <a:t>高四位不变，低四位送“</a:t>
            </a:r>
            <a:r>
              <a:rPr lang="en-US" altLang="zh-CN" sz="2800" b="1" smtClean="0"/>
              <a:t>1”</a:t>
            </a:r>
            <a:r>
              <a:rPr lang="zh-CN" altLang="en-US" sz="2800" b="1" smtClean="0"/>
              <a:t>，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                                  准备下一轮读开关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SJMP   ABC        ;</a:t>
            </a:r>
            <a:r>
              <a:rPr lang="zh-CN" altLang="en-US" sz="2800" b="1" smtClean="0"/>
              <a:t>循环执行，方便反复调整开关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                                状态观察执行结果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79"/>
    </mc:Choice>
    <mc:Fallback>
      <p:transition spd="slow" advTm="6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32" x="2965450" y="1020763"/>
          <p14:tracePt t="3371" x="2957513" y="1020763"/>
          <p14:tracePt t="3382" x="2949575" y="1020763"/>
          <p14:tracePt t="3393" x="2932113" y="1020763"/>
          <p14:tracePt t="3409" x="2906713" y="993775"/>
          <p14:tracePt t="3427" x="2889250" y="968375"/>
          <p14:tracePt t="3443" x="2889250" y="960438"/>
          <p14:tracePt t="3491" x="2879725" y="960438"/>
          <p14:tracePt t="3499" x="2854325" y="950913"/>
          <p14:tracePt t="3515" x="2828925" y="942975"/>
          <p14:tracePt t="3527" x="2778125" y="942975"/>
          <p14:tracePt t="3543" x="2708275" y="942975"/>
          <p14:tracePt t="3560" x="2657475" y="935038"/>
          <p14:tracePt t="3576" x="2640013" y="935038"/>
          <p14:tracePt t="3675" x="2640013" y="942975"/>
          <p14:tracePt t="3676" x="2632075" y="977900"/>
          <p14:tracePt t="3694" x="2632075" y="1003300"/>
          <p14:tracePt t="3711" x="2622550" y="1011238"/>
          <p14:tracePt t="3727" x="2622550" y="1020763"/>
          <p14:tracePt t="3804" x="2622550" y="1028700"/>
          <p14:tracePt t="3819" x="2622550" y="1036638"/>
          <p14:tracePt t="3833" x="2614613" y="1054100"/>
          <p14:tracePt t="3845" x="2614613" y="1071563"/>
          <p14:tracePt t="3862" x="2614613" y="1079500"/>
          <p14:tracePt t="3971" x="2614613" y="1089025"/>
          <p14:tracePt t="4275" x="2614613" y="1096963"/>
          <p14:tracePt t="4364" x="2614613" y="1114425"/>
          <p14:tracePt t="4372" x="2632075" y="1139825"/>
          <p14:tracePt t="4382" x="2657475" y="1157288"/>
          <p14:tracePt t="4399" x="2674938" y="1182688"/>
          <p14:tracePt t="4416" x="2700338" y="1200150"/>
          <p14:tracePt t="4432" x="2725738" y="1208088"/>
          <p14:tracePt t="4449" x="2751138" y="1225550"/>
          <p14:tracePt t="4465" x="2778125" y="1235075"/>
          <p14:tracePt t="4483" x="2803525" y="1243013"/>
          <p14:tracePt t="4499" x="2811463" y="1243013"/>
          <p14:tracePt t="4548" x="2820988" y="1250950"/>
          <p14:tracePt t="4556" x="2828925" y="1250950"/>
          <p14:tracePt t="4644" x="2836863" y="1250950"/>
          <p14:tracePt t="4660" x="2846388" y="1250950"/>
          <p14:tracePt t="4667" x="2854325" y="1260475"/>
          <p14:tracePt t="4684" x="2889250" y="1260475"/>
          <p14:tracePt t="4701" x="2914650" y="1260475"/>
          <p14:tracePt t="4717" x="2932113" y="1260475"/>
          <p14:tracePt t="4734" x="2957513" y="1260475"/>
          <p14:tracePt t="4750" x="2974975" y="1260475"/>
          <p14:tracePt t="4768" x="2992438" y="1260475"/>
          <p14:tracePt t="4916" x="2982913" y="1268413"/>
          <p14:tracePt t="4919" x="2974975" y="1268413"/>
          <p14:tracePt t="4935" x="2957513" y="1268413"/>
          <p14:tracePt t="4952" x="2949575" y="1277938"/>
          <p14:tracePt t="4968" x="2940050" y="1277938"/>
          <p14:tracePt t="5036" x="2932113" y="1277938"/>
          <p14:tracePt t="5052" x="2922588" y="1277938"/>
          <p14:tracePt t="5053" x="2871788" y="1277938"/>
          <p14:tracePt t="5069" x="2846388" y="1277938"/>
          <p14:tracePt t="5086" x="2836863" y="1277938"/>
          <p14:tracePt t="5212" x="2828925" y="1277938"/>
          <p14:tracePt t="5252" x="2820988" y="1285875"/>
          <p14:tracePt t="5300" x="2811463" y="1285875"/>
          <p14:tracePt t="5476" x="2811463" y="1277938"/>
          <p14:tracePt t="5964" x="2820988" y="1277938"/>
          <p14:tracePt t="6004" x="2828925" y="1277938"/>
          <p14:tracePt t="6028" x="2836863" y="1277938"/>
          <p14:tracePt t="6044" x="2846388" y="1277938"/>
          <p14:tracePt t="6068" x="2854325" y="1277938"/>
          <p14:tracePt t="6140" x="2863850" y="1277938"/>
          <p14:tracePt t="6156" x="2879725" y="1277938"/>
          <p14:tracePt t="6175" x="2897188" y="1277938"/>
          <p14:tracePt t="6192" x="2914650" y="1277938"/>
          <p14:tracePt t="6208" x="2932113" y="1277938"/>
          <p14:tracePt t="6225" x="2940050" y="1277938"/>
          <p14:tracePt t="6242" x="2949575" y="1277938"/>
          <p14:tracePt t="6259" x="2957513" y="1277938"/>
          <p14:tracePt t="6275" x="2974975" y="1277938"/>
          <p14:tracePt t="6292" x="2982913" y="1277938"/>
          <p14:tracePt t="6309" x="3008313" y="1277938"/>
          <p14:tracePt t="6326" x="3017838" y="1277938"/>
          <p14:tracePt t="6342" x="3043238" y="1277938"/>
          <p14:tracePt t="6360" x="3068638" y="1277938"/>
          <p14:tracePt t="6377" x="3086100" y="1277938"/>
          <p14:tracePt t="6393" x="3103563" y="1277938"/>
          <p14:tracePt t="6409" x="3128963" y="1277938"/>
          <p14:tracePt t="6427" x="3146425" y="1277938"/>
          <p14:tracePt t="6443" x="3171825" y="1285875"/>
          <p14:tracePt t="6460" x="3189288" y="1285875"/>
          <p14:tracePt t="6476" x="3197225" y="1285875"/>
          <p14:tracePt t="6493" x="3206750" y="1285875"/>
          <p14:tracePt t="6510" x="3214688" y="1285875"/>
          <p14:tracePt t="6527" x="3222625" y="1285875"/>
          <p14:tracePt t="6543" x="3232150" y="1285875"/>
          <p14:tracePt t="6560" x="3249613" y="1285875"/>
          <p14:tracePt t="6577" x="3257550" y="1285875"/>
          <p14:tracePt t="6594" x="3275013" y="1285875"/>
          <p14:tracePt t="6611" x="3282950" y="1285875"/>
          <p14:tracePt t="6627" x="3308350" y="1285875"/>
          <p14:tracePt t="6644" x="3325813" y="1285875"/>
          <p14:tracePt t="6661" x="3335338" y="1285875"/>
          <p14:tracePt t="6678" x="3351213" y="1285875"/>
          <p14:tracePt t="6694" x="3368675" y="1293813"/>
          <p14:tracePt t="6711" x="3386138" y="1293813"/>
          <p14:tracePt t="6728" x="3394075" y="1293813"/>
          <p14:tracePt t="6745" x="3411538" y="1293813"/>
          <p14:tracePt t="6761" x="3429000" y="1293813"/>
          <p14:tracePt t="6778" x="3436938" y="1293813"/>
          <p14:tracePt t="6795" x="3454400" y="1293813"/>
          <p14:tracePt t="6812" x="3463925" y="1293813"/>
          <p14:tracePt t="6828" x="3471863" y="1293813"/>
          <p14:tracePt t="6845" x="3479800" y="1293813"/>
          <p14:tracePt t="6862" x="3489325" y="1293813"/>
          <p14:tracePt t="6879" x="3497263" y="1293813"/>
          <p14:tracePt t="6896" x="3506788" y="1293813"/>
          <p14:tracePt t="6912" x="3522663" y="1293813"/>
          <p14:tracePt t="6929" x="3540125" y="1293813"/>
          <p14:tracePt t="6945" x="3549650" y="1293813"/>
          <p14:tracePt t="6963" x="3557588" y="1293813"/>
          <p14:tracePt t="7076" x="3565525" y="1293813"/>
          <p14:tracePt t="7116" x="3575050" y="1293813"/>
          <p14:tracePt t="7132" x="3582988" y="1293813"/>
          <p14:tracePt t="7396" x="3575050" y="1293813"/>
          <p14:tracePt t="7420" x="3565525" y="1293813"/>
          <p14:tracePt t="7432" x="3565525" y="1303338"/>
          <p14:tracePt t="7448" x="3549650" y="1303338"/>
          <p14:tracePt t="7449" x="3532188" y="1311275"/>
          <p14:tracePt t="7465" x="3489325" y="1320800"/>
          <p14:tracePt t="7482" x="3386138" y="1320800"/>
          <p14:tracePt t="7498" x="3275013" y="1328738"/>
          <p14:tracePt t="7498" x="3222625" y="1328738"/>
          <p14:tracePt t="7516" x="3111500" y="1336675"/>
          <p14:tracePt t="7532" x="3043238" y="1336675"/>
          <p14:tracePt t="7549" x="2982913" y="1346200"/>
          <p14:tracePt t="7566" x="2914650" y="1346200"/>
          <p14:tracePt t="7582" x="2778125" y="1354138"/>
          <p14:tracePt t="7599" x="2632075" y="1354138"/>
          <p14:tracePt t="7616" x="2435225" y="1354138"/>
          <p14:tracePt t="7633" x="2306638" y="1354138"/>
          <p14:tracePt t="7649" x="2203450" y="1354138"/>
          <p14:tracePt t="7666" x="2185988" y="1354138"/>
          <p14:tracePt t="8812" x="2193925" y="1354138"/>
          <p14:tracePt t="8845" x="2203450" y="1354138"/>
          <p14:tracePt t="8860" x="2220913" y="1346200"/>
          <p14:tracePt t="8868" x="2236788" y="1336675"/>
          <p14:tracePt t="8873" x="2289175" y="1328738"/>
          <p14:tracePt t="8889" x="2443163" y="1285875"/>
          <p14:tracePt t="8907" x="2649538" y="1260475"/>
          <p14:tracePt t="8923" x="2932113" y="1208088"/>
          <p14:tracePt t="8940" x="3051175" y="1192213"/>
          <p14:tracePt t="8956" x="3121025" y="1182688"/>
          <p14:tracePt t="8974" x="3136900" y="1182688"/>
          <p14:tracePt t="9092" x="3146425" y="1182688"/>
          <p14:tracePt t="9108" x="3154363" y="1182688"/>
          <p14:tracePt t="9108" x="3163888" y="1182688"/>
          <p14:tracePt t="9124" x="3179763" y="1182688"/>
          <p14:tracePt t="9141" x="3189288" y="1182688"/>
          <p14:tracePt t="9157" x="3197225" y="1182688"/>
          <p14:tracePt t="9174" x="3206750" y="1182688"/>
          <p14:tracePt t="9191" x="3240088" y="1192213"/>
          <p14:tracePt t="9208" x="3292475" y="1200150"/>
          <p14:tracePt t="9225" x="3351213" y="1208088"/>
          <p14:tracePt t="9241" x="3429000" y="1225550"/>
          <p14:tracePt t="9258" x="3446463" y="1225550"/>
          <p14:tracePt t="10275" x="3454400" y="1225550"/>
          <p14:tracePt t="10355" x="3454400" y="1235075"/>
          <p14:tracePt t="10380" x="3454400" y="1243013"/>
          <p14:tracePt t="10429" x="3454400" y="1250950"/>
          <p14:tracePt t="10451" x="3454400" y="1260475"/>
          <p14:tracePt t="10474" x="3463925" y="1268413"/>
          <p14:tracePt t="10490" x="3463925" y="1277938"/>
          <p14:tracePt t="10498" x="3471863" y="1277938"/>
          <p14:tracePt t="10514" x="3479800" y="1285875"/>
          <p14:tracePt t="10531" x="3506788" y="1303338"/>
          <p14:tracePt t="10547" x="3532188" y="1320800"/>
          <p14:tracePt t="10565" x="3565525" y="1346200"/>
          <p14:tracePt t="10581" x="3582988" y="1346200"/>
          <p14:tracePt t="10598" x="3592513" y="1363663"/>
          <p14:tracePt t="10614" x="3600450" y="1363663"/>
          <p14:tracePt t="10631" x="3608388" y="1363663"/>
          <p14:tracePt t="10648" x="3643313" y="1379538"/>
          <p14:tracePt t="10665" x="3711575" y="1389063"/>
          <p14:tracePt t="10681" x="3771900" y="1414463"/>
          <p14:tracePt t="10681" x="3814763" y="1431925"/>
          <p14:tracePt t="10699" x="3875088" y="1449388"/>
          <p14:tracePt t="10715" x="3908425" y="1465263"/>
          <p14:tracePt t="10732" x="3935413" y="1474788"/>
          <p14:tracePt t="10748" x="3951288" y="1474788"/>
          <p14:tracePt t="10765" x="3960813" y="1482725"/>
          <p14:tracePt t="10782" x="3968750" y="1492250"/>
          <p14:tracePt t="10799" x="3986213" y="1500188"/>
          <p14:tracePt t="10815" x="4003675" y="1500188"/>
          <p14:tracePt t="10832" x="4037013" y="1500188"/>
          <p14:tracePt t="10849" x="4071938" y="1500188"/>
          <p14:tracePt t="10866" x="4140200" y="1517650"/>
          <p14:tracePt t="10883" x="4192588" y="1525588"/>
          <p14:tracePt t="10899" x="4251325" y="1550988"/>
          <p14:tracePt t="10916" x="4329113" y="1577975"/>
          <p14:tracePt t="10933" x="4440238" y="1603375"/>
          <p14:tracePt t="10950" x="4551363" y="1636713"/>
          <p14:tracePt t="10966" x="4646613" y="1636713"/>
          <p14:tracePt t="10983" x="4749800" y="1646238"/>
          <p14:tracePt t="11000" x="4818063" y="1646238"/>
          <p14:tracePt t="11017" x="4860925" y="1646238"/>
          <p14:tracePt t="11033" x="4903788" y="1654175"/>
          <p14:tracePt t="11033" x="4937125" y="1663700"/>
          <p14:tracePt t="11051" x="4989513" y="1689100"/>
          <p14:tracePt t="11067" x="5065713" y="1706563"/>
          <p14:tracePt t="11084" x="5143500" y="1722438"/>
          <p14:tracePt t="11100" x="5221288" y="1739900"/>
          <p14:tracePt t="11117" x="5280025" y="1739900"/>
          <p14:tracePt t="11134" x="5332413" y="1749425"/>
          <p14:tracePt t="11151" x="5375275" y="1749425"/>
          <p14:tracePt t="11168" x="5418138" y="1757363"/>
          <p14:tracePt t="11184" x="5461000" y="1765300"/>
          <p14:tracePt t="11201" x="5511800" y="1782763"/>
          <p14:tracePt t="11217" x="5572125" y="1792288"/>
          <p14:tracePt t="11235" x="5607050" y="1792288"/>
          <p14:tracePt t="11251" x="5632450" y="1792288"/>
          <p14:tracePt t="11268" x="5657850" y="1792288"/>
          <p14:tracePt t="11285" x="5683250" y="1800225"/>
          <p14:tracePt t="11302" x="5692775" y="1800225"/>
          <p14:tracePt t="11318" x="5708650" y="1800225"/>
          <p14:tracePt t="11335" x="5726113" y="1800225"/>
          <p14:tracePt t="11352" x="5735638" y="1800225"/>
          <p14:tracePt t="11410" x="5743575" y="1800225"/>
          <p14:tracePt t="11423" x="5751513" y="1800225"/>
          <p14:tracePt t="11571" x="5761038" y="1800225"/>
          <p14:tracePt t="11587" x="5768975" y="1800225"/>
          <p14:tracePt t="11588" x="5778500" y="1792288"/>
          <p14:tracePt t="11603" x="5794375" y="1792288"/>
          <p14:tracePt t="11621" x="5829300" y="1782763"/>
          <p14:tracePt t="11637" x="5880100" y="1782763"/>
          <p14:tracePt t="11654" x="5932488" y="1782763"/>
          <p14:tracePt t="11670" x="6035675" y="1800225"/>
          <p14:tracePt t="11688" x="6111875" y="1808163"/>
          <p14:tracePt t="11704" x="6189663" y="1808163"/>
          <p14:tracePt t="11721" x="6265863" y="1808163"/>
          <p14:tracePt t="11737" x="6369050" y="1808163"/>
          <p14:tracePt t="11737" x="6421438" y="1808163"/>
          <p14:tracePt t="11754" x="6532563" y="1808163"/>
          <p14:tracePt t="11771" x="6651625" y="1808163"/>
          <p14:tracePt t="11788" x="6729413" y="1817688"/>
          <p14:tracePt t="11804" x="6780213" y="1817688"/>
          <p14:tracePt t="11821" x="6807200" y="1817688"/>
          <p14:tracePt t="11838" x="6823075" y="1817688"/>
          <p14:tracePt t="11855" x="6840538" y="1817688"/>
          <p14:tracePt t="11871" x="6875463" y="1817688"/>
          <p14:tracePt t="11888" x="6926263" y="1817688"/>
          <p14:tracePt t="11905" x="7011988" y="1817688"/>
          <p14:tracePt t="11922" x="7107238" y="1835150"/>
          <p14:tracePt t="11939" x="7175500" y="1843088"/>
          <p14:tracePt t="11956" x="7235825" y="1851025"/>
          <p14:tracePt t="11972" x="7278688" y="1851025"/>
          <p14:tracePt t="11988" x="7321550" y="1851025"/>
          <p14:tracePt t="12006" x="7364413" y="1835150"/>
          <p14:tracePt t="12022" x="7407275" y="1825625"/>
          <p14:tracePt t="12039" x="7475538" y="1817688"/>
          <p14:tracePt t="12055" x="7508875" y="1817688"/>
          <p14:tracePt t="12073" x="7551738" y="1817688"/>
          <p14:tracePt t="12089" x="7561263" y="1808163"/>
          <p14:tracePt t="12106" x="7569200" y="1808163"/>
          <p14:tracePt t="12170" x="7578725" y="1808163"/>
          <p14:tracePt t="12177" x="7586663" y="1808163"/>
          <p14:tracePt t="12190" x="7586663" y="1800225"/>
          <p14:tracePt t="12207" x="7594600" y="1800225"/>
          <p14:tracePt t="12725" x="7586663" y="1800225"/>
          <p14:tracePt t="12747" x="7569200" y="1800225"/>
          <p14:tracePt t="12747" x="7561263" y="1800225"/>
          <p14:tracePt t="12760" x="7535863" y="1800225"/>
          <p14:tracePt t="12777" x="7483475" y="1792288"/>
          <p14:tracePt t="12793" x="7380288" y="1782763"/>
          <p14:tracePt t="12810" x="7269163" y="1765300"/>
          <p14:tracePt t="12827" x="7132638" y="1739900"/>
          <p14:tracePt t="12843" x="7037388" y="1722438"/>
          <p14:tracePt t="12860" x="6935788" y="1697038"/>
          <p14:tracePt t="12877" x="6875463" y="1689100"/>
          <p14:tracePt t="12894" x="6807200" y="1679575"/>
          <p14:tracePt t="12910" x="6746875" y="1671638"/>
          <p14:tracePt t="12927" x="6651625" y="1671638"/>
          <p14:tracePt t="12944" x="6497638" y="1663700"/>
          <p14:tracePt t="12961" x="6343650" y="1663700"/>
          <p14:tracePt t="12977" x="6137275" y="1663700"/>
          <p14:tracePt t="12977" x="6051550" y="1663700"/>
          <p14:tracePt t="12994" x="5915025" y="1663700"/>
          <p14:tracePt t="13011" x="5794375" y="1671638"/>
          <p14:tracePt t="13028" x="5726113" y="1679575"/>
          <p14:tracePt t="13044" x="5675313" y="1689100"/>
          <p14:tracePt t="13061" x="5589588" y="1689100"/>
          <p14:tracePt t="13078" x="5503863" y="1689100"/>
          <p14:tracePt t="13095" x="5400675" y="1689100"/>
          <p14:tracePt t="13111" x="5280025" y="1689100"/>
          <p14:tracePt t="13128" x="5194300" y="1689100"/>
          <p14:tracePt t="13145" x="5135563" y="1689100"/>
          <p14:tracePt t="13161" x="5100638" y="1689100"/>
          <p14:tracePt t="13179" x="5083175" y="1697038"/>
          <p14:tracePt t="13195" x="5057775" y="1697038"/>
          <p14:tracePt t="13212" x="5022850" y="1697038"/>
          <p14:tracePt t="13228" x="4997450" y="1697038"/>
          <p14:tracePt t="13245" x="4972050" y="1697038"/>
          <p14:tracePt t="13262" x="4954588" y="1697038"/>
          <p14:tracePt t="13554" x="4964113" y="1697038"/>
          <p14:tracePt t="13570" x="4979988" y="1697038"/>
          <p14:tracePt t="13578" x="5022850" y="1689100"/>
          <p14:tracePt t="13598" x="5049838" y="1689100"/>
          <p14:tracePt t="13614" x="5083175" y="1689100"/>
          <p14:tracePt t="13631" x="5118100" y="1679575"/>
          <p14:tracePt t="13647" x="5135563" y="1679575"/>
          <p14:tracePt t="13665" x="5160963" y="1671638"/>
          <p14:tracePt t="13681" x="5186363" y="1671638"/>
          <p14:tracePt t="13698" x="5237163" y="1671638"/>
          <p14:tracePt t="13714" x="5272088" y="1671638"/>
          <p14:tracePt t="13731" x="5314950" y="1671638"/>
          <p14:tracePt t="13748" x="5365750" y="1671638"/>
          <p14:tracePt t="13765" x="5418138" y="1671638"/>
          <p14:tracePt t="13781" x="5451475" y="1671638"/>
          <p14:tracePt t="13798" x="5486400" y="1679575"/>
          <p14:tracePt t="13815" x="5521325" y="1679575"/>
          <p14:tracePt t="13832" x="5554663" y="1679575"/>
          <p14:tracePt t="13849" x="5597525" y="1679575"/>
          <p14:tracePt t="13865" x="5665788" y="1679575"/>
          <p14:tracePt t="13865" x="5700713" y="1679575"/>
          <p14:tracePt t="13882" x="5803900" y="1679575"/>
          <p14:tracePt t="13899" x="5889625" y="1679575"/>
          <p14:tracePt t="13916" x="5949950" y="1679575"/>
          <p14:tracePt t="13932" x="6008688" y="1679575"/>
          <p14:tracePt t="13949" x="6051550" y="1679575"/>
          <p14:tracePt t="13966" x="6111875" y="1679575"/>
          <p14:tracePt t="13999" x="6164263" y="1679575"/>
          <p14:tracePt t="14000" x="6232525" y="1679575"/>
          <p14:tracePt t="14016" x="6300788" y="1679575"/>
          <p14:tracePt t="14034" x="6351588" y="1679575"/>
          <p14:tracePt t="14051" x="6480175" y="1706563"/>
          <p14:tracePt t="14067" x="6557963" y="1714500"/>
          <p14:tracePt t="14084" x="6669088" y="1731963"/>
          <p14:tracePt t="14101" x="6780213" y="1739900"/>
          <p14:tracePt t="14118" x="6943725" y="1757363"/>
          <p14:tracePt t="14134" x="7064375" y="1765300"/>
          <p14:tracePt t="14151" x="7175500" y="1774825"/>
          <p14:tracePt t="14168" x="7235825" y="1782763"/>
          <p14:tracePt t="14185" x="7286625" y="1782763"/>
          <p14:tracePt t="14202" x="7329488" y="1782763"/>
          <p14:tracePt t="14218" x="7364413" y="1782763"/>
          <p14:tracePt t="14218" x="7389813" y="1782763"/>
          <p14:tracePt t="14235" x="7440613" y="1782763"/>
          <p14:tracePt t="14252" x="7500938" y="1782763"/>
          <p14:tracePt t="14269" x="7569200" y="1782763"/>
          <p14:tracePt t="14285" x="7594600" y="1782763"/>
          <p14:tracePt t="14302" x="7612063" y="1782763"/>
          <p14:tracePt t="14319" x="7621588" y="1782763"/>
          <p14:tracePt t="14779" x="7629525" y="1782763"/>
          <p14:tracePt t="15595" x="7621588" y="1782763"/>
          <p14:tracePt t="15612" x="7612063" y="1782763"/>
          <p14:tracePt t="15612" x="7604125" y="1774825"/>
          <p14:tracePt t="15626" x="7561263" y="1765300"/>
          <p14:tracePt t="15643" x="7466013" y="1757363"/>
          <p14:tracePt t="15659" x="7380288" y="1749425"/>
          <p14:tracePt t="15676" x="7294563" y="1731963"/>
          <p14:tracePt t="15693" x="7192963" y="1714500"/>
          <p14:tracePt t="15710" x="7097713" y="1689100"/>
          <p14:tracePt t="15726" x="6969125" y="1654175"/>
          <p14:tracePt t="15743" x="6807200" y="1603375"/>
          <p14:tracePt t="15760" x="6608763" y="1568450"/>
          <p14:tracePt t="15777" x="6343650" y="1500188"/>
          <p14:tracePt t="15794" x="6111875" y="1449388"/>
          <p14:tracePt t="15810" x="5864225" y="1379538"/>
          <p14:tracePt t="15827" x="5665788" y="1311275"/>
          <p14:tracePt t="15844" x="5622925" y="1303338"/>
          <p14:tracePt t="15861" x="5614988" y="1303338"/>
          <p14:tracePt t="15877" x="5607050" y="1303338"/>
          <p14:tracePt t="15894" x="5580063" y="1285875"/>
          <p14:tracePt t="15911" x="5486400" y="1277938"/>
          <p14:tracePt t="15928" x="5418138" y="1268413"/>
          <p14:tracePt t="15944" x="5307013" y="1243013"/>
          <p14:tracePt t="15961" x="5229225" y="1217613"/>
          <p14:tracePt t="15978" x="5186363" y="1182688"/>
          <p14:tracePt t="15995" x="5186363" y="1165225"/>
          <p14:tracePt t="15995" x="5186363" y="1157288"/>
          <p14:tracePt t="16012" x="5186363" y="1131888"/>
          <p14:tracePt t="16523" x="5194300" y="1131888"/>
          <p14:tracePt t="16539" x="5203825" y="1131888"/>
          <p14:tracePt t="16555" x="5211763" y="1131888"/>
          <p14:tracePt t="16571" x="5221288" y="1131888"/>
          <p14:tracePt t="16587" x="5229225" y="1131888"/>
          <p14:tracePt t="16603" x="5237163" y="1131888"/>
          <p14:tracePt t="16614" x="5246688" y="1131888"/>
          <p14:tracePt t="16619" x="5264150" y="1131888"/>
          <p14:tracePt t="16631" x="5289550" y="1131888"/>
          <p14:tracePt t="16648" x="5314950" y="1131888"/>
          <p14:tracePt t="16665" x="5349875" y="1131888"/>
          <p14:tracePt t="16681" x="5392738" y="1131888"/>
          <p14:tracePt t="16699" x="5435600" y="1131888"/>
          <p14:tracePt t="16715" x="5494338" y="1139825"/>
          <p14:tracePt t="16732" x="5537200" y="1149350"/>
          <p14:tracePt t="16748" x="5580063" y="1149350"/>
          <p14:tracePt t="16765" x="5622925" y="1149350"/>
          <p14:tracePt t="16782" x="5665788" y="1149350"/>
          <p14:tracePt t="16799" x="5718175" y="1165225"/>
          <p14:tracePt t="16816" x="5768975" y="1174750"/>
          <p14:tracePt t="16832" x="5846763" y="1182688"/>
          <p14:tracePt t="16849" x="5922963" y="1200150"/>
          <p14:tracePt t="16866" x="6008688" y="1217613"/>
          <p14:tracePt t="16883" x="6103938" y="1225550"/>
          <p14:tracePt t="16899" x="6154738" y="1235075"/>
          <p14:tracePt t="16916" x="6207125" y="1235075"/>
          <p14:tracePt t="16933" x="6257925" y="1243013"/>
          <p14:tracePt t="16950" x="6318250" y="1250950"/>
          <p14:tracePt t="16966" x="6421438" y="1268413"/>
          <p14:tracePt t="16983" x="6523038" y="1293813"/>
          <p14:tracePt t="17000" x="6583363" y="1303338"/>
          <p14:tracePt t="17017" x="6618288" y="1303338"/>
          <p14:tracePt t="17033" x="6643688" y="1303338"/>
          <p14:tracePt t="17050" x="6678613" y="1311275"/>
          <p14:tracePt t="17067" x="6711950" y="1320800"/>
          <p14:tracePt t="17084" x="6746875" y="1328738"/>
          <p14:tracePt t="17101" x="6780213" y="1328738"/>
          <p14:tracePt t="17117" x="6815138" y="1328738"/>
          <p14:tracePt t="17134" x="6840538" y="1336675"/>
          <p14:tracePt t="17151" x="6850063" y="1336675"/>
          <p14:tracePt t="17168" x="6865938" y="1336675"/>
          <p14:tracePt t="17184" x="6892925" y="1336675"/>
          <p14:tracePt t="17201" x="6908800" y="1336675"/>
          <p14:tracePt t="17218" x="6926263" y="1336675"/>
          <p14:tracePt t="17235" x="6951663" y="1336675"/>
          <p14:tracePt t="17251" x="6969125" y="1336675"/>
          <p14:tracePt t="17268" x="6986588" y="1336675"/>
          <p14:tracePt t="17285" x="7021513" y="1336675"/>
          <p14:tracePt t="17302" x="7046913" y="1336675"/>
          <p14:tracePt t="17318" x="7080250" y="1336675"/>
          <p14:tracePt t="17335" x="7097713" y="1336675"/>
          <p14:tracePt t="17352" x="7107238" y="1336675"/>
          <p14:tracePt t="17740" x="7107238" y="1328738"/>
          <p14:tracePt t="17779" x="7115175" y="1328738"/>
          <p14:tracePt t="17804" x="7123113" y="1320800"/>
          <p14:tracePt t="17979" x="7115175" y="1303338"/>
          <p14:tracePt t="17989" x="7107238" y="1303338"/>
          <p14:tracePt t="17993" x="7064375" y="1260475"/>
          <p14:tracePt t="18006" x="6986588" y="1208088"/>
          <p14:tracePt t="18022" x="6865938" y="1149350"/>
          <p14:tracePt t="18040" x="6772275" y="1096963"/>
          <p14:tracePt t="18056" x="6651625" y="1063625"/>
          <p14:tracePt t="18073" x="6575425" y="1046163"/>
          <p14:tracePt t="18089" x="6489700" y="1036638"/>
          <p14:tracePt t="18106" x="6369050" y="1036638"/>
          <p14:tracePt t="18123" x="6300788" y="1036638"/>
          <p14:tracePt t="18139" x="6232525" y="1028700"/>
          <p14:tracePt t="18156" x="6137275" y="1020763"/>
          <p14:tracePt t="18173" x="6026150" y="1011238"/>
          <p14:tracePt t="18190" x="5889625" y="1003300"/>
          <p14:tracePt t="18206" x="5751513" y="993775"/>
          <p14:tracePt t="18223" x="5589588" y="993775"/>
          <p14:tracePt t="18240" x="5461000" y="993775"/>
          <p14:tracePt t="18257" x="5392738" y="993775"/>
          <p14:tracePt t="18273" x="5375275" y="993775"/>
          <p14:tracePt t="18290" x="5365750" y="1003300"/>
          <p14:tracePt t="18307" x="5357813" y="1011238"/>
          <p14:tracePt t="18324" x="5349875" y="1020763"/>
          <p14:tracePt t="18340" x="5340350" y="1028700"/>
          <p14:tracePt t="18357" x="5322888" y="1036638"/>
          <p14:tracePt t="18395" x="5322888" y="1046163"/>
          <p14:tracePt t="18579" x="5332413" y="1046163"/>
          <p14:tracePt t="18595" x="5349875" y="1054100"/>
          <p14:tracePt t="18599" x="5365750" y="1063625"/>
          <p14:tracePt t="18609" x="5418138" y="1071563"/>
          <p14:tracePt t="18625" x="5451475" y="1079500"/>
          <p14:tracePt t="18643" x="5503863" y="1089025"/>
          <p14:tracePt t="18659" x="5546725" y="1096963"/>
          <p14:tracePt t="18676" x="5589588" y="1096963"/>
          <p14:tracePt t="18692" x="5632450" y="1096963"/>
          <p14:tracePt t="18709" x="5683250" y="1106488"/>
          <p14:tracePt t="18726" x="5761038" y="1122363"/>
          <p14:tracePt t="18743" x="5821363" y="1139825"/>
          <p14:tracePt t="18760" x="5880100" y="1139825"/>
          <p14:tracePt t="18776" x="5940425" y="1139825"/>
          <p14:tracePt t="18793" x="5983288" y="1139825"/>
          <p14:tracePt t="18810" x="6051550" y="1149350"/>
          <p14:tracePt t="18810" x="6078538" y="1149350"/>
          <p14:tracePt t="18827" x="6103938" y="1157288"/>
          <p14:tracePt t="18843" x="6197600" y="1165225"/>
          <p14:tracePt t="18860" x="6257925" y="1182688"/>
          <p14:tracePt t="18877" x="6335713" y="1192213"/>
          <p14:tracePt t="18894" x="6378575" y="1200150"/>
          <p14:tracePt t="18910" x="6429375" y="1217613"/>
          <p14:tracePt t="18927" x="6489700" y="1217613"/>
          <p14:tracePt t="18944" x="6540500" y="1217613"/>
          <p14:tracePt t="18961" x="6600825" y="1217613"/>
          <p14:tracePt t="18977" x="6651625" y="1217613"/>
          <p14:tracePt t="18994" x="6694488" y="1225550"/>
          <p14:tracePt t="19010" x="6704013" y="1225550"/>
          <p14:tracePt t="19892" x="6704013" y="1235075"/>
          <p14:tracePt t="19900" x="6686550" y="1235075"/>
          <p14:tracePt t="19917" x="6669088" y="1235075"/>
          <p14:tracePt t="19933" x="6635750" y="1243013"/>
          <p14:tracePt t="19950" x="6600825" y="1260475"/>
          <p14:tracePt t="19967" x="6523038" y="1268413"/>
          <p14:tracePt t="19984" x="6421438" y="1311275"/>
          <p14:tracePt t="20000" x="6257925" y="1379538"/>
          <p14:tracePt t="20017" x="6078538" y="1465263"/>
          <p14:tracePt t="20034" x="5726113" y="1620838"/>
          <p14:tracePt t="20051" x="5322888" y="1817688"/>
          <p14:tracePt t="20051" x="5100638" y="1893888"/>
          <p14:tracePt t="20068" x="4629150" y="2100263"/>
          <p14:tracePt t="20084" x="4371975" y="2211388"/>
          <p14:tracePt t="20101" x="4165600" y="2279650"/>
          <p14:tracePt t="20118" x="4054475" y="2314575"/>
          <p14:tracePt t="20135" x="3978275" y="2322513"/>
          <p14:tracePt t="20151" x="3935413" y="2332038"/>
          <p14:tracePt t="20168" x="3900488" y="2339975"/>
          <p14:tracePt t="20185" x="3865563" y="2339975"/>
          <p14:tracePt t="20202" x="3797300" y="2357438"/>
          <p14:tracePt t="20218" x="3721100" y="2365375"/>
          <p14:tracePt t="20235" x="3625850" y="2392363"/>
          <p14:tracePt t="20252" x="3540125" y="2425700"/>
          <p14:tracePt t="20269" x="3489325" y="2435225"/>
          <p14:tracePt t="20285" x="3471863" y="2451100"/>
          <p14:tracePt t="20302" x="3446463" y="2451100"/>
          <p14:tracePt t="20319" x="3421063" y="2460625"/>
          <p14:tracePt t="20336" x="3411538" y="2468563"/>
          <p14:tracePt t="20420" x="3411538" y="2460625"/>
          <p14:tracePt t="20444" x="3411538" y="2451100"/>
          <p14:tracePt t="20453" x="3421063" y="2443163"/>
          <p14:tracePt t="20454" x="3429000" y="2417763"/>
          <p14:tracePt t="20470" x="3446463" y="2392363"/>
          <p14:tracePt t="20487" x="3454400" y="2374900"/>
          <p14:tracePt t="20503" x="3463925" y="2357438"/>
          <p14:tracePt t="20521" x="3471863" y="2357438"/>
          <p14:tracePt t="20564" x="3471863" y="2349500"/>
          <p14:tracePt t="20572" x="3489325" y="2349500"/>
          <p14:tracePt t="20587" x="3532188" y="2339975"/>
          <p14:tracePt t="20604" x="3617913" y="2314575"/>
          <p14:tracePt t="20621" x="3711575" y="2297113"/>
          <p14:tracePt t="20637" x="3763963" y="2297113"/>
          <p14:tracePt t="20654" x="3789363" y="2289175"/>
          <p14:tracePt t="20671" x="3806825" y="2279650"/>
          <p14:tracePt t="20688" x="3814763" y="2279650"/>
          <p14:tracePt t="20940" x="3806825" y="2279650"/>
          <p14:tracePt t="20956" x="3797300" y="2279650"/>
          <p14:tracePt t="20973" x="3779838" y="2279650"/>
          <p14:tracePt t="20973" x="3763963" y="2289175"/>
          <p14:tracePt t="20989" x="3746500" y="2297113"/>
          <p14:tracePt t="21006" x="3721100" y="2297113"/>
          <p14:tracePt t="21022" x="3668713" y="2306638"/>
          <p14:tracePt t="21040" x="3592513" y="2306638"/>
          <p14:tracePt t="21056" x="3522663" y="2314575"/>
          <p14:tracePt t="21073" x="3429000" y="2314575"/>
          <p14:tracePt t="21090" x="3335338" y="2314575"/>
          <p14:tracePt t="21106" x="3249613" y="2314575"/>
          <p14:tracePt t="21123" x="3111500" y="2314575"/>
          <p14:tracePt t="21140" x="3008313" y="2314575"/>
          <p14:tracePt t="21157" x="2889250" y="2314575"/>
          <p14:tracePt t="21173" x="2794000" y="2314575"/>
          <p14:tracePt t="21190" x="2692400" y="2314575"/>
          <p14:tracePt t="21207" x="2622550" y="2306638"/>
          <p14:tracePt t="21224" x="2579688" y="2306638"/>
          <p14:tracePt t="21241" x="2546350" y="2306638"/>
          <p14:tracePt t="21257" x="2528888" y="2306638"/>
          <p14:tracePt t="21274" x="2486025" y="2306638"/>
          <p14:tracePt t="21291" x="2408238" y="2306638"/>
          <p14:tracePt t="21307" x="2289175" y="2306638"/>
          <p14:tracePt t="21325" x="2211388" y="2297113"/>
          <p14:tracePt t="21341" x="2185988" y="2289175"/>
          <p14:tracePt t="21358" x="2178050" y="2279650"/>
          <p14:tracePt t="21420" x="2178050" y="2271713"/>
          <p14:tracePt t="21452" x="2178050" y="2263775"/>
          <p14:tracePt t="21460" x="2160588" y="2254250"/>
          <p14:tracePt t="21475" x="2151063" y="2246313"/>
          <p14:tracePt t="21564" x="2151063" y="2236788"/>
          <p14:tracePt t="21620" x="2143125" y="2236788"/>
          <p14:tracePt t="21724" x="2143125" y="2228850"/>
          <p14:tracePt t="21828" x="2151063" y="2228850"/>
          <p14:tracePt t="21845" x="2168525" y="2228850"/>
          <p14:tracePt t="21860" x="2185988" y="2228850"/>
          <p14:tracePt t="21861" x="2228850" y="2228850"/>
          <p14:tracePt t="21877" x="2271713" y="2228850"/>
          <p14:tracePt t="21894" x="2357438" y="2220913"/>
          <p14:tracePt t="21911" x="2486025" y="2211388"/>
          <p14:tracePt t="21928" x="2614613" y="2203450"/>
          <p14:tracePt t="21944" x="2760663" y="2193925"/>
          <p14:tracePt t="21961" x="2863850" y="2193925"/>
          <p14:tracePt t="21978" x="2922588" y="2193925"/>
          <p14:tracePt t="21995" x="2932113" y="2193925"/>
          <p14:tracePt t="22011" x="2949575" y="2193925"/>
          <p14:tracePt t="22028" x="2957513" y="2193925"/>
          <p14:tracePt t="22045" x="3000375" y="2193925"/>
          <p14:tracePt t="22061" x="3060700" y="2193925"/>
          <p14:tracePt t="22078" x="3121025" y="2211388"/>
          <p14:tracePt t="22096" x="3146425" y="2211388"/>
          <p14:tracePt t="22196" x="3136900" y="2211388"/>
          <p14:tracePt t="22203" x="3128963" y="2220913"/>
          <p14:tracePt t="22212" x="3086100" y="2236788"/>
          <p14:tracePt t="22229" x="3035300" y="2254250"/>
          <p14:tracePt t="22246" x="2932113" y="2279650"/>
          <p14:tracePt t="22263" x="2836863" y="2289175"/>
          <p14:tracePt t="22280" x="2743200" y="2289175"/>
          <p14:tracePt t="22296" x="2665413" y="2289175"/>
          <p14:tracePt t="22313" x="2589213" y="2289175"/>
          <p14:tracePt t="22329" x="2503488" y="2279650"/>
          <p14:tracePt t="22347" x="2408238" y="2263775"/>
          <p14:tracePt t="22363" x="2297113" y="2246313"/>
          <p14:tracePt t="22380" x="2271713" y="2246313"/>
          <p14:tracePt t="22428" x="2279650" y="2246313"/>
          <p14:tracePt t="22428" x="2297113" y="2236788"/>
          <p14:tracePt t="22447" x="2306638" y="2228850"/>
          <p14:tracePt t="22464" x="2314575" y="2228850"/>
          <p14:tracePt t="23516" x="2314575" y="2236788"/>
          <p14:tracePt t="23524" x="2314575" y="2254250"/>
          <p14:tracePt t="23532" x="2289175" y="2289175"/>
          <p14:tracePt t="23540" x="2211388" y="2357438"/>
          <p14:tracePt t="23553" x="2082800" y="2460625"/>
          <p14:tracePt t="23570" x="1954213" y="2546350"/>
          <p14:tracePt t="23587" x="1835150" y="2622550"/>
          <p14:tracePt t="23603" x="1679575" y="2700338"/>
          <p14:tracePt t="23620" x="1628775" y="2708275"/>
          <p14:tracePt t="23637" x="1585913" y="2708275"/>
          <p14:tracePt t="23653" x="1543050" y="2708275"/>
          <p14:tracePt t="23670" x="1500188" y="2700338"/>
          <p14:tracePt t="23687" x="1431925" y="2682875"/>
          <p14:tracePt t="23704" x="1371600" y="2674938"/>
          <p14:tracePt t="23720" x="1336675" y="2657475"/>
          <p14:tracePt t="24100" x="1346200" y="2657475"/>
          <p14:tracePt t="24123" x="1371600" y="2657475"/>
          <p14:tracePt t="24139" x="1439863" y="2665413"/>
          <p14:tracePt t="24140" x="1535113" y="2682875"/>
          <p14:tracePt t="24156" x="1636713" y="2708275"/>
          <p14:tracePt t="24173" x="1765300" y="2735263"/>
          <p14:tracePt t="24190" x="1868488" y="2751138"/>
          <p14:tracePt t="24206" x="1954213" y="2751138"/>
          <p14:tracePt t="24223" x="2049463" y="2760663"/>
          <p14:tracePt t="24240" x="2092325" y="2760663"/>
          <p14:tracePt t="24257" x="2135188" y="2760663"/>
          <p14:tracePt t="24273" x="2211388" y="2760663"/>
          <p14:tracePt t="24291" x="2289175" y="2760663"/>
          <p14:tracePt t="24307" x="2503488" y="2760663"/>
          <p14:tracePt t="24324" x="2640013" y="2760663"/>
          <p14:tracePt t="24341" x="2786063" y="2760663"/>
          <p14:tracePt t="24357" x="2906713" y="2760663"/>
          <p14:tracePt t="24374" x="3008313" y="2760663"/>
          <p14:tracePt t="24391" x="3086100" y="2751138"/>
          <p14:tracePt t="24408" x="3128963" y="2743200"/>
          <p14:tracePt t="24424" x="3136900" y="2735263"/>
          <p14:tracePt t="24516" x="3146425" y="2735263"/>
          <p14:tracePt t="24556" x="3154363" y="2735263"/>
          <p14:tracePt t="24652" x="3146425" y="2735263"/>
          <p14:tracePt t="24660" x="3128963" y="2735263"/>
          <p14:tracePt t="24661" x="3086100" y="2751138"/>
          <p14:tracePt t="24676" x="2992438" y="2768600"/>
          <p14:tracePt t="24693" x="2846388" y="2786063"/>
          <p14:tracePt t="24709" x="2725738" y="2803525"/>
          <p14:tracePt t="24726" x="2614613" y="2811463"/>
          <p14:tracePt t="24743" x="2468563" y="2820988"/>
          <p14:tracePt t="24760" x="2279650" y="2820988"/>
          <p14:tracePt t="24776" x="2065338" y="2820988"/>
          <p14:tracePt t="24793" x="1893888" y="2820988"/>
          <p14:tracePt t="24810" x="1731963" y="2820988"/>
          <p14:tracePt t="24827" x="1636713" y="2820988"/>
          <p14:tracePt t="24843" x="1593850" y="2820988"/>
          <p14:tracePt t="24884" x="1585913" y="2820988"/>
          <p14:tracePt t="24900" x="1577975" y="2820988"/>
          <p14:tracePt t="24908" x="1568450" y="2820988"/>
          <p14:tracePt t="24914" x="1465263" y="2820988"/>
          <p14:tracePt t="24927" x="1346200" y="2820988"/>
          <p14:tracePt t="24944" x="1217613" y="2820988"/>
          <p14:tracePt t="24961" x="1139825" y="2811463"/>
          <p14:tracePt t="24994" x="1139825" y="2803525"/>
          <p14:tracePt t="25011" x="1157288" y="2778125"/>
          <p14:tracePt t="25028" x="1182688" y="2743200"/>
          <p14:tracePt t="25045" x="1192213" y="2725738"/>
          <p14:tracePt t="25061" x="1200150" y="2717800"/>
          <p14:tracePt t="25188" x="1208088" y="2717800"/>
          <p14:tracePt t="25196" x="1217613" y="2717800"/>
          <p14:tracePt t="25212" x="1225550" y="2717800"/>
          <p14:tracePt t="25229" x="1243013" y="2717800"/>
          <p14:tracePt t="25246" x="1250950" y="2717800"/>
          <p14:tracePt t="25262" x="1268413" y="2717800"/>
          <p14:tracePt t="25279" x="1311275" y="2717800"/>
          <p14:tracePt t="25298" x="1439863" y="2743200"/>
          <p14:tracePt t="25312" x="1628775" y="2803525"/>
          <p14:tracePt t="25330" x="1971675" y="2871788"/>
          <p14:tracePt t="25346" x="2211388" y="2914650"/>
          <p14:tracePt t="25363" x="2425700" y="2914650"/>
          <p14:tracePt t="25379" x="2657475" y="2897188"/>
          <p14:tracePt t="25397" x="2735263" y="2879725"/>
          <p14:tracePt t="25413" x="2768600" y="2863850"/>
          <p14:tracePt t="25430" x="2786063" y="2854325"/>
          <p14:tracePt t="25508" x="2794000" y="2854325"/>
          <p14:tracePt t="27724" x="2786063" y="2863850"/>
          <p14:tracePt t="27725" x="2768600" y="2871788"/>
          <p14:tracePt t="27742" x="2717800" y="2889250"/>
          <p14:tracePt t="27776" x="2632075" y="2922588"/>
          <p14:tracePt t="27776" x="2554288" y="2940050"/>
          <p14:tracePt t="27793" x="2435225" y="2949575"/>
          <p14:tracePt t="27809" x="2314575" y="2949575"/>
          <p14:tracePt t="27826" x="2203450" y="2949575"/>
          <p14:tracePt t="27843" x="2082800" y="2922588"/>
          <p14:tracePt t="27843" x="2049463" y="2914650"/>
          <p14:tracePt t="27860" x="1979613" y="2897188"/>
          <p14:tracePt t="27876" x="1946275" y="2897188"/>
          <p14:tracePt t="27893" x="1936750" y="2897188"/>
          <p14:tracePt t="27910" x="1928813" y="2889250"/>
          <p14:tracePt t="27948" x="1920875" y="2889250"/>
          <p14:tracePt t="27955" x="1920875" y="2879725"/>
          <p14:tracePt t="27977" x="1893888" y="2871788"/>
          <p14:tracePt t="27978" x="1878013" y="2863850"/>
          <p14:tracePt t="27993" x="1860550" y="2854325"/>
          <p14:tracePt t="28010" x="1851025" y="2854325"/>
          <p14:tracePt t="28027" x="1851025" y="2846388"/>
          <p14:tracePt t="28084" x="1851025" y="2836863"/>
          <p14:tracePt t="28099" x="1843088" y="2828925"/>
          <p14:tracePt t="28111" x="1843088" y="2820988"/>
          <p14:tracePt t="28111" x="1825625" y="2811463"/>
          <p14:tracePt t="28128" x="1817688" y="2794000"/>
          <p14:tracePt t="28145" x="1808163" y="2794000"/>
          <p14:tracePt t="28161" x="1808163" y="2786063"/>
          <p14:tracePt t="28179" x="1792288" y="2778125"/>
          <p14:tracePt t="28212" x="1792288" y="2768600"/>
          <p14:tracePt t="28212" x="1792288" y="2760663"/>
          <p14:tracePt t="28228" x="1782763" y="2760663"/>
          <p14:tracePt t="28245" x="1765300" y="2751138"/>
          <p14:tracePt t="28261" x="1757363" y="2751138"/>
          <p14:tracePt t="28278" x="1749425" y="2751138"/>
          <p14:tracePt t="28295" x="1731963" y="2751138"/>
          <p14:tracePt t="28444" x="1739900" y="2751138"/>
          <p14:tracePt t="28448" x="1749425" y="2751138"/>
          <p14:tracePt t="28483" x="1757363" y="2751138"/>
          <p14:tracePt t="28485" x="1782763" y="2768600"/>
          <p14:tracePt t="28496" x="1825625" y="2778125"/>
          <p14:tracePt t="28513" x="1936750" y="2794000"/>
          <p14:tracePt t="28530" x="2057400" y="2803525"/>
          <p14:tracePt t="28546" x="2220913" y="2803525"/>
          <p14:tracePt t="28546" x="2279650" y="2803525"/>
          <p14:tracePt t="28563" x="2382838" y="2803525"/>
          <p14:tracePt t="28580" x="2443163" y="2803525"/>
          <p14:tracePt t="28597" x="2460625" y="2786063"/>
          <p14:tracePt t="28614" x="2468563" y="2786063"/>
          <p14:tracePt t="29380" x="2478088" y="2786063"/>
          <p14:tracePt t="29388" x="2478088" y="2794000"/>
          <p14:tracePt t="29396" x="2478088" y="2803525"/>
          <p14:tracePt t="29404" x="2486025" y="2828925"/>
          <p14:tracePt t="29418" x="2493963" y="2863850"/>
          <p14:tracePt t="29435" x="2520950" y="2914650"/>
          <p14:tracePt t="29453" x="2536825" y="2957513"/>
          <p14:tracePt t="29468" x="2554288" y="3000375"/>
          <p14:tracePt t="29485" x="2563813" y="3008313"/>
          <p14:tracePt t="29531" x="2563813" y="3017838"/>
          <p14:tracePt t="29538" x="2571750" y="3025775"/>
          <p14:tracePt t="29552" x="2606675" y="3051175"/>
          <p14:tracePt t="29569" x="2657475" y="3094038"/>
          <p14:tracePt t="29586" x="2735263" y="3121025"/>
          <p14:tracePt t="29602" x="2811463" y="3154363"/>
          <p14:tracePt t="29619" x="2932113" y="3189288"/>
          <p14:tracePt t="29636" x="2957513" y="3189288"/>
          <p14:tracePt t="29715" x="2965450" y="3197225"/>
          <p14:tracePt t="29726" x="2982913" y="3206750"/>
          <p14:tracePt t="29737" x="3025775" y="3214688"/>
          <p14:tracePt t="29753" x="3206750" y="3249613"/>
          <p14:tracePt t="29770" x="3522663" y="3300413"/>
          <p14:tracePt t="29786" x="4021138" y="3317875"/>
          <p14:tracePt t="29804" x="4329113" y="3335338"/>
          <p14:tracePt t="29820" x="4518025" y="3335338"/>
          <p14:tracePt t="29837" x="4611688" y="3335338"/>
          <p14:tracePt t="29853" x="4621213" y="3325813"/>
          <p14:tracePt t="29947" x="4629150" y="3325813"/>
          <p14:tracePt t="30107" x="4637088" y="3325813"/>
          <p14:tracePt t="30124" x="4637088" y="3317875"/>
          <p14:tracePt t="30140" x="4646613" y="3317875"/>
          <p14:tracePt t="30156" x="4646613" y="3308350"/>
          <p14:tracePt t="30195" x="4654550" y="3308350"/>
          <p14:tracePt t="30203" x="4714875" y="3282950"/>
          <p14:tracePt t="30222" x="4783138" y="3249613"/>
          <p14:tracePt t="30239" x="4826000" y="3232150"/>
          <p14:tracePt t="30256" x="4851400" y="3214688"/>
          <p14:tracePt t="30273" x="4860925" y="3206750"/>
          <p14:tracePt t="30468" x="4851400" y="3206750"/>
          <p14:tracePt t="30483" x="4843463" y="3206750"/>
          <p14:tracePt t="30490" x="4826000" y="3214688"/>
          <p14:tracePt t="30508" x="4765675" y="3232150"/>
          <p14:tracePt t="30524" x="4697413" y="3240088"/>
          <p14:tracePt t="30541" x="4551363" y="3265488"/>
          <p14:tracePt t="30557" x="4414838" y="3282950"/>
          <p14:tracePt t="30574" x="4346575" y="3282950"/>
          <p14:tracePt t="30591" x="4303713" y="3282950"/>
          <p14:tracePt t="30607" x="4243388" y="3282950"/>
          <p14:tracePt t="30624" x="4165600" y="3282950"/>
          <p14:tracePt t="30641" x="4029075" y="3282950"/>
          <p14:tracePt t="30658" x="3883025" y="3282950"/>
          <p14:tracePt t="30675" x="3582988" y="3265488"/>
          <p14:tracePt t="30692" x="3394075" y="3265488"/>
          <p14:tracePt t="30708" x="3197225" y="3265488"/>
          <p14:tracePt t="30725" x="3035300" y="3265488"/>
          <p14:tracePt t="30742" x="2811463" y="3265488"/>
          <p14:tracePt t="30759" x="2520950" y="3265488"/>
          <p14:tracePt t="30775" x="2271713" y="3265488"/>
          <p14:tracePt t="30792" x="2049463" y="3257550"/>
          <p14:tracePt t="30809" x="1920875" y="3249613"/>
          <p14:tracePt t="30826" x="1860550" y="3240088"/>
          <p14:tracePt t="30842" x="1843088" y="3240088"/>
          <p14:tracePt t="31613" x="1851025" y="3240088"/>
          <p14:tracePt t="31614" x="1885950" y="3257550"/>
          <p14:tracePt t="31632" x="1928813" y="3282950"/>
          <p14:tracePt t="31648" x="2006600" y="3317875"/>
          <p14:tracePt t="31665" x="2143125" y="3360738"/>
          <p14:tracePt t="31682" x="2306638" y="3411538"/>
          <p14:tracePt t="31698" x="2493963" y="3463925"/>
          <p14:tracePt t="31715" x="2674938" y="3506788"/>
          <p14:tracePt t="31731" x="2906713" y="3557588"/>
          <p14:tracePt t="31749" x="2965450" y="3575050"/>
          <p14:tracePt t="31765" x="2982913" y="3575050"/>
          <p14:tracePt t="31852" x="2992438" y="3575050"/>
          <p14:tracePt t="31866" x="3008313" y="3575050"/>
          <p14:tracePt t="31883" x="3025775" y="3582988"/>
          <p14:tracePt t="31900" x="3051175" y="3582988"/>
          <p14:tracePt t="31916" x="3094038" y="3582988"/>
          <p14:tracePt t="31933" x="3128963" y="3592513"/>
          <p14:tracePt t="31949" x="3154363" y="3592513"/>
          <p14:tracePt t="31967" x="3179763" y="3592513"/>
          <p14:tracePt t="31983" x="3189288" y="3592513"/>
          <p14:tracePt t="32044" x="3197225" y="3592513"/>
          <p14:tracePt t="32066" x="3214688" y="3592513"/>
          <p14:tracePt t="32067" x="3240088" y="3592513"/>
          <p14:tracePt t="32083" x="3265488" y="3592513"/>
          <p14:tracePt t="32083" x="3275013" y="3592513"/>
          <p14:tracePt t="32100" x="3292475" y="3592513"/>
          <p14:tracePt t="32117" x="3300413" y="3592513"/>
          <p14:tracePt t="32134" x="3308350" y="3582988"/>
          <p14:tracePt t="32150" x="3317875" y="3582988"/>
          <p14:tracePt t="32167" x="3325813" y="3575050"/>
          <p14:tracePt t="32184" x="3343275" y="3575050"/>
          <p14:tracePt t="32201" x="3360738" y="3565525"/>
          <p14:tracePt t="32217" x="3368675" y="3565525"/>
          <p14:tracePt t="32235" x="3378200" y="3565525"/>
          <p14:tracePt t="32340" x="3386138" y="3565525"/>
          <p14:tracePt t="32556" x="3378200" y="3565525"/>
          <p14:tracePt t="32668" x="3368675" y="3565525"/>
          <p14:tracePt t="32701" x="3360738" y="3565525"/>
          <p14:tracePt t="32748" x="3351213" y="3575050"/>
          <p14:tracePt t="32844" x="3343275" y="3575050"/>
          <p14:tracePt t="32861" x="3335338" y="3575050"/>
          <p14:tracePt t="32892" x="3335338" y="3582988"/>
          <p14:tracePt t="32908" x="3325813" y="3582988"/>
          <p14:tracePt t="32996" x="3317875" y="3592513"/>
          <p14:tracePt t="33052" x="3308350" y="3592513"/>
          <p14:tracePt t="33116" x="3300413" y="3592513"/>
          <p14:tracePt t="33140" x="3300413" y="3600450"/>
          <p14:tracePt t="34100" x="3308350" y="3600450"/>
          <p14:tracePt t="34412" x="3308350" y="3608388"/>
          <p14:tracePt t="34476" x="3300413" y="3617913"/>
          <p14:tracePt t="34564" x="3292475" y="3625850"/>
          <p14:tracePt t="34652" x="3282950" y="3625850"/>
          <p14:tracePt t="34663" x="3275013" y="3625850"/>
          <p14:tracePt t="34681" x="3275013" y="3635375"/>
          <p14:tracePt t="34698" x="3265488" y="3635375"/>
          <p14:tracePt t="34714" x="3257550" y="3643313"/>
          <p14:tracePt t="34731" x="3240088" y="3651250"/>
          <p14:tracePt t="34772" x="3232150" y="3651250"/>
          <p14:tracePt t="34812" x="3232150" y="3660775"/>
          <p14:tracePt t="34828" x="3222625" y="3660775"/>
          <p14:tracePt t="34833" x="3214688" y="3660775"/>
          <p14:tracePt t="34848" x="3206750" y="3660775"/>
          <p14:tracePt t="34865" x="3206750" y="3668713"/>
          <p14:tracePt t="34882" x="3197225" y="3668713"/>
          <p14:tracePt t="34899" x="3189288" y="3668713"/>
          <p14:tracePt t="34915" x="3179763" y="3678238"/>
          <p14:tracePt t="34956" x="3171825" y="3678238"/>
          <p14:tracePt t="34965" x="3171825" y="3686175"/>
          <p14:tracePt t="34966" x="3146425" y="3686175"/>
          <p14:tracePt t="34999" x="3128963" y="3703638"/>
          <p14:tracePt t="35015" x="3111500" y="3711575"/>
          <p14:tracePt t="35033" x="3086100" y="3721100"/>
          <p14:tracePt t="35049" x="3060700" y="3736975"/>
          <p14:tracePt t="35066" x="3025775" y="3746500"/>
          <p14:tracePt t="35083" x="2974975" y="3763963"/>
          <p14:tracePt t="35100" x="2889250" y="3779838"/>
          <p14:tracePt t="35116" x="2828925" y="3797300"/>
          <p14:tracePt t="35133" x="2751138" y="3814763"/>
          <p14:tracePt t="35150" x="2708275" y="3814763"/>
          <p14:tracePt t="35167" x="2665413" y="3814763"/>
          <p14:tracePt t="35184" x="2649538" y="3814763"/>
          <p14:tracePt t="35236" x="2649538" y="3806825"/>
          <p14:tracePt t="35244" x="2640013" y="3797300"/>
          <p14:tracePt t="35250" x="2632075" y="3779838"/>
          <p14:tracePt t="35268" x="2614613" y="3763963"/>
          <p14:tracePt t="35268" x="2606675" y="3754438"/>
          <p14:tracePt t="35284" x="2589213" y="3746500"/>
          <p14:tracePt t="35300" x="2589213" y="3736975"/>
          <p14:tracePt t="35318" x="2589213" y="3721100"/>
          <p14:tracePt t="35404" x="2589213" y="3711575"/>
          <p14:tracePt t="35420" x="2589213" y="3703638"/>
          <p14:tracePt t="35435" x="2589213" y="3694113"/>
          <p14:tracePt t="35435" x="2571750" y="3686175"/>
          <p14:tracePt t="35435" x="2563813" y="3686175"/>
          <p14:tracePt t="35452" x="2546350" y="3678238"/>
          <p14:tracePt t="35468" x="2536825" y="3668713"/>
          <p14:tracePt t="35485" x="2528888" y="3668713"/>
          <p14:tracePt t="35502" x="2528888" y="3660775"/>
          <p14:tracePt t="35519" x="2528888" y="3643313"/>
          <p14:tracePt t="35708" x="2528888" y="3635375"/>
          <p14:tracePt t="35828" x="2520950" y="3635375"/>
          <p14:tracePt t="36028" x="2528888" y="3635375"/>
          <p14:tracePt t="36060" x="2536825" y="3635375"/>
          <p14:tracePt t="36092" x="2546350" y="3635375"/>
          <p14:tracePt t="36105" x="2546350" y="3643313"/>
          <p14:tracePt t="36105" x="2554288" y="3643313"/>
          <p14:tracePt t="36122" x="2563813" y="3651250"/>
          <p14:tracePt t="36122" x="2597150" y="3651250"/>
          <p14:tracePt t="36138" x="2632075" y="3668713"/>
          <p14:tracePt t="36155" x="2657475" y="3678238"/>
          <p14:tracePt t="36155" x="2674938" y="3678238"/>
          <p14:tracePt t="36172" x="2735263" y="3678238"/>
          <p14:tracePt t="36189" x="2794000" y="3678238"/>
          <p14:tracePt t="36206" x="2879725" y="3678238"/>
          <p14:tracePt t="36222" x="2982913" y="3678238"/>
          <p14:tracePt t="36239" x="3043238" y="3678238"/>
          <p14:tracePt t="36256" x="3086100" y="3678238"/>
          <p14:tracePt t="36273" x="3103563" y="3678238"/>
          <p14:tracePt t="36290" x="3121025" y="3678238"/>
          <p14:tracePt t="36306" x="3136900" y="3686175"/>
          <p14:tracePt t="36323" x="3171825" y="3686175"/>
          <p14:tracePt t="36323" x="3197225" y="3694113"/>
          <p14:tracePt t="36340" x="3232150" y="3694113"/>
          <p14:tracePt t="36356" x="3275013" y="3694113"/>
          <p14:tracePt t="36373" x="3292475" y="3694113"/>
          <p14:tracePt t="36390" x="3317875" y="3678238"/>
          <p14:tracePt t="36407" x="3335338" y="3660775"/>
          <p14:tracePt t="36452" x="3343275" y="3660775"/>
          <p14:tracePt t="36476" x="3351213" y="3660775"/>
          <p14:tracePt t="36490" x="3360738" y="3660775"/>
          <p14:tracePt t="36507" x="3378200" y="3660775"/>
          <p14:tracePt t="36524" x="3403600" y="3660775"/>
          <p14:tracePt t="36964" x="3394075" y="3660775"/>
          <p14:tracePt t="36988" x="3386138" y="3660775"/>
          <p14:tracePt t="37012" x="3386138" y="3668713"/>
          <p14:tracePt t="37027" x="3378200" y="3668713"/>
          <p14:tracePt t="37027" x="3368675" y="3678238"/>
          <p14:tracePt t="37100" x="3360738" y="3678238"/>
          <p14:tracePt t="37109" x="3360738" y="3686175"/>
          <p14:tracePt t="37129" x="3351213" y="3686175"/>
          <p14:tracePt t="37144" x="3335338" y="3703638"/>
          <p14:tracePt t="37161" x="3325813" y="3711575"/>
          <p14:tracePt t="37177" x="3308350" y="3721100"/>
          <p14:tracePt t="37194" x="3292475" y="3729038"/>
          <p14:tracePt t="37211" x="3282950" y="3729038"/>
          <p14:tracePt t="37211" x="3275013" y="3729038"/>
          <p14:tracePt t="37228" x="3265488" y="3736975"/>
          <p14:tracePt t="37268" x="3257550" y="3736975"/>
          <p14:tracePt t="37281" x="3240088" y="3746500"/>
          <p14:tracePt t="37296" x="3214688" y="3754438"/>
          <p14:tracePt t="37311" x="3171825" y="3771900"/>
          <p14:tracePt t="37329" x="3136900" y="3779838"/>
          <p14:tracePt t="37345" x="3094038" y="3789363"/>
          <p14:tracePt t="37362" x="3060700" y="3797300"/>
          <p14:tracePt t="37378" x="3025775" y="3806825"/>
          <p14:tracePt t="37395" x="2992438" y="3814763"/>
          <p14:tracePt t="37412" x="2940050" y="3822700"/>
          <p14:tracePt t="37429" x="2879725" y="3832225"/>
          <p14:tracePt t="37445" x="2820988" y="3832225"/>
          <p14:tracePt t="37462" x="2778125" y="3832225"/>
          <p14:tracePt t="37479" x="2743200" y="3832225"/>
          <p14:tracePt t="37496" x="2725738" y="3832225"/>
          <p14:tracePt t="37513" x="2717800" y="3832225"/>
          <p14:tracePt t="37529" x="2692400" y="3822700"/>
          <p14:tracePt t="37546" x="2640013" y="3822700"/>
          <p14:tracePt t="37563" x="2597150" y="3806825"/>
          <p14:tracePt t="37563" x="2571750" y="3797300"/>
          <p14:tracePt t="37580" x="2546350" y="3797300"/>
          <p14:tracePt t="37596" x="2546350" y="3789363"/>
          <p14:tracePt t="37613" x="2546350" y="3779838"/>
          <p14:tracePt t="37676" x="2546350" y="3771900"/>
          <p14:tracePt t="37697" x="2536825" y="3771900"/>
          <p14:tracePt t="37700" x="2528888" y="3763963"/>
          <p14:tracePt t="37714" x="2520950" y="3754438"/>
          <p14:tracePt t="37730" x="2511425" y="3746500"/>
          <p14:tracePt t="37747" x="2503488" y="3736975"/>
          <p14:tracePt t="37764" x="2486025" y="3711575"/>
          <p14:tracePt t="37781" x="2478088" y="3694113"/>
          <p14:tracePt t="37797" x="2478088" y="3678238"/>
          <p14:tracePt t="37916" x="2468563" y="3678238"/>
          <p14:tracePt t="38853" x="2468563" y="3686175"/>
          <p14:tracePt t="38939" x="2468563" y="3694113"/>
          <p14:tracePt t="39115" x="2478088" y="3694113"/>
          <p14:tracePt t="39123" x="2486025" y="3703638"/>
          <p14:tracePt t="39138" x="2520950" y="3711575"/>
          <p14:tracePt t="39154" x="2682875" y="3754438"/>
          <p14:tracePt t="39172" x="2803525" y="3763963"/>
          <p14:tracePt t="39187" x="2932113" y="3763963"/>
          <p14:tracePt t="39204" x="3043238" y="3746500"/>
          <p14:tracePt t="39221" x="3086100" y="3736975"/>
          <p14:tracePt t="39238" x="3103563" y="3729038"/>
          <p14:tracePt t="39315" x="3111500" y="3729038"/>
          <p14:tracePt t="39323" x="3128963" y="3729038"/>
          <p14:tracePt t="39323" x="3136900" y="3729038"/>
          <p14:tracePt t="39340" x="3189288" y="3763963"/>
          <p14:tracePt t="39427" x="3189288" y="3771900"/>
          <p14:tracePt t="39439" x="3179763" y="3771900"/>
          <p14:tracePt t="39439" x="3171825" y="3771900"/>
          <p14:tracePt t="39456" x="3154363" y="3789363"/>
          <p14:tracePt t="39472" x="3103563" y="3806825"/>
          <p14:tracePt t="39489" x="3043238" y="3822700"/>
          <p14:tracePt t="39505" x="2982913" y="3822700"/>
          <p14:tracePt t="39505" x="2957513" y="3822700"/>
          <p14:tracePt t="39523" x="2846388" y="3822700"/>
          <p14:tracePt t="39539" x="2735263" y="3806825"/>
          <p14:tracePt t="39556" x="2614613" y="3779838"/>
          <p14:tracePt t="39572" x="2546350" y="3763963"/>
          <p14:tracePt t="39590" x="2503488" y="3736975"/>
          <p14:tracePt t="39707" x="2503488" y="3729038"/>
          <p14:tracePt t="39787" x="2493963" y="3721100"/>
          <p14:tracePt t="39795" x="2493963" y="3711575"/>
          <p14:tracePt t="39807" x="2493963" y="3703638"/>
          <p14:tracePt t="39824" x="2486025" y="3694113"/>
          <p14:tracePt t="40411" x="2486025" y="3686175"/>
          <p14:tracePt t="40435" x="2486025" y="3678238"/>
          <p14:tracePt t="40443" x="2478088" y="3668713"/>
          <p14:tracePt t="40461" x="2460625" y="3668713"/>
          <p14:tracePt t="40478" x="2451100" y="3668713"/>
          <p14:tracePt t="40571" x="2468563" y="3668713"/>
          <p14:tracePt t="40579" x="2478088" y="3668713"/>
          <p14:tracePt t="40580" x="2520950" y="3668713"/>
          <p14:tracePt t="40595" x="2579688" y="3668713"/>
          <p14:tracePt t="40612" x="2674938" y="3668713"/>
          <p14:tracePt t="40628" x="2794000" y="3668713"/>
          <p14:tracePt t="40645" x="2922588" y="3668713"/>
          <p14:tracePt t="40662" x="3068638" y="3668713"/>
          <p14:tracePt t="40679" x="3163888" y="3660775"/>
          <p14:tracePt t="40695" x="3214688" y="3660775"/>
          <p14:tracePt t="40713" x="3232150" y="3651250"/>
          <p14:tracePt t="40729" x="3265488" y="3651250"/>
          <p14:tracePt t="40746" x="3325813" y="3651250"/>
          <p14:tracePt t="40762" x="3557588" y="3694113"/>
          <p14:tracePt t="40779" x="3736975" y="3736975"/>
          <p14:tracePt t="40796" x="3840163" y="3746500"/>
          <p14:tracePt t="40813" x="3917950" y="3754438"/>
          <p14:tracePt t="40830" x="3951288" y="3754438"/>
          <p14:tracePt t="40846" x="3978275" y="3746500"/>
          <p14:tracePt t="40863" x="4003675" y="3746500"/>
          <p14:tracePt t="40880" x="4037013" y="3736975"/>
          <p14:tracePt t="40897" x="4106863" y="3736975"/>
          <p14:tracePt t="40913" x="4175125" y="3736975"/>
          <p14:tracePt t="40930" x="4268788" y="3729038"/>
          <p14:tracePt t="40947" x="4303713" y="3729038"/>
          <p14:tracePt t="40964" x="4337050" y="3729038"/>
          <p14:tracePt t="40980" x="4389438" y="3721100"/>
          <p14:tracePt t="40997" x="4492625" y="3711575"/>
          <p14:tracePt t="41014" x="4621213" y="3711575"/>
          <p14:tracePt t="41031" x="4775200" y="3711575"/>
          <p14:tracePt t="41047" x="4851400" y="3711575"/>
          <p14:tracePt t="41064" x="4868863" y="3711575"/>
          <p14:tracePt t="41123" x="4860925" y="3711575"/>
          <p14:tracePt t="41137" x="4835525" y="3711575"/>
          <p14:tracePt t="41148" x="4792663" y="3711575"/>
          <p14:tracePt t="41164" x="4706938" y="3721100"/>
          <p14:tracePt t="41182" x="4551363" y="3721100"/>
          <p14:tracePt t="41198" x="4217988" y="3729038"/>
          <p14:tracePt t="41215" x="3754438" y="3736975"/>
          <p14:tracePt t="41231" x="3300413" y="3736975"/>
          <p14:tracePt t="41249" x="2778125" y="3736975"/>
          <p14:tracePt t="41265" x="2528888" y="3694113"/>
          <p14:tracePt t="41282" x="2365375" y="3643313"/>
          <p14:tracePt t="41299" x="2314575" y="3592513"/>
          <p14:tracePt t="41355" x="2306638" y="3592513"/>
          <p14:tracePt t="41366" x="2279650" y="3592513"/>
          <p14:tracePt t="41382" x="2246313" y="3592513"/>
          <p14:tracePt t="41399" x="2203450" y="3600450"/>
          <p14:tracePt t="41416" x="2178050" y="3600450"/>
          <p14:tracePt t="41433" x="2160588" y="3600450"/>
          <p14:tracePt t="41499" x="2160588" y="3608388"/>
          <p14:tracePt t="41499" x="2151063" y="3617913"/>
          <p14:tracePt t="41533" x="2135188" y="3635375"/>
          <p14:tracePt t="41534" x="2100263" y="3678238"/>
          <p14:tracePt t="41550" x="2065338" y="3736975"/>
          <p14:tracePt t="41567" x="2006600" y="3832225"/>
          <p14:tracePt t="41583" x="1954213" y="3908425"/>
          <p14:tracePt t="41601" x="1936750" y="3943350"/>
          <p14:tracePt t="41617" x="1928813" y="3951288"/>
          <p14:tracePt t="41683" x="1928813" y="3960813"/>
          <p14:tracePt t="41688" x="1928813" y="3968750"/>
          <p14:tracePt t="41701" x="1928813" y="3986213"/>
          <p14:tracePt t="41718" x="1928813" y="4021138"/>
          <p14:tracePt t="41735" x="1954213" y="4071938"/>
          <p14:tracePt t="41751" x="1971675" y="4122738"/>
          <p14:tracePt t="41768" x="1979613" y="4157663"/>
          <p14:tracePt t="41785" x="2006600" y="4175125"/>
          <p14:tracePt t="41801" x="2032000" y="4208463"/>
          <p14:tracePt t="41801" x="2057400" y="4235450"/>
          <p14:tracePt t="41819" x="2100263" y="4268788"/>
          <p14:tracePt t="41835" x="2211388" y="4329113"/>
          <p14:tracePt t="41852" x="2314575" y="4379913"/>
          <p14:tracePt t="41869" x="2468563" y="4432300"/>
          <p14:tracePt t="41885" x="2597150" y="4475163"/>
          <p14:tracePt t="41902" x="2665413" y="4483100"/>
          <p14:tracePt t="41919" x="2717800" y="4483100"/>
          <p14:tracePt t="41935" x="2760663" y="4483100"/>
          <p14:tracePt t="41952" x="2803525" y="4475163"/>
          <p14:tracePt t="41969" x="2854325" y="4475163"/>
          <p14:tracePt t="41986" x="2906713" y="4457700"/>
          <p14:tracePt t="42002" x="2982913" y="4449763"/>
          <p14:tracePt t="42020" x="3035300" y="4422775"/>
          <p14:tracePt t="42036" x="3068638" y="4414838"/>
          <p14:tracePt t="42053" x="3111500" y="4397375"/>
          <p14:tracePt t="42070" x="3146425" y="4379913"/>
          <p14:tracePt t="42086" x="3206750" y="4364038"/>
          <p14:tracePt t="42103" x="3240088" y="4354513"/>
          <p14:tracePt t="42120" x="3282950" y="4337050"/>
          <p14:tracePt t="42137" x="3308350" y="4321175"/>
          <p14:tracePt t="42153" x="3317875" y="4303713"/>
          <p14:tracePt t="42170" x="3343275" y="4278313"/>
          <p14:tracePt t="42187" x="3351213" y="4251325"/>
          <p14:tracePt t="42204" x="3360738" y="4235450"/>
          <p14:tracePt t="42220" x="3368675" y="4225925"/>
          <p14:tracePt t="42237" x="3368675" y="4208463"/>
          <p14:tracePt t="42254" x="3368675" y="4192588"/>
          <p14:tracePt t="42271" x="3403600" y="4183063"/>
          <p14:tracePt t="42287" x="3403600" y="4165600"/>
          <p14:tracePt t="42304" x="3403600" y="4149725"/>
          <p14:tracePt t="42321" x="3403600" y="4114800"/>
          <p14:tracePt t="42338" x="3403600" y="4079875"/>
          <p14:tracePt t="42354" x="3403600" y="4029075"/>
          <p14:tracePt t="42372" x="3403600" y="4003675"/>
          <p14:tracePt t="42388" x="3403600" y="3978275"/>
          <p14:tracePt t="42405" x="3394075" y="3951288"/>
          <p14:tracePt t="42421" x="3386138" y="3935413"/>
          <p14:tracePt t="42438" x="3378200" y="3925888"/>
          <p14:tracePt t="42455" x="3368675" y="3908425"/>
          <p14:tracePt t="42471" x="3351213" y="3892550"/>
          <p14:tracePt t="42489" x="3335338" y="3865563"/>
          <p14:tracePt t="42505" x="3325813" y="3857625"/>
          <p14:tracePt t="42563" x="3317875" y="3857625"/>
          <p14:tracePt t="43419" x="3308350" y="3865563"/>
          <p14:tracePt t="43507" x="3308350" y="3875088"/>
          <p14:tracePt t="43521" x="3300413" y="3875088"/>
          <p14:tracePt t="43546" x="3300413" y="3883025"/>
          <p14:tracePt t="43561" x="3292475" y="3883025"/>
          <p14:tracePt t="43562" x="3275013" y="3900488"/>
          <p14:tracePt t="43562" x="3240088" y="3917950"/>
          <p14:tracePt t="43579" x="3214688" y="3917950"/>
          <p14:tracePt t="43594" x="3017838" y="3994150"/>
          <p14:tracePt t="43611" x="2863850" y="4046538"/>
          <p14:tracePt t="43628" x="2692400" y="4097338"/>
          <p14:tracePt t="43645" x="2503488" y="4149725"/>
          <p14:tracePt t="43661" x="2349500" y="4175125"/>
          <p14:tracePt t="43678" x="2160588" y="4175125"/>
          <p14:tracePt t="43695" x="1979613" y="4175125"/>
          <p14:tracePt t="43712" x="1757363" y="4157663"/>
          <p14:tracePt t="43728" x="1568450" y="4140200"/>
          <p14:tracePt t="43745" x="1389063" y="4132263"/>
          <p14:tracePt t="43762" x="1235075" y="4132263"/>
          <p14:tracePt t="43779" x="1192213" y="4132263"/>
          <p14:tracePt t="43796" x="1182688" y="4140200"/>
          <p14:tracePt t="43899" x="1174750" y="4140200"/>
          <p14:tracePt t="43947" x="1174750" y="4149725"/>
          <p14:tracePt t="44435" x="1174750" y="4157663"/>
          <p14:tracePt t="44459" x="1174750" y="4165600"/>
          <p14:tracePt t="44466" x="1182688" y="4175125"/>
          <p14:tracePt t="44483" x="1192213" y="4183063"/>
          <p14:tracePt t="44484" x="1200150" y="4183063"/>
          <p14:tracePt t="44500" x="1217613" y="4192588"/>
          <p14:tracePt t="44516" x="1243013" y="4208463"/>
          <p14:tracePt t="44535" x="1311275" y="4225925"/>
          <p14:tracePt t="44549" x="1389063" y="4260850"/>
          <p14:tracePt t="44567" x="1492250" y="4294188"/>
          <p14:tracePt t="44583" x="1593850" y="4321175"/>
          <p14:tracePt t="44600" x="1679575" y="4337050"/>
          <p14:tracePt t="44616" x="1765300" y="4364038"/>
          <p14:tracePt t="44633" x="1817688" y="4371975"/>
          <p14:tracePt t="44650" x="1868488" y="4379913"/>
          <p14:tracePt t="44667" x="1911350" y="4379913"/>
          <p14:tracePt t="44683" x="1954213" y="4379913"/>
          <p14:tracePt t="44700" x="2006600" y="4379913"/>
          <p14:tracePt t="44717" x="2082800" y="4379913"/>
          <p14:tracePt t="44734" x="2168525" y="4379913"/>
          <p14:tracePt t="44751" x="2271713" y="4379913"/>
          <p14:tracePt t="44767" x="2349500" y="4379913"/>
          <p14:tracePt t="44784" x="2435225" y="4379913"/>
          <p14:tracePt t="44801" x="2493963" y="4379913"/>
          <p14:tracePt t="44818" x="2563813" y="4379913"/>
          <p14:tracePt t="44834" x="2708275" y="4389438"/>
          <p14:tracePt t="44851" x="2846388" y="4389438"/>
          <p14:tracePt t="44868" x="2974975" y="4389438"/>
          <p14:tracePt t="44885" x="3121025" y="4389438"/>
          <p14:tracePt t="44901" x="3222625" y="4389438"/>
          <p14:tracePt t="44919" x="3308350" y="4389438"/>
          <p14:tracePt t="44935" x="3351213" y="4389438"/>
          <p14:tracePt t="44952" x="3429000" y="4389438"/>
          <p14:tracePt t="44968" x="3522663" y="4389438"/>
          <p14:tracePt t="44985" x="3660775" y="4389438"/>
          <p14:tracePt t="45002" x="3840163" y="4389438"/>
          <p14:tracePt t="45019" x="3925888" y="4389438"/>
          <p14:tracePt t="45035" x="3951288" y="4389438"/>
          <p14:tracePt t="45283" x="3943350" y="4389438"/>
          <p14:tracePt t="45291" x="3935413" y="4389438"/>
          <p14:tracePt t="45304" x="3900488" y="4389438"/>
          <p14:tracePt t="45320" x="3814763" y="4389438"/>
          <p14:tracePt t="45338" x="3686175" y="4389438"/>
          <p14:tracePt t="45354" x="3403600" y="4389438"/>
          <p14:tracePt t="45371" x="3154363" y="4389438"/>
          <p14:tracePt t="45388" x="2914650" y="4389438"/>
          <p14:tracePt t="45404" x="2622550" y="4389438"/>
          <p14:tracePt t="45421" x="2246313" y="4389438"/>
          <p14:tracePt t="45437" x="1989138" y="4389438"/>
          <p14:tracePt t="45455" x="1706563" y="4389438"/>
          <p14:tracePt t="45471" x="1543050" y="4389438"/>
          <p14:tracePt t="45488" x="1397000" y="4371975"/>
          <p14:tracePt t="45504" x="1354138" y="4371975"/>
          <p14:tracePt t="45522" x="1328738" y="4364038"/>
          <p14:tracePt t="45538" x="1293813" y="4364038"/>
          <p14:tracePt t="45555" x="1268413" y="4364038"/>
          <p14:tracePt t="45572" x="1250950" y="4364038"/>
          <p14:tracePt t="45589" x="1235075" y="4364038"/>
          <p14:tracePt t="45650" x="1243013" y="4354513"/>
          <p14:tracePt t="45660" x="1250950" y="4354513"/>
          <p14:tracePt t="45660" x="1260475" y="4346575"/>
          <p14:tracePt t="45675" x="1268413" y="4346575"/>
          <p14:tracePt t="45689" x="1303338" y="4337050"/>
          <p14:tracePt t="45706" x="1379538" y="4321175"/>
          <p14:tracePt t="45723" x="1492250" y="4311650"/>
          <p14:tracePt t="45739" x="1646238" y="4303713"/>
          <p14:tracePt t="45756" x="1860550" y="4321175"/>
          <p14:tracePt t="45773" x="2092325" y="4337050"/>
          <p14:tracePt t="45789" x="2374900" y="4346575"/>
          <p14:tracePt t="45807" x="2606675" y="4346575"/>
          <p14:tracePt t="45823" x="2836863" y="4337050"/>
          <p14:tracePt t="45840" x="3000375" y="4337050"/>
          <p14:tracePt t="45856" x="3128963" y="4321175"/>
          <p14:tracePt t="45874" x="3197225" y="4321175"/>
          <p14:tracePt t="45890" x="3308350" y="4321175"/>
          <p14:tracePt t="45907" x="3411538" y="4329113"/>
          <p14:tracePt t="45924" x="3532188" y="4337050"/>
          <p14:tracePt t="45940" x="3625850" y="4337050"/>
          <p14:tracePt t="45957" x="3729038" y="4337050"/>
          <p14:tracePt t="45974" x="3779838" y="4321175"/>
          <p14:tracePt t="45990" x="3797300" y="4321175"/>
          <p14:tracePt t="46571" x="3797300" y="4311650"/>
          <p14:tracePt t="46579" x="3806825" y="4311650"/>
          <p14:tracePt t="46595" x="3806825" y="4303713"/>
          <p14:tracePt t="46707" x="3814763" y="4303713"/>
          <p14:tracePt t="46731" x="3822700" y="4294188"/>
          <p14:tracePt t="46754" x="3832225" y="4286250"/>
          <p14:tracePt t="48121" x="3822700" y="4303713"/>
          <p14:tracePt t="48139" x="3806825" y="4303713"/>
          <p14:tracePt t="48139" x="3789363" y="4311650"/>
          <p14:tracePt t="48153" x="3763963" y="4329113"/>
          <p14:tracePt t="48170" x="3711575" y="4354513"/>
          <p14:tracePt t="48186" x="3635375" y="4371975"/>
          <p14:tracePt t="48203" x="3557588" y="4379913"/>
          <p14:tracePt t="48219" x="3479800" y="4389438"/>
          <p14:tracePt t="48236" x="3411538" y="4389438"/>
          <p14:tracePt t="48253" x="3360738" y="4379913"/>
          <p14:tracePt t="48270" x="3317875" y="4371975"/>
          <p14:tracePt t="48286" x="3292475" y="4371975"/>
          <p14:tracePt t="48303" x="3275013" y="4371975"/>
          <p14:tracePt t="48320" x="3265488" y="4371975"/>
          <p14:tracePt t="48387" x="3275013" y="4364038"/>
          <p14:tracePt t="48388" x="3282950" y="4364038"/>
          <p14:tracePt t="48404" x="3300413" y="4364038"/>
          <p14:tracePt t="48421" x="3335338" y="4354513"/>
          <p14:tracePt t="48437" x="3386138" y="4346575"/>
          <p14:tracePt t="48455" x="3479800" y="4329113"/>
          <p14:tracePt t="48471" x="3592513" y="4303713"/>
          <p14:tracePt t="48488" x="3660775" y="4278313"/>
          <p14:tracePt t="48504" x="3678238" y="4268788"/>
          <p14:tracePt t="48570" x="3660775" y="4268788"/>
          <p14:tracePt t="48577" x="3643313" y="4286250"/>
          <p14:tracePt t="48588" x="3592513" y="4311650"/>
          <p14:tracePt t="48605" x="3514725" y="4329113"/>
          <p14:tracePt t="48623" x="3421063" y="4329113"/>
          <p14:tracePt t="48638" x="3275013" y="4329113"/>
          <p14:tracePt t="48655" x="3179763" y="4329113"/>
          <p14:tracePt t="48672" x="3136900" y="4329113"/>
          <p14:tracePt t="48689" x="3121025" y="4329113"/>
          <p14:tracePt t="48786" x="3136900" y="4329113"/>
          <p14:tracePt t="48792" x="3163888" y="4311650"/>
          <p14:tracePt t="48807" x="3197225" y="4303713"/>
          <p14:tracePt t="48823" x="3249613" y="4294188"/>
          <p14:tracePt t="48840" x="3300413" y="4294188"/>
          <p14:tracePt t="48856" x="3378200" y="4294188"/>
          <p14:tracePt t="48873" x="3436938" y="4294188"/>
          <p14:tracePt t="48889" x="3497263" y="4294188"/>
          <p14:tracePt t="48907" x="3506788" y="4294188"/>
          <p14:tracePt t="48986" x="3497263" y="4294188"/>
          <p14:tracePt t="48991" x="3489325" y="4294188"/>
          <p14:tracePt t="49008" x="3479800" y="4294188"/>
          <p14:tracePt t="49025" x="3446463" y="4303713"/>
          <p14:tracePt t="49042" x="3394075" y="4311650"/>
          <p14:tracePt t="49058" x="3325813" y="4311650"/>
          <p14:tracePt t="49075" x="3171825" y="4311650"/>
          <p14:tracePt t="49092" x="3103563" y="4311650"/>
          <p14:tracePt t="49108" x="3078163" y="4311650"/>
          <p14:tracePt t="49125" x="3068638" y="4311650"/>
          <p14:tracePt t="49348" x="3078163" y="4311650"/>
          <p14:tracePt t="49363" x="3086100" y="4311650"/>
          <p14:tracePt t="49379" x="3094038" y="4311650"/>
          <p14:tracePt t="49393" x="3103563" y="4311650"/>
          <p14:tracePt t="49395" x="3136900" y="4303713"/>
          <p14:tracePt t="49410" x="3179763" y="4294188"/>
          <p14:tracePt t="49427" x="3275013" y="4294188"/>
          <p14:tracePt t="49444" x="3335338" y="4294188"/>
          <p14:tracePt t="49460" x="3378200" y="4294188"/>
          <p14:tracePt t="49478" x="3421063" y="4294188"/>
          <p14:tracePt t="49494" x="3446463" y="4294188"/>
          <p14:tracePt t="49511" x="3454400" y="4294188"/>
          <p14:tracePt t="49527" x="3471863" y="4294188"/>
          <p14:tracePt t="49544" x="3497263" y="4294188"/>
          <p14:tracePt t="49561" x="3522663" y="4294188"/>
          <p14:tracePt t="49578" x="3575050" y="4294188"/>
          <p14:tracePt t="49594" x="3625850" y="4286250"/>
          <p14:tracePt t="49594" x="3651250" y="4286250"/>
          <p14:tracePt t="49611" x="3686175" y="4286250"/>
          <p14:tracePt t="49628" x="3703638" y="4278313"/>
          <p14:tracePt t="49715" x="3694113" y="4278313"/>
          <p14:tracePt t="49732" x="3686175" y="4278313"/>
          <p14:tracePt t="49732" x="3668713" y="4286250"/>
          <p14:tracePt t="49745" x="3582988" y="4294188"/>
          <p14:tracePt t="49763" x="3446463" y="4303713"/>
          <p14:tracePt t="49779" x="3146425" y="4303713"/>
          <p14:tracePt t="49796" x="3008313" y="4303713"/>
          <p14:tracePt t="49812" x="2965450" y="4303713"/>
          <p14:tracePt t="49851" x="2965450" y="4294188"/>
          <p14:tracePt t="49867" x="2982913" y="4286250"/>
          <p14:tracePt t="49875" x="2992438" y="4278313"/>
          <p14:tracePt t="49883" x="3043238" y="4260850"/>
          <p14:tracePt t="49896" x="3078163" y="4243388"/>
          <p14:tracePt t="49913" x="3111500" y="4225925"/>
          <p14:tracePt t="49930" x="3136900" y="4217988"/>
          <p14:tracePt t="49946" x="3146425" y="4217988"/>
          <p14:tracePt t="50011" x="3154363" y="4217988"/>
          <p14:tracePt t="50035" x="3163888" y="4217988"/>
          <p14:tracePt t="50051" x="3171825" y="4217988"/>
          <p14:tracePt t="50063" x="3179763" y="4217988"/>
          <p14:tracePt t="50067" x="3214688" y="4217988"/>
          <p14:tracePt t="50081" x="3232150" y="4217988"/>
          <p14:tracePt t="50097" x="3249613" y="4217988"/>
          <p14:tracePt t="50219" x="3257550" y="4217988"/>
          <p14:tracePt t="50299" x="3265488" y="4217988"/>
          <p14:tracePt t="50300" x="3275013" y="4225925"/>
          <p14:tracePt t="50315" x="3282950" y="4235450"/>
          <p14:tracePt t="50579" x="3282950" y="4243388"/>
          <p14:tracePt t="50587" x="3275013" y="4251325"/>
          <p14:tracePt t="50600" x="3222625" y="4286250"/>
          <p14:tracePt t="50634" x="3189288" y="4303713"/>
          <p14:tracePt t="50650" x="3128963" y="4311650"/>
          <p14:tracePt t="50667" x="3068638" y="4311650"/>
          <p14:tracePt t="50684" x="2982913" y="4311650"/>
          <p14:tracePt t="50700" x="2811463" y="4311650"/>
          <p14:tracePt t="50718" x="2528888" y="4268788"/>
          <p14:tracePt t="50734" x="2117725" y="4208463"/>
          <p14:tracePt t="50751" x="1893888" y="4192588"/>
          <p14:tracePt t="50767" x="1774825" y="4192588"/>
          <p14:tracePt t="50785" x="1774825" y="4183063"/>
          <p14:tracePt t="50801" x="1825625" y="4175125"/>
          <p14:tracePt t="50818" x="1946275" y="4140200"/>
          <p14:tracePt t="50834" x="2108200" y="4097338"/>
          <p14:tracePt t="50834" x="2168525" y="4089400"/>
          <p14:tracePt t="50851" x="2254250" y="4054475"/>
          <p14:tracePt t="50868" x="2297113" y="4037013"/>
          <p14:tracePt t="50931" x="2271713" y="4046538"/>
          <p14:tracePt t="50938" x="2143125" y="4089400"/>
          <p14:tracePt t="50952" x="1989138" y="4149725"/>
          <p14:tracePt t="50968" x="1800225" y="4183063"/>
          <p14:tracePt t="50985" x="1663700" y="4192588"/>
          <p14:tracePt t="51003" x="1636713" y="4192588"/>
          <p14:tracePt t="51059" x="1654175" y="4192588"/>
          <p14:tracePt t="51065" x="1671638" y="4192588"/>
          <p14:tracePt t="51069" x="1706563" y="4183063"/>
          <p14:tracePt t="51086" x="1739900" y="4183063"/>
          <p14:tracePt t="51103" x="1757363" y="4183063"/>
          <p14:tracePt t="51119" x="1765300" y="4183063"/>
          <p14:tracePt t="51179" x="1749425" y="4183063"/>
          <p14:tracePt t="51187" x="1689100" y="4175125"/>
          <p14:tracePt t="51187" x="1636713" y="4157663"/>
          <p14:tracePt t="51203" x="1449388" y="4132263"/>
          <p14:tracePt t="51220" x="1208088" y="4106863"/>
          <p14:tracePt t="51237" x="950913" y="4106863"/>
          <p14:tracePt t="51253" x="806450" y="4114800"/>
          <p14:tracePt t="51270" x="746125" y="4140200"/>
          <p14:tracePt t="51287" x="746125" y="4149725"/>
          <p14:tracePt t="51304" x="754063" y="4149725"/>
          <p14:tracePt t="51321" x="779463" y="4149725"/>
          <p14:tracePt t="51337" x="814388" y="4132263"/>
          <p14:tracePt t="51354" x="849313" y="4106863"/>
          <p14:tracePt t="51370" x="892175" y="4079875"/>
          <p14:tracePt t="51388" x="892175" y="4071938"/>
          <p14:tracePt t="51459" x="892175" y="4079875"/>
          <p14:tracePt t="51467" x="892175" y="4089400"/>
          <p14:tracePt t="51474" x="882650" y="4097338"/>
          <p14:tracePt t="51531" x="892175" y="4097338"/>
          <p14:tracePt t="51539" x="900113" y="4097338"/>
          <p14:tracePt t="51555" x="908050" y="4097338"/>
          <p14:tracePt t="51556" x="917575" y="4097338"/>
          <p14:tracePt t="51572" x="925513" y="4097338"/>
          <p14:tracePt t="51589" x="950913" y="4106863"/>
          <p14:tracePt t="51605" x="985838" y="4132263"/>
          <p14:tracePt t="51622" x="1036638" y="4157663"/>
          <p14:tracePt t="51639" x="1071563" y="4165600"/>
          <p14:tracePt t="51656" x="1139825" y="4175125"/>
          <p14:tracePt t="51672" x="1192213" y="4183063"/>
          <p14:tracePt t="51689" x="1260475" y="4183063"/>
          <p14:tracePt t="51706" x="1346200" y="4183063"/>
          <p14:tracePt t="51722" x="1611313" y="4183063"/>
          <p14:tracePt t="51757" x="1679575" y="4200525"/>
          <p14:tracePt t="51773" x="1706563" y="4200525"/>
          <p14:tracePt t="51835" x="1697038" y="4200525"/>
          <p14:tracePt t="52004" x="1706563" y="4200525"/>
          <p14:tracePt t="52019" x="1714500" y="4200525"/>
          <p14:tracePt t="52024" x="1722438" y="4200525"/>
          <p14:tracePt t="52041" x="1739900" y="4200525"/>
          <p14:tracePt t="52058" x="1774825" y="4200525"/>
          <p14:tracePt t="52074" x="1860550" y="4200525"/>
          <p14:tracePt t="52092" x="1946275" y="4200525"/>
          <p14:tracePt t="52108" x="2039938" y="4200525"/>
          <p14:tracePt t="52125" x="2108200" y="4200525"/>
          <p14:tracePt t="52141" x="2185988" y="4192588"/>
          <p14:tracePt t="52158" x="2254250" y="4183063"/>
          <p14:tracePt t="52175" x="2297113" y="4175125"/>
          <p14:tracePt t="52192" x="2322513" y="4175125"/>
          <p14:tracePt t="52539" x="2332038" y="4183063"/>
          <p14:tracePt t="52547" x="2339975" y="4200525"/>
          <p14:tracePt t="52563" x="2357438" y="4225925"/>
          <p14:tracePt t="52578" x="2392363" y="4260850"/>
          <p14:tracePt t="52594" x="2443163" y="4311650"/>
          <p14:tracePt t="52611" x="2503488" y="4379913"/>
          <p14:tracePt t="52627" x="2503488" y="4406900"/>
          <p14:tracePt t="52644" x="2511425" y="4432300"/>
          <p14:tracePt t="52661" x="2511425" y="4449763"/>
          <p14:tracePt t="52678" x="2511425" y="4475163"/>
          <p14:tracePt t="52695" x="2503488" y="4508500"/>
          <p14:tracePt t="52711" x="2486025" y="4543425"/>
          <p14:tracePt t="52728" x="2460625" y="4586288"/>
          <p14:tracePt t="52745" x="2417763" y="4646613"/>
          <p14:tracePt t="52762" x="2365375" y="4697413"/>
          <p14:tracePt t="52778" x="2193925" y="4800600"/>
          <p14:tracePt t="52795" x="2082800" y="4851400"/>
          <p14:tracePt t="52812" x="1946275" y="4903788"/>
          <p14:tracePt t="52829" x="1800225" y="4921250"/>
          <p14:tracePt t="52845" x="1628775" y="4921250"/>
          <p14:tracePt t="52862" x="1482725" y="4903788"/>
          <p14:tracePt t="52879" x="1277938" y="4818063"/>
          <p14:tracePt t="52896" x="1106488" y="4732338"/>
          <p14:tracePt t="52912" x="925513" y="4629150"/>
          <p14:tracePt t="52929" x="788988" y="4508500"/>
          <p14:tracePt t="52946" x="728663" y="4354513"/>
          <p14:tracePt t="52963" x="711200" y="3994150"/>
          <p14:tracePt t="52980" x="779463" y="3721100"/>
          <p14:tracePt t="52996" x="849313" y="3522663"/>
          <p14:tracePt t="53013" x="925513" y="3317875"/>
          <p14:tracePt t="53030" x="977900" y="3163888"/>
          <p14:tracePt t="53047" x="1011238" y="3017838"/>
          <p14:tracePt t="53063" x="1054100" y="2871788"/>
          <p14:tracePt t="53080" x="1096963" y="2735263"/>
          <p14:tracePt t="53096" x="1174750" y="2554288"/>
          <p14:tracePt t="53114" x="1250950" y="2392363"/>
          <p14:tracePt t="53130" x="1363663" y="2220913"/>
          <p14:tracePt t="53130" x="1414463" y="2151063"/>
          <p14:tracePt t="53147" x="1517650" y="2057400"/>
          <p14:tracePt t="53163" x="1620838" y="1954213"/>
          <p14:tracePt t="53181" x="1697038" y="1903413"/>
          <p14:tracePt t="53197" x="1765300" y="1860550"/>
          <p14:tracePt t="53214" x="1843088" y="1835150"/>
          <p14:tracePt t="53230" x="1936750" y="1825625"/>
          <p14:tracePt t="53248" x="2082800" y="1817688"/>
          <p14:tracePt t="53264" x="2220913" y="1817688"/>
          <p14:tracePt t="53281" x="2365375" y="1851025"/>
          <p14:tracePt t="53298" x="2536825" y="1911350"/>
          <p14:tracePt t="53314" x="2751138" y="2057400"/>
          <p14:tracePt t="53331" x="2897188" y="2151063"/>
          <p14:tracePt t="53348" x="3025775" y="2279650"/>
          <p14:tracePt t="53365" x="3154363" y="2451100"/>
          <p14:tracePt t="53381" x="3240088" y="2614613"/>
          <p14:tracePt t="53399" x="3292475" y="2786063"/>
          <p14:tracePt t="53415" x="3300413" y="2940050"/>
          <p14:tracePt t="53432" x="3308350" y="3094038"/>
          <p14:tracePt t="53448" x="3317875" y="3197225"/>
          <p14:tracePt t="53466" x="3317875" y="3317875"/>
          <p14:tracePt t="53482" x="3317875" y="3403600"/>
          <p14:tracePt t="53482" x="3317875" y="3454400"/>
          <p14:tracePt t="53499" x="3300413" y="3565525"/>
          <p14:tracePt t="53515" x="3282950" y="3660775"/>
          <p14:tracePt t="53533" x="3222625" y="3789363"/>
          <p14:tracePt t="53549" x="3171825" y="3900488"/>
          <p14:tracePt t="53566" x="3103563" y="4021138"/>
          <p14:tracePt t="53583" x="3017838" y="4132263"/>
          <p14:tracePt t="53599" x="2957513" y="4217988"/>
          <p14:tracePt t="53616" x="2879725" y="4294188"/>
          <p14:tracePt t="53633" x="2794000" y="4371975"/>
          <p14:tracePt t="53650" x="2665413" y="4457700"/>
          <p14:tracePt t="53666" x="2520950" y="4525963"/>
          <p14:tracePt t="53666" x="2435225" y="4568825"/>
          <p14:tracePt t="53683" x="2211388" y="4637088"/>
          <p14:tracePt t="53700" x="2049463" y="4679950"/>
          <p14:tracePt t="53717" x="1920875" y="4714875"/>
          <p14:tracePt t="53733" x="1817688" y="4714875"/>
          <p14:tracePt t="53750" x="1731963" y="4714875"/>
          <p14:tracePt t="53767" x="1593850" y="4672013"/>
          <p14:tracePt t="53784" x="1474788" y="4621213"/>
          <p14:tracePt t="53800" x="1336675" y="4535488"/>
          <p14:tracePt t="53817" x="1243013" y="4432300"/>
          <p14:tracePt t="53834" x="1165225" y="4243388"/>
          <p14:tracePt t="53834" x="1139825" y="4165600"/>
          <p14:tracePt t="53851" x="1131888" y="3978275"/>
          <p14:tracePt t="53867" x="1131888" y="3771900"/>
          <p14:tracePt t="53884" x="1139825" y="3635375"/>
          <p14:tracePt t="53901" x="1149350" y="3471863"/>
          <p14:tracePt t="53918" x="1165225" y="3360738"/>
          <p14:tracePt t="53934" x="1182688" y="3240088"/>
          <p14:tracePt t="53951" x="1250950" y="3103563"/>
          <p14:tracePt t="53968" x="1354138" y="2897188"/>
          <p14:tracePt t="53985" x="1492250" y="2735263"/>
          <p14:tracePt t="54002" x="1663700" y="2589213"/>
          <p14:tracePt t="54018" x="1885950" y="2425700"/>
          <p14:tracePt t="54036" x="2039938" y="2332038"/>
          <p14:tracePt t="54052" x="2151063" y="2271713"/>
          <p14:tracePt t="54069" x="2279650" y="2220913"/>
          <p14:tracePt t="54085" x="2365375" y="2203450"/>
          <p14:tracePt t="54102" x="2478088" y="2203450"/>
          <p14:tracePt t="54119" x="2579688" y="2203450"/>
          <p14:tracePt t="54136" x="2778125" y="2263775"/>
          <p14:tracePt t="54152" x="2965450" y="2339975"/>
          <p14:tracePt t="54169" x="3179763" y="2425700"/>
          <p14:tracePt t="54186" x="3429000" y="2579688"/>
          <p14:tracePt t="54203" x="3522663" y="2692400"/>
          <p14:tracePt t="54219" x="3565525" y="2794000"/>
          <p14:tracePt t="54236" x="3608388" y="2922588"/>
          <p14:tracePt t="54253" x="3660775" y="3051175"/>
          <p14:tracePt t="54270" x="3711575" y="3189288"/>
          <p14:tracePt t="54286" x="3746500" y="3275013"/>
          <p14:tracePt t="54303" x="3771900" y="3343275"/>
          <p14:tracePt t="54320" x="3789363" y="3403600"/>
          <p14:tracePt t="54336" x="3789363" y="3471863"/>
          <p14:tracePt t="54353" x="3779838" y="3540125"/>
          <p14:tracePt t="54370" x="3694113" y="3729038"/>
          <p14:tracePt t="54387" x="3608388" y="3865563"/>
          <p14:tracePt t="54403" x="3454400" y="4071938"/>
          <p14:tracePt t="54421" x="3351213" y="4208463"/>
          <p14:tracePt t="54437" x="3275013" y="4329113"/>
          <p14:tracePt t="54454" x="3222625" y="4414838"/>
          <p14:tracePt t="54470" x="3146425" y="4500563"/>
          <p14:tracePt t="54488" x="3017838" y="4586288"/>
          <p14:tracePt t="54504" x="2879725" y="4664075"/>
          <p14:tracePt t="54521" x="2674938" y="4732338"/>
          <p14:tracePt t="54538" x="2486025" y="4740275"/>
          <p14:tracePt t="54538" x="2408238" y="4740275"/>
          <p14:tracePt t="54555" x="2236788" y="4722813"/>
          <p14:tracePt t="54571" x="2117725" y="4689475"/>
          <p14:tracePt t="54588" x="1954213" y="4621213"/>
          <p14:tracePt t="54605" x="1843088" y="4568825"/>
          <p14:tracePt t="54622" x="1722438" y="4475163"/>
          <p14:tracePt t="54638" x="1654175" y="4406900"/>
          <p14:tracePt t="54655" x="1593850" y="4286250"/>
          <p14:tracePt t="54672" x="1560513" y="4140200"/>
          <p14:tracePt t="54688" x="1550988" y="4003675"/>
          <p14:tracePt t="54705" x="1550988" y="3822700"/>
          <p14:tracePt t="54722" x="1543050" y="3592513"/>
          <p14:tracePt t="54739" x="1535113" y="3454400"/>
          <p14:tracePt t="54755" x="1525588" y="3308350"/>
          <p14:tracePt t="54773" x="1525588" y="3189288"/>
          <p14:tracePt t="54789" x="1535113" y="3043238"/>
          <p14:tracePt t="54806" x="1603375" y="2828925"/>
          <p14:tracePt t="54822" x="1714500" y="2589213"/>
          <p14:tracePt t="54840" x="1979613" y="2263775"/>
          <p14:tracePt t="54856" x="2151063" y="2092325"/>
          <p14:tracePt t="54873" x="2365375" y="1936750"/>
          <p14:tracePt t="54889" x="2486025" y="1851025"/>
          <p14:tracePt t="54889" x="2536825" y="1817688"/>
          <p14:tracePt t="54907" x="2589213" y="1792288"/>
          <p14:tracePt t="54923" x="2649538" y="1774825"/>
          <p14:tracePt t="54940" x="2692400" y="1774825"/>
          <p14:tracePt t="54957" x="2768600" y="1800225"/>
          <p14:tracePt t="54973" x="2914650" y="1878013"/>
          <p14:tracePt t="54990" x="3068638" y="1963738"/>
          <p14:tracePt t="55007" x="3275013" y="2074863"/>
          <p14:tracePt t="55024" x="3403600" y="2160588"/>
          <p14:tracePt t="55040" x="3514725" y="2246313"/>
          <p14:tracePt t="55058" x="3582988" y="2322513"/>
          <p14:tracePt t="55074" x="3625850" y="2400300"/>
          <p14:tracePt t="55074" x="3635375" y="2443163"/>
          <p14:tracePt t="55091" x="3651250" y="2536825"/>
          <p14:tracePt t="55107" x="3651250" y="2674938"/>
          <p14:tracePt t="55125" x="3651250" y="2778125"/>
          <p14:tracePt t="55141" x="3651250" y="2922588"/>
          <p14:tracePt t="55158" x="3635375" y="3043238"/>
          <p14:tracePt t="55174" x="3608388" y="3154363"/>
          <p14:tracePt t="55191" x="3565525" y="3292475"/>
          <p14:tracePt t="55208" x="3514725" y="3421063"/>
          <p14:tracePt t="55225" x="3429000" y="3608388"/>
          <p14:tracePt t="55241" x="3335338" y="3771900"/>
          <p14:tracePt t="55258" x="3179763" y="3994150"/>
          <p14:tracePt t="55275" x="3111500" y="4079875"/>
          <p14:tracePt t="55292" x="3086100" y="4149725"/>
          <p14:tracePt t="55309" x="3068638" y="4183063"/>
          <p14:tracePt t="55325" x="3060700" y="4200525"/>
          <p14:tracePt t="55342" x="3051175" y="4217988"/>
          <p14:tracePt t="55359" x="3043238" y="4225925"/>
          <p14:tracePt t="55376" x="3035300" y="4225925"/>
          <p14:tracePt t="55443" x="3025775" y="4235450"/>
          <p14:tracePt t="55467" x="3025775" y="4243388"/>
          <p14:tracePt t="55476" x="3008313" y="4251325"/>
          <p14:tracePt t="55476" x="2982913" y="4278313"/>
          <p14:tracePt t="55493" x="2957513" y="4303713"/>
          <p14:tracePt t="55510" x="2932113" y="4321175"/>
          <p14:tracePt t="55526" x="2922588" y="4337050"/>
          <p14:tracePt t="55675" x="2922588" y="4346575"/>
          <p14:tracePt t="55688" x="2922588" y="4354513"/>
          <p14:tracePt t="55695" x="2914650" y="4364038"/>
          <p14:tracePt t="55711" x="2914650" y="4371975"/>
          <p14:tracePt t="55728" x="2906713" y="4379913"/>
          <p14:tracePt t="55771" x="2906713" y="4389438"/>
          <p14:tracePt t="55779" x="2897188" y="4397375"/>
          <p14:tracePt t="55795" x="2889250" y="4414838"/>
          <p14:tracePt t="55811" x="2871788" y="4440238"/>
          <p14:tracePt t="55828" x="2863850" y="4457700"/>
          <p14:tracePt t="55845" x="2854325" y="4457700"/>
          <p14:tracePt t="55971" x="2854325" y="4465638"/>
          <p14:tracePt t="55977" x="2854325" y="4475163"/>
          <p14:tracePt t="55996" x="2854325" y="4483100"/>
          <p14:tracePt t="56013" x="2854325" y="4500563"/>
          <p14:tracePt t="56029" x="2854325" y="4508500"/>
          <p14:tracePt t="56046" x="2854325" y="4525963"/>
          <p14:tracePt t="56064" x="2854325" y="4568825"/>
          <p14:tracePt t="56096" x="2854325" y="4586288"/>
          <p14:tracePt t="56113" x="2854325" y="4594225"/>
          <p14:tracePt t="56395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71475"/>
            <a:ext cx="8229600" cy="1046163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altLang="zh-CN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5.3 </a:t>
            </a:r>
            <a: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用并行口设计</a:t>
            </a:r>
            <a:r>
              <a:rPr lang="en-US" altLang="zh-CN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LED</a:t>
            </a:r>
            <a: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数码显示器</a:t>
            </a:r>
            <a:b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</a:br>
            <a: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和键盘电路</a:t>
            </a:r>
            <a:r>
              <a:rPr lang="zh-CN" altLang="en-US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76475"/>
            <a:ext cx="8991600" cy="33845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mtClean="0">
                <a:latin typeface="宋体" charset="-122"/>
              </a:rPr>
              <a:t>      </a:t>
            </a:r>
            <a:r>
              <a:rPr lang="zh-CN" altLang="en-US" b="1" smtClean="0">
                <a:latin typeface="宋体" charset="-122"/>
              </a:rPr>
              <a:t>键盘和显示器是单片机应用系统中常用的输入输出装置。</a:t>
            </a:r>
            <a:r>
              <a:rPr lang="en-US" altLang="zh-CN" b="1" smtClean="0">
                <a:latin typeface="宋体" charset="-122"/>
              </a:rPr>
              <a:t>LED</a:t>
            </a:r>
            <a:r>
              <a:rPr lang="zh-CN" altLang="en-US" b="1" smtClean="0">
                <a:latin typeface="宋体" charset="-122"/>
              </a:rPr>
              <a:t>数码显示器是常用的显示器之一，下面介绍用单片机并行口设计</a:t>
            </a:r>
            <a:r>
              <a:rPr lang="en-US" altLang="zh-CN" b="1" smtClean="0">
                <a:latin typeface="宋体" charset="-122"/>
              </a:rPr>
              <a:t>LED</a:t>
            </a:r>
            <a:r>
              <a:rPr lang="zh-CN" altLang="en-US" b="1" smtClean="0">
                <a:latin typeface="宋体" charset="-122"/>
              </a:rPr>
              <a:t>数码显示电路和键盘电路的方法。</a:t>
            </a:r>
            <a:r>
              <a:rPr lang="zh-CN" altLang="en-US" b="1" smtClean="0"/>
              <a:t>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880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7891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04813"/>
            <a:ext cx="89916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b="1" smtClean="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一、用并行口设计</a:t>
            </a:r>
            <a:r>
              <a:rPr lang="en-US" altLang="zh-CN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LED</a:t>
            </a:r>
            <a:r>
              <a:rPr lang="zh-CN" altLang="en-US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显示电路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b="1" smtClean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b="1" smtClean="0">
                <a:latin typeface="黑体" pitchFamily="2" charset="-122"/>
                <a:ea typeface="黑体" pitchFamily="2" charset="-122"/>
              </a:rPr>
              <a:t>1. LED</a:t>
            </a:r>
            <a:r>
              <a:rPr lang="zh-CN" altLang="en-US" b="1" smtClean="0">
                <a:latin typeface="黑体" pitchFamily="2" charset="-122"/>
                <a:ea typeface="黑体" pitchFamily="2" charset="-122"/>
              </a:rPr>
              <a:t>显示器及其原理</a:t>
            </a:r>
            <a:r>
              <a:rPr lang="zh-CN" altLang="en-US" smtClean="0"/>
              <a:t>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mtClean="0">
                <a:latin typeface="宋体" charset="-122"/>
              </a:rPr>
              <a:t>      </a:t>
            </a:r>
            <a:r>
              <a:rPr lang="en-US" altLang="zh-CN" b="1" smtClean="0">
                <a:latin typeface="宋体" charset="-122"/>
              </a:rPr>
              <a:t>LED</a:t>
            </a:r>
            <a:r>
              <a:rPr lang="zh-CN" altLang="en-US" b="1" smtClean="0">
                <a:latin typeface="宋体" charset="-122"/>
              </a:rPr>
              <a:t>有着显示亮度高，响应速度快的特点，最常用的是七段式</a:t>
            </a:r>
            <a:r>
              <a:rPr lang="en-US" altLang="zh-CN" b="1" smtClean="0">
                <a:latin typeface="宋体" charset="-122"/>
              </a:rPr>
              <a:t>LED</a:t>
            </a:r>
            <a:r>
              <a:rPr lang="zh-CN" altLang="en-US" b="1" smtClean="0">
                <a:latin typeface="宋体" charset="-122"/>
              </a:rPr>
              <a:t>显示器，又称数码管。    七段</a:t>
            </a:r>
            <a:r>
              <a:rPr lang="en-US" altLang="zh-CN" b="1" smtClean="0">
                <a:latin typeface="宋体" charset="-122"/>
              </a:rPr>
              <a:t>LED</a:t>
            </a:r>
            <a:r>
              <a:rPr lang="zh-CN" altLang="en-US" b="1" smtClean="0">
                <a:latin typeface="宋体" charset="-122"/>
              </a:rPr>
              <a:t>显示器内部由七个条形发光二极管和一个小圆点发光二极管组成，根据各管的亮暗组合成字符。常见</a:t>
            </a:r>
            <a:r>
              <a:rPr lang="en-US" altLang="zh-CN" b="1" smtClean="0">
                <a:latin typeface="宋体" charset="-122"/>
              </a:rPr>
              <a:t>LED</a:t>
            </a:r>
            <a:r>
              <a:rPr lang="zh-CN" altLang="en-US" b="1" smtClean="0">
                <a:latin typeface="宋体" charset="-122"/>
              </a:rPr>
              <a:t>的管脚排列见图</a:t>
            </a:r>
            <a:r>
              <a:rPr lang="en-US" altLang="zh-CN" b="1" smtClean="0">
                <a:latin typeface="宋体" charset="-122"/>
              </a:rPr>
              <a:t>5.7(a)</a:t>
            </a:r>
            <a:r>
              <a:rPr lang="zh-CN" altLang="en-US" b="1" smtClean="0">
                <a:latin typeface="宋体" charset="-122"/>
              </a:rPr>
              <a:t>。其中</a:t>
            </a:r>
            <a:r>
              <a:rPr lang="en-US" altLang="zh-CN" b="1" smtClean="0">
                <a:latin typeface="宋体" charset="-122"/>
              </a:rPr>
              <a:t>COM</a:t>
            </a:r>
            <a:r>
              <a:rPr lang="zh-CN" altLang="en-US" b="1" smtClean="0">
                <a:latin typeface="宋体" charset="-122"/>
              </a:rPr>
              <a:t>为公共点，根据内部发光二极管的接线 形式，可分成共阴极型图</a:t>
            </a:r>
            <a:r>
              <a:rPr lang="en-US" altLang="zh-CN" b="1" smtClean="0">
                <a:latin typeface="宋体" charset="-122"/>
              </a:rPr>
              <a:t>(5.7(b))</a:t>
            </a:r>
            <a:r>
              <a:rPr lang="zh-CN" altLang="en-US" b="1" smtClean="0">
                <a:latin typeface="宋体" charset="-122"/>
              </a:rPr>
              <a:t>和共阳极型图</a:t>
            </a:r>
            <a:r>
              <a:rPr lang="en-US" altLang="zh-CN" b="1" smtClean="0">
                <a:latin typeface="宋体" charset="-122"/>
              </a:rPr>
              <a:t>(5.7(c))</a:t>
            </a:r>
            <a:r>
              <a:rPr lang="zh-CN" altLang="en-US" b="1" smtClean="0">
                <a:latin typeface="宋体" charset="-122"/>
              </a:rPr>
              <a:t>。</a:t>
            </a:r>
            <a:r>
              <a:rPr lang="zh-CN" altLang="en-US" b="1" smtClean="0"/>
              <a:t>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571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8914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351"/>
          <p:cNvGrpSpPr>
            <a:grpSpLocks/>
          </p:cNvGrpSpPr>
          <p:nvPr/>
        </p:nvGrpSpPr>
        <p:grpSpPr bwMode="auto">
          <a:xfrm>
            <a:off x="900113" y="476250"/>
            <a:ext cx="7537450" cy="6005513"/>
            <a:chOff x="576" y="432"/>
            <a:chExt cx="4748" cy="3783"/>
          </a:xfrm>
        </p:grpSpPr>
        <p:sp>
          <p:nvSpPr>
            <p:cNvPr id="29704" name="Line 29"/>
            <p:cNvSpPr>
              <a:spLocks noChangeShapeType="1"/>
            </p:cNvSpPr>
            <p:nvPr/>
          </p:nvSpPr>
          <p:spPr bwMode="auto">
            <a:xfrm flipV="1">
              <a:off x="2108" y="2998"/>
              <a:ext cx="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5" name="Freeform 6"/>
            <p:cNvSpPr>
              <a:spLocks/>
            </p:cNvSpPr>
            <p:nvPr/>
          </p:nvSpPr>
          <p:spPr bwMode="auto">
            <a:xfrm>
              <a:off x="3267" y="1026"/>
              <a:ext cx="73" cy="74"/>
            </a:xfrm>
            <a:custGeom>
              <a:avLst/>
              <a:gdLst>
                <a:gd name="T0" fmla="*/ 4 w 401"/>
                <a:gd name="T1" fmla="*/ 0 h 385"/>
                <a:gd name="T2" fmla="*/ 4 w 401"/>
                <a:gd name="T3" fmla="*/ 1 h 385"/>
                <a:gd name="T4" fmla="*/ 3 w 401"/>
                <a:gd name="T5" fmla="*/ 1 h 385"/>
                <a:gd name="T6" fmla="*/ 1 w 401"/>
                <a:gd name="T7" fmla="*/ 2 h 385"/>
                <a:gd name="T8" fmla="*/ 1 w 401"/>
                <a:gd name="T9" fmla="*/ 4 h 385"/>
                <a:gd name="T10" fmla="*/ 0 w 401"/>
                <a:gd name="T11" fmla="*/ 5 h 385"/>
                <a:gd name="T12" fmla="*/ 0 w 401"/>
                <a:gd name="T13" fmla="*/ 6 h 385"/>
                <a:gd name="T14" fmla="*/ 0 w 401"/>
                <a:gd name="T15" fmla="*/ 7 h 385"/>
                <a:gd name="T16" fmla="*/ 0 w 401"/>
                <a:gd name="T17" fmla="*/ 8 h 385"/>
                <a:gd name="T18" fmla="*/ 0 w 401"/>
                <a:gd name="T19" fmla="*/ 9 h 385"/>
                <a:gd name="T20" fmla="*/ 0 w 401"/>
                <a:gd name="T21" fmla="*/ 10 h 385"/>
                <a:gd name="T22" fmla="*/ 1 w 401"/>
                <a:gd name="T23" fmla="*/ 11 h 385"/>
                <a:gd name="T24" fmla="*/ 2 w 401"/>
                <a:gd name="T25" fmla="*/ 12 h 385"/>
                <a:gd name="T26" fmla="*/ 3 w 401"/>
                <a:gd name="T27" fmla="*/ 13 h 385"/>
                <a:gd name="T28" fmla="*/ 4 w 401"/>
                <a:gd name="T29" fmla="*/ 14 h 385"/>
                <a:gd name="T30" fmla="*/ 5 w 401"/>
                <a:gd name="T31" fmla="*/ 14 h 385"/>
                <a:gd name="T32" fmla="*/ 6 w 401"/>
                <a:gd name="T33" fmla="*/ 14 h 385"/>
                <a:gd name="T34" fmla="*/ 6 w 401"/>
                <a:gd name="T35" fmla="*/ 14 h 385"/>
                <a:gd name="T36" fmla="*/ 9 w 401"/>
                <a:gd name="T37" fmla="*/ 14 h 385"/>
                <a:gd name="T38" fmla="*/ 9 w 401"/>
                <a:gd name="T39" fmla="*/ 14 h 385"/>
                <a:gd name="T40" fmla="*/ 9 w 401"/>
                <a:gd name="T41" fmla="*/ 14 h 385"/>
                <a:gd name="T42" fmla="*/ 9 w 401"/>
                <a:gd name="T43" fmla="*/ 14 h 385"/>
                <a:gd name="T44" fmla="*/ 9 w 401"/>
                <a:gd name="T45" fmla="*/ 14 h 385"/>
                <a:gd name="T46" fmla="*/ 10 w 401"/>
                <a:gd name="T47" fmla="*/ 14 h 385"/>
                <a:gd name="T48" fmla="*/ 11 w 401"/>
                <a:gd name="T49" fmla="*/ 13 h 385"/>
                <a:gd name="T50" fmla="*/ 11 w 401"/>
                <a:gd name="T51" fmla="*/ 13 h 385"/>
                <a:gd name="T52" fmla="*/ 11 w 401"/>
                <a:gd name="T53" fmla="*/ 13 h 385"/>
                <a:gd name="T54" fmla="*/ 11 w 401"/>
                <a:gd name="T55" fmla="*/ 12 h 385"/>
                <a:gd name="T56" fmla="*/ 12 w 401"/>
                <a:gd name="T57" fmla="*/ 12 h 385"/>
                <a:gd name="T58" fmla="*/ 12 w 401"/>
                <a:gd name="T59" fmla="*/ 11 h 385"/>
                <a:gd name="T60" fmla="*/ 12 w 401"/>
                <a:gd name="T61" fmla="*/ 10 h 385"/>
                <a:gd name="T62" fmla="*/ 12 w 401"/>
                <a:gd name="T63" fmla="*/ 10 h 385"/>
                <a:gd name="T64" fmla="*/ 12 w 401"/>
                <a:gd name="T65" fmla="*/ 10 h 385"/>
                <a:gd name="T66" fmla="*/ 13 w 401"/>
                <a:gd name="T67" fmla="*/ 10 h 385"/>
                <a:gd name="T68" fmla="*/ 13 w 401"/>
                <a:gd name="T69" fmla="*/ 9 h 385"/>
                <a:gd name="T70" fmla="*/ 13 w 401"/>
                <a:gd name="T71" fmla="*/ 9 h 385"/>
                <a:gd name="T72" fmla="*/ 13 w 401"/>
                <a:gd name="T73" fmla="*/ 9 h 385"/>
                <a:gd name="T74" fmla="*/ 13 w 401"/>
                <a:gd name="T75" fmla="*/ 8 h 385"/>
                <a:gd name="T76" fmla="*/ 13 w 401"/>
                <a:gd name="T77" fmla="*/ 6 h 385"/>
                <a:gd name="T78" fmla="*/ 12 w 401"/>
                <a:gd name="T79" fmla="*/ 4 h 385"/>
                <a:gd name="T80" fmla="*/ 12 w 401"/>
                <a:gd name="T81" fmla="*/ 3 h 385"/>
                <a:gd name="T82" fmla="*/ 11 w 401"/>
                <a:gd name="T83" fmla="*/ 2 h 385"/>
                <a:gd name="T84" fmla="*/ 11 w 401"/>
                <a:gd name="T85" fmla="*/ 2 h 385"/>
                <a:gd name="T86" fmla="*/ 11 w 401"/>
                <a:gd name="T87" fmla="*/ 1 h 385"/>
                <a:gd name="T88" fmla="*/ 10 w 401"/>
                <a:gd name="T89" fmla="*/ 0 h 385"/>
                <a:gd name="T90" fmla="*/ 5 w 401"/>
                <a:gd name="T91" fmla="*/ 0 h 385"/>
                <a:gd name="T92" fmla="*/ 5 w 401"/>
                <a:gd name="T93" fmla="*/ 0 h 385"/>
                <a:gd name="T94" fmla="*/ 4 w 401"/>
                <a:gd name="T95" fmla="*/ 0 h 385"/>
                <a:gd name="T96" fmla="*/ 4 w 401"/>
                <a:gd name="T97" fmla="*/ 0 h 385"/>
                <a:gd name="T98" fmla="*/ 4 w 401"/>
                <a:gd name="T99" fmla="*/ 0 h 38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01"/>
                <a:gd name="T151" fmla="*/ 0 h 385"/>
                <a:gd name="T152" fmla="*/ 401 w 401"/>
                <a:gd name="T153" fmla="*/ 385 h 38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01" h="385">
                  <a:moveTo>
                    <a:pt x="134" y="8"/>
                  </a:move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19" y="104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4"/>
                  </a:lnTo>
                  <a:lnTo>
                    <a:pt x="3" y="242"/>
                  </a:lnTo>
                  <a:lnTo>
                    <a:pt x="4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5"/>
                  </a:lnTo>
                  <a:lnTo>
                    <a:pt x="268" y="382"/>
                  </a:lnTo>
                  <a:lnTo>
                    <a:pt x="277" y="380"/>
                  </a:lnTo>
                  <a:lnTo>
                    <a:pt x="282" y="378"/>
                  </a:lnTo>
                  <a:lnTo>
                    <a:pt x="284" y="377"/>
                  </a:lnTo>
                  <a:lnTo>
                    <a:pt x="287" y="377"/>
                  </a:lnTo>
                  <a:lnTo>
                    <a:pt x="308" y="368"/>
                  </a:lnTo>
                  <a:lnTo>
                    <a:pt x="321" y="355"/>
                  </a:lnTo>
                  <a:lnTo>
                    <a:pt x="327" y="348"/>
                  </a:lnTo>
                  <a:lnTo>
                    <a:pt x="334" y="343"/>
                  </a:lnTo>
                  <a:lnTo>
                    <a:pt x="345" y="328"/>
                  </a:lnTo>
                  <a:lnTo>
                    <a:pt x="356" y="314"/>
                  </a:lnTo>
                  <a:lnTo>
                    <a:pt x="364" y="298"/>
                  </a:lnTo>
                  <a:lnTo>
                    <a:pt x="372" y="283"/>
                  </a:lnTo>
                  <a:lnTo>
                    <a:pt x="375" y="273"/>
                  </a:lnTo>
                  <a:lnTo>
                    <a:pt x="376" y="269"/>
                  </a:lnTo>
                  <a:lnTo>
                    <a:pt x="378" y="266"/>
                  </a:lnTo>
                  <a:lnTo>
                    <a:pt x="380" y="256"/>
                  </a:lnTo>
                  <a:lnTo>
                    <a:pt x="381" y="252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6" name="Freeform 7"/>
            <p:cNvSpPr>
              <a:spLocks/>
            </p:cNvSpPr>
            <p:nvPr/>
          </p:nvSpPr>
          <p:spPr bwMode="auto">
            <a:xfrm>
              <a:off x="3267" y="1310"/>
              <a:ext cx="73" cy="73"/>
            </a:xfrm>
            <a:custGeom>
              <a:avLst/>
              <a:gdLst>
                <a:gd name="T0" fmla="*/ 11 w 401"/>
                <a:gd name="T1" fmla="*/ 2 h 384"/>
                <a:gd name="T2" fmla="*/ 11 w 401"/>
                <a:gd name="T3" fmla="*/ 2 h 384"/>
                <a:gd name="T4" fmla="*/ 11 w 401"/>
                <a:gd name="T5" fmla="*/ 1 h 384"/>
                <a:gd name="T6" fmla="*/ 10 w 401"/>
                <a:gd name="T7" fmla="*/ 1 h 384"/>
                <a:gd name="T8" fmla="*/ 7 w 401"/>
                <a:gd name="T9" fmla="*/ 0 h 384"/>
                <a:gd name="T10" fmla="*/ 5 w 401"/>
                <a:gd name="T11" fmla="*/ 0 h 384"/>
                <a:gd name="T12" fmla="*/ 5 w 401"/>
                <a:gd name="T13" fmla="*/ 0 h 384"/>
                <a:gd name="T14" fmla="*/ 5 w 401"/>
                <a:gd name="T15" fmla="*/ 0 h 384"/>
                <a:gd name="T16" fmla="*/ 4 w 401"/>
                <a:gd name="T17" fmla="*/ 0 h 384"/>
                <a:gd name="T18" fmla="*/ 4 w 401"/>
                <a:gd name="T19" fmla="*/ 0 h 384"/>
                <a:gd name="T20" fmla="*/ 4 w 401"/>
                <a:gd name="T21" fmla="*/ 0 h 384"/>
                <a:gd name="T22" fmla="*/ 4 w 401"/>
                <a:gd name="T23" fmla="*/ 1 h 384"/>
                <a:gd name="T24" fmla="*/ 3 w 401"/>
                <a:gd name="T25" fmla="*/ 1 h 384"/>
                <a:gd name="T26" fmla="*/ 1 w 401"/>
                <a:gd name="T27" fmla="*/ 2 h 384"/>
                <a:gd name="T28" fmla="*/ 1 w 401"/>
                <a:gd name="T29" fmla="*/ 4 h 384"/>
                <a:gd name="T30" fmla="*/ 0 w 401"/>
                <a:gd name="T31" fmla="*/ 5 h 384"/>
                <a:gd name="T32" fmla="*/ 0 w 401"/>
                <a:gd name="T33" fmla="*/ 6 h 384"/>
                <a:gd name="T34" fmla="*/ 0 w 401"/>
                <a:gd name="T35" fmla="*/ 7 h 384"/>
                <a:gd name="T36" fmla="*/ 0 w 401"/>
                <a:gd name="T37" fmla="*/ 8 h 384"/>
                <a:gd name="T38" fmla="*/ 0 w 401"/>
                <a:gd name="T39" fmla="*/ 10 h 384"/>
                <a:gd name="T40" fmla="*/ 1 w 401"/>
                <a:gd name="T41" fmla="*/ 11 h 384"/>
                <a:gd name="T42" fmla="*/ 2 w 401"/>
                <a:gd name="T43" fmla="*/ 12 h 384"/>
                <a:gd name="T44" fmla="*/ 3 w 401"/>
                <a:gd name="T45" fmla="*/ 13 h 384"/>
                <a:gd name="T46" fmla="*/ 4 w 401"/>
                <a:gd name="T47" fmla="*/ 14 h 384"/>
                <a:gd name="T48" fmla="*/ 5 w 401"/>
                <a:gd name="T49" fmla="*/ 14 h 384"/>
                <a:gd name="T50" fmla="*/ 6 w 401"/>
                <a:gd name="T51" fmla="*/ 14 h 384"/>
                <a:gd name="T52" fmla="*/ 6 w 401"/>
                <a:gd name="T53" fmla="*/ 14 h 384"/>
                <a:gd name="T54" fmla="*/ 9 w 401"/>
                <a:gd name="T55" fmla="*/ 14 h 384"/>
                <a:gd name="T56" fmla="*/ 9 w 401"/>
                <a:gd name="T57" fmla="*/ 14 h 384"/>
                <a:gd name="T58" fmla="*/ 9 w 401"/>
                <a:gd name="T59" fmla="*/ 14 h 384"/>
                <a:gd name="T60" fmla="*/ 9 w 401"/>
                <a:gd name="T61" fmla="*/ 14 h 384"/>
                <a:gd name="T62" fmla="*/ 9 w 401"/>
                <a:gd name="T63" fmla="*/ 14 h 384"/>
                <a:gd name="T64" fmla="*/ 10 w 401"/>
                <a:gd name="T65" fmla="*/ 13 h 384"/>
                <a:gd name="T66" fmla="*/ 11 w 401"/>
                <a:gd name="T67" fmla="*/ 13 h 384"/>
                <a:gd name="T68" fmla="*/ 11 w 401"/>
                <a:gd name="T69" fmla="*/ 13 h 384"/>
                <a:gd name="T70" fmla="*/ 11 w 401"/>
                <a:gd name="T71" fmla="*/ 13 h 384"/>
                <a:gd name="T72" fmla="*/ 11 w 401"/>
                <a:gd name="T73" fmla="*/ 12 h 384"/>
                <a:gd name="T74" fmla="*/ 12 w 401"/>
                <a:gd name="T75" fmla="*/ 11 h 384"/>
                <a:gd name="T76" fmla="*/ 12 w 401"/>
                <a:gd name="T77" fmla="*/ 11 h 384"/>
                <a:gd name="T78" fmla="*/ 12 w 401"/>
                <a:gd name="T79" fmla="*/ 10 h 384"/>
                <a:gd name="T80" fmla="*/ 12 w 401"/>
                <a:gd name="T81" fmla="*/ 10 h 384"/>
                <a:gd name="T82" fmla="*/ 12 w 401"/>
                <a:gd name="T83" fmla="*/ 10 h 384"/>
                <a:gd name="T84" fmla="*/ 13 w 401"/>
                <a:gd name="T85" fmla="*/ 10 h 384"/>
                <a:gd name="T86" fmla="*/ 13 w 401"/>
                <a:gd name="T87" fmla="*/ 9 h 384"/>
                <a:gd name="T88" fmla="*/ 13 w 401"/>
                <a:gd name="T89" fmla="*/ 9 h 384"/>
                <a:gd name="T90" fmla="*/ 13 w 401"/>
                <a:gd name="T91" fmla="*/ 9 h 384"/>
                <a:gd name="T92" fmla="*/ 13 w 401"/>
                <a:gd name="T93" fmla="*/ 8 h 384"/>
                <a:gd name="T94" fmla="*/ 13 w 401"/>
                <a:gd name="T95" fmla="*/ 6 h 384"/>
                <a:gd name="T96" fmla="*/ 13 w 401"/>
                <a:gd name="T97" fmla="*/ 5 h 384"/>
                <a:gd name="T98" fmla="*/ 12 w 401"/>
                <a:gd name="T99" fmla="*/ 4 h 384"/>
                <a:gd name="T100" fmla="*/ 12 w 401"/>
                <a:gd name="T101" fmla="*/ 3 h 384"/>
                <a:gd name="T102" fmla="*/ 11 w 401"/>
                <a:gd name="T103" fmla="*/ 2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38" y="60"/>
                  </a:moveTo>
                  <a:lnTo>
                    <a:pt x="328" y="47"/>
                  </a:lnTo>
                  <a:lnTo>
                    <a:pt x="318" y="35"/>
                  </a:lnTo>
                  <a:lnTo>
                    <a:pt x="294" y="14"/>
                  </a:lnTo>
                  <a:lnTo>
                    <a:pt x="215" y="7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9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32" y="302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2" y="380"/>
                  </a:lnTo>
                  <a:lnTo>
                    <a:pt x="284" y="379"/>
                  </a:lnTo>
                  <a:lnTo>
                    <a:pt x="287" y="379"/>
                  </a:lnTo>
                  <a:lnTo>
                    <a:pt x="308" y="370"/>
                  </a:lnTo>
                  <a:lnTo>
                    <a:pt x="321" y="357"/>
                  </a:lnTo>
                  <a:lnTo>
                    <a:pt x="327" y="350"/>
                  </a:lnTo>
                  <a:lnTo>
                    <a:pt x="334" y="345"/>
                  </a:lnTo>
                  <a:lnTo>
                    <a:pt x="345" y="330"/>
                  </a:lnTo>
                  <a:lnTo>
                    <a:pt x="356" y="316"/>
                  </a:lnTo>
                  <a:lnTo>
                    <a:pt x="364" y="301"/>
                  </a:lnTo>
                  <a:lnTo>
                    <a:pt x="372" y="285"/>
                  </a:lnTo>
                  <a:lnTo>
                    <a:pt x="375" y="276"/>
                  </a:lnTo>
                  <a:lnTo>
                    <a:pt x="376" y="271"/>
                  </a:lnTo>
                  <a:lnTo>
                    <a:pt x="378" y="268"/>
                  </a:lnTo>
                  <a:lnTo>
                    <a:pt x="380" y="259"/>
                  </a:lnTo>
                  <a:lnTo>
                    <a:pt x="381" y="254"/>
                  </a:lnTo>
                  <a:lnTo>
                    <a:pt x="384" y="251"/>
                  </a:lnTo>
                  <a:lnTo>
                    <a:pt x="393" y="211"/>
                  </a:ln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6"/>
                  </a:lnTo>
                  <a:lnTo>
                    <a:pt x="338" y="6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7" name="Freeform 8"/>
            <p:cNvSpPr>
              <a:spLocks/>
            </p:cNvSpPr>
            <p:nvPr/>
          </p:nvSpPr>
          <p:spPr bwMode="auto">
            <a:xfrm>
              <a:off x="3258" y="1571"/>
              <a:ext cx="72" cy="74"/>
            </a:xfrm>
            <a:custGeom>
              <a:avLst/>
              <a:gdLst>
                <a:gd name="T0" fmla="*/ 5 w 398"/>
                <a:gd name="T1" fmla="*/ 0 h 385"/>
                <a:gd name="T2" fmla="*/ 4 w 398"/>
                <a:gd name="T3" fmla="*/ 0 h 385"/>
                <a:gd name="T4" fmla="*/ 4 w 398"/>
                <a:gd name="T5" fmla="*/ 0 h 385"/>
                <a:gd name="T6" fmla="*/ 4 w 398"/>
                <a:gd name="T7" fmla="*/ 0 h 385"/>
                <a:gd name="T8" fmla="*/ 4 w 398"/>
                <a:gd name="T9" fmla="*/ 0 h 385"/>
                <a:gd name="T10" fmla="*/ 4 w 398"/>
                <a:gd name="T11" fmla="*/ 0 h 385"/>
                <a:gd name="T12" fmla="*/ 4 w 398"/>
                <a:gd name="T13" fmla="*/ 1 h 385"/>
                <a:gd name="T14" fmla="*/ 3 w 398"/>
                <a:gd name="T15" fmla="*/ 1 h 385"/>
                <a:gd name="T16" fmla="*/ 2 w 398"/>
                <a:gd name="T17" fmla="*/ 2 h 385"/>
                <a:gd name="T18" fmla="*/ 1 w 398"/>
                <a:gd name="T19" fmla="*/ 3 h 385"/>
                <a:gd name="T20" fmla="*/ 1 w 398"/>
                <a:gd name="T21" fmla="*/ 4 h 385"/>
                <a:gd name="T22" fmla="*/ 0 w 398"/>
                <a:gd name="T23" fmla="*/ 5 h 385"/>
                <a:gd name="T24" fmla="*/ 0 w 398"/>
                <a:gd name="T25" fmla="*/ 6 h 385"/>
                <a:gd name="T26" fmla="*/ 0 w 398"/>
                <a:gd name="T27" fmla="*/ 7 h 385"/>
                <a:gd name="T28" fmla="*/ 0 w 398"/>
                <a:gd name="T29" fmla="*/ 8 h 385"/>
                <a:gd name="T30" fmla="*/ 0 w 398"/>
                <a:gd name="T31" fmla="*/ 10 h 385"/>
                <a:gd name="T32" fmla="*/ 1 w 398"/>
                <a:gd name="T33" fmla="*/ 10 h 385"/>
                <a:gd name="T34" fmla="*/ 1 w 398"/>
                <a:gd name="T35" fmla="*/ 11 h 385"/>
                <a:gd name="T36" fmla="*/ 2 w 398"/>
                <a:gd name="T37" fmla="*/ 12 h 385"/>
                <a:gd name="T38" fmla="*/ 3 w 398"/>
                <a:gd name="T39" fmla="*/ 13 h 385"/>
                <a:gd name="T40" fmla="*/ 4 w 398"/>
                <a:gd name="T41" fmla="*/ 14 h 385"/>
                <a:gd name="T42" fmla="*/ 6 w 398"/>
                <a:gd name="T43" fmla="*/ 14 h 385"/>
                <a:gd name="T44" fmla="*/ 9 w 398"/>
                <a:gd name="T45" fmla="*/ 14 h 385"/>
                <a:gd name="T46" fmla="*/ 9 w 398"/>
                <a:gd name="T47" fmla="*/ 14 h 385"/>
                <a:gd name="T48" fmla="*/ 9 w 398"/>
                <a:gd name="T49" fmla="*/ 14 h 385"/>
                <a:gd name="T50" fmla="*/ 10 w 398"/>
                <a:gd name="T51" fmla="*/ 14 h 385"/>
                <a:gd name="T52" fmla="*/ 10 w 398"/>
                <a:gd name="T53" fmla="*/ 14 h 385"/>
                <a:gd name="T54" fmla="*/ 10 w 398"/>
                <a:gd name="T55" fmla="*/ 14 h 385"/>
                <a:gd name="T56" fmla="*/ 10 w 398"/>
                <a:gd name="T57" fmla="*/ 13 h 385"/>
                <a:gd name="T58" fmla="*/ 11 w 398"/>
                <a:gd name="T59" fmla="*/ 13 h 385"/>
                <a:gd name="T60" fmla="*/ 11 w 398"/>
                <a:gd name="T61" fmla="*/ 12 h 385"/>
                <a:gd name="T62" fmla="*/ 12 w 398"/>
                <a:gd name="T63" fmla="*/ 12 h 385"/>
                <a:gd name="T64" fmla="*/ 12 w 398"/>
                <a:gd name="T65" fmla="*/ 11 h 385"/>
                <a:gd name="T66" fmla="*/ 12 w 398"/>
                <a:gd name="T67" fmla="*/ 11 h 385"/>
                <a:gd name="T68" fmla="*/ 12 w 398"/>
                <a:gd name="T69" fmla="*/ 10 h 385"/>
                <a:gd name="T70" fmla="*/ 12 w 398"/>
                <a:gd name="T71" fmla="*/ 10 h 385"/>
                <a:gd name="T72" fmla="*/ 12 w 398"/>
                <a:gd name="T73" fmla="*/ 10 h 385"/>
                <a:gd name="T74" fmla="*/ 13 w 398"/>
                <a:gd name="T75" fmla="*/ 9 h 385"/>
                <a:gd name="T76" fmla="*/ 13 w 398"/>
                <a:gd name="T77" fmla="*/ 6 h 385"/>
                <a:gd name="T78" fmla="*/ 12 w 398"/>
                <a:gd name="T79" fmla="*/ 4 h 385"/>
                <a:gd name="T80" fmla="*/ 11 w 398"/>
                <a:gd name="T81" fmla="*/ 2 h 385"/>
                <a:gd name="T82" fmla="*/ 11 w 398"/>
                <a:gd name="T83" fmla="*/ 2 h 385"/>
                <a:gd name="T84" fmla="*/ 10 w 398"/>
                <a:gd name="T85" fmla="*/ 1 h 385"/>
                <a:gd name="T86" fmla="*/ 10 w 398"/>
                <a:gd name="T87" fmla="*/ 1 h 385"/>
                <a:gd name="T88" fmla="*/ 10 w 398"/>
                <a:gd name="T89" fmla="*/ 1 h 385"/>
                <a:gd name="T90" fmla="*/ 5 w 398"/>
                <a:gd name="T91" fmla="*/ 0 h 38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98"/>
                <a:gd name="T139" fmla="*/ 0 h 385"/>
                <a:gd name="T140" fmla="*/ 398 w 398"/>
                <a:gd name="T141" fmla="*/ 385 h 38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98" h="385">
                  <a:moveTo>
                    <a:pt x="136" y="0"/>
                  </a:moveTo>
                  <a:lnTo>
                    <a:pt x="135" y="2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0"/>
                  </a:lnTo>
                  <a:lnTo>
                    <a:pt x="370" y="112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305" y="23"/>
                  </a:lnTo>
                  <a:lnTo>
                    <a:pt x="294" y="1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8" name="Freeform 9"/>
            <p:cNvSpPr>
              <a:spLocks/>
            </p:cNvSpPr>
            <p:nvPr/>
          </p:nvSpPr>
          <p:spPr bwMode="auto">
            <a:xfrm>
              <a:off x="3258" y="1854"/>
              <a:ext cx="72" cy="73"/>
            </a:xfrm>
            <a:custGeom>
              <a:avLst/>
              <a:gdLst>
                <a:gd name="T0" fmla="*/ 13 w 398"/>
                <a:gd name="T1" fmla="*/ 6 h 385"/>
                <a:gd name="T2" fmla="*/ 12 w 398"/>
                <a:gd name="T3" fmla="*/ 4 h 385"/>
                <a:gd name="T4" fmla="*/ 11 w 398"/>
                <a:gd name="T5" fmla="*/ 2 h 385"/>
                <a:gd name="T6" fmla="*/ 11 w 398"/>
                <a:gd name="T7" fmla="*/ 2 h 385"/>
                <a:gd name="T8" fmla="*/ 10 w 398"/>
                <a:gd name="T9" fmla="*/ 1 h 385"/>
                <a:gd name="T10" fmla="*/ 10 w 398"/>
                <a:gd name="T11" fmla="*/ 1 h 385"/>
                <a:gd name="T12" fmla="*/ 10 w 398"/>
                <a:gd name="T13" fmla="*/ 0 h 385"/>
                <a:gd name="T14" fmla="*/ 5 w 398"/>
                <a:gd name="T15" fmla="*/ 0 h 385"/>
                <a:gd name="T16" fmla="*/ 4 w 398"/>
                <a:gd name="T17" fmla="*/ 0 h 385"/>
                <a:gd name="T18" fmla="*/ 4 w 398"/>
                <a:gd name="T19" fmla="*/ 0 h 385"/>
                <a:gd name="T20" fmla="*/ 4 w 398"/>
                <a:gd name="T21" fmla="*/ 0 h 385"/>
                <a:gd name="T22" fmla="*/ 4 w 398"/>
                <a:gd name="T23" fmla="*/ 0 h 385"/>
                <a:gd name="T24" fmla="*/ 4 w 398"/>
                <a:gd name="T25" fmla="*/ 0 h 385"/>
                <a:gd name="T26" fmla="*/ 4 w 398"/>
                <a:gd name="T27" fmla="*/ 1 h 385"/>
                <a:gd name="T28" fmla="*/ 3 w 398"/>
                <a:gd name="T29" fmla="*/ 1 h 385"/>
                <a:gd name="T30" fmla="*/ 2 w 398"/>
                <a:gd name="T31" fmla="*/ 2 h 385"/>
                <a:gd name="T32" fmla="*/ 1 w 398"/>
                <a:gd name="T33" fmla="*/ 3 h 385"/>
                <a:gd name="T34" fmla="*/ 1 w 398"/>
                <a:gd name="T35" fmla="*/ 4 h 385"/>
                <a:gd name="T36" fmla="*/ 0 w 398"/>
                <a:gd name="T37" fmla="*/ 5 h 385"/>
                <a:gd name="T38" fmla="*/ 0 w 398"/>
                <a:gd name="T39" fmla="*/ 6 h 385"/>
                <a:gd name="T40" fmla="*/ 0 w 398"/>
                <a:gd name="T41" fmla="*/ 7 h 385"/>
                <a:gd name="T42" fmla="*/ 0 w 398"/>
                <a:gd name="T43" fmla="*/ 8 h 385"/>
                <a:gd name="T44" fmla="*/ 0 w 398"/>
                <a:gd name="T45" fmla="*/ 9 h 385"/>
                <a:gd name="T46" fmla="*/ 0 w 398"/>
                <a:gd name="T47" fmla="*/ 9 h 385"/>
                <a:gd name="T48" fmla="*/ 0 w 398"/>
                <a:gd name="T49" fmla="*/ 9 h 385"/>
                <a:gd name="T50" fmla="*/ 0 w 398"/>
                <a:gd name="T51" fmla="*/ 9 h 385"/>
                <a:gd name="T52" fmla="*/ 0 w 398"/>
                <a:gd name="T53" fmla="*/ 9 h 385"/>
                <a:gd name="T54" fmla="*/ 0 w 398"/>
                <a:gd name="T55" fmla="*/ 9 h 385"/>
                <a:gd name="T56" fmla="*/ 1 w 398"/>
                <a:gd name="T57" fmla="*/ 10 h 385"/>
                <a:gd name="T58" fmla="*/ 1 w 398"/>
                <a:gd name="T59" fmla="*/ 11 h 385"/>
                <a:gd name="T60" fmla="*/ 1 w 398"/>
                <a:gd name="T61" fmla="*/ 11 h 385"/>
                <a:gd name="T62" fmla="*/ 2 w 398"/>
                <a:gd name="T63" fmla="*/ 12 h 385"/>
                <a:gd name="T64" fmla="*/ 3 w 398"/>
                <a:gd name="T65" fmla="*/ 13 h 385"/>
                <a:gd name="T66" fmla="*/ 4 w 398"/>
                <a:gd name="T67" fmla="*/ 14 h 385"/>
                <a:gd name="T68" fmla="*/ 6 w 398"/>
                <a:gd name="T69" fmla="*/ 14 h 385"/>
                <a:gd name="T70" fmla="*/ 9 w 398"/>
                <a:gd name="T71" fmla="*/ 14 h 385"/>
                <a:gd name="T72" fmla="*/ 9 w 398"/>
                <a:gd name="T73" fmla="*/ 14 h 385"/>
                <a:gd name="T74" fmla="*/ 9 w 398"/>
                <a:gd name="T75" fmla="*/ 14 h 385"/>
                <a:gd name="T76" fmla="*/ 10 w 398"/>
                <a:gd name="T77" fmla="*/ 13 h 385"/>
                <a:gd name="T78" fmla="*/ 10 w 398"/>
                <a:gd name="T79" fmla="*/ 13 h 385"/>
                <a:gd name="T80" fmla="*/ 10 w 398"/>
                <a:gd name="T81" fmla="*/ 13 h 385"/>
                <a:gd name="T82" fmla="*/ 10 w 398"/>
                <a:gd name="T83" fmla="*/ 13 h 385"/>
                <a:gd name="T84" fmla="*/ 11 w 398"/>
                <a:gd name="T85" fmla="*/ 12 h 385"/>
                <a:gd name="T86" fmla="*/ 11 w 398"/>
                <a:gd name="T87" fmla="*/ 12 h 385"/>
                <a:gd name="T88" fmla="*/ 12 w 398"/>
                <a:gd name="T89" fmla="*/ 11 h 385"/>
                <a:gd name="T90" fmla="*/ 12 w 398"/>
                <a:gd name="T91" fmla="*/ 11 h 385"/>
                <a:gd name="T92" fmla="*/ 12 w 398"/>
                <a:gd name="T93" fmla="*/ 10 h 385"/>
                <a:gd name="T94" fmla="*/ 12 w 398"/>
                <a:gd name="T95" fmla="*/ 10 h 385"/>
                <a:gd name="T96" fmla="*/ 12 w 398"/>
                <a:gd name="T97" fmla="*/ 10 h 385"/>
                <a:gd name="T98" fmla="*/ 12 w 398"/>
                <a:gd name="T99" fmla="*/ 10 h 385"/>
                <a:gd name="T100" fmla="*/ 13 w 398"/>
                <a:gd name="T101" fmla="*/ 9 h 385"/>
                <a:gd name="T102" fmla="*/ 13 w 398"/>
                <a:gd name="T103" fmla="*/ 6 h 38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8"/>
                <a:gd name="T157" fmla="*/ 0 h 385"/>
                <a:gd name="T158" fmla="*/ 398 w 398"/>
                <a:gd name="T159" fmla="*/ 385 h 38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8" h="385">
                  <a:moveTo>
                    <a:pt x="398" y="171"/>
                  </a:moveTo>
                  <a:lnTo>
                    <a:pt x="370" y="113"/>
                  </a:lnTo>
                  <a:lnTo>
                    <a:pt x="338" y="58"/>
                  </a:lnTo>
                  <a:lnTo>
                    <a:pt x="328" y="45"/>
                  </a:lnTo>
                  <a:lnTo>
                    <a:pt x="318" y="33"/>
                  </a:lnTo>
                  <a:lnTo>
                    <a:pt x="305" y="22"/>
                  </a:lnTo>
                  <a:lnTo>
                    <a:pt x="294" y="13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4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4" y="262"/>
                  </a:lnTo>
                  <a:lnTo>
                    <a:pt x="16" y="282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1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" name="Freeform 10"/>
            <p:cNvSpPr>
              <a:spLocks/>
            </p:cNvSpPr>
            <p:nvPr/>
          </p:nvSpPr>
          <p:spPr bwMode="auto">
            <a:xfrm>
              <a:off x="3248" y="2136"/>
              <a:ext cx="73" cy="74"/>
            </a:xfrm>
            <a:custGeom>
              <a:avLst/>
              <a:gdLst>
                <a:gd name="T0" fmla="*/ 11 w 398"/>
                <a:gd name="T1" fmla="*/ 2 h 384"/>
                <a:gd name="T2" fmla="*/ 11 w 398"/>
                <a:gd name="T3" fmla="*/ 2 h 384"/>
                <a:gd name="T4" fmla="*/ 11 w 398"/>
                <a:gd name="T5" fmla="*/ 1 h 384"/>
                <a:gd name="T6" fmla="*/ 10 w 398"/>
                <a:gd name="T7" fmla="*/ 1 h 384"/>
                <a:gd name="T8" fmla="*/ 10 w 398"/>
                <a:gd name="T9" fmla="*/ 0 h 384"/>
                <a:gd name="T10" fmla="*/ 5 w 398"/>
                <a:gd name="T11" fmla="*/ 0 h 384"/>
                <a:gd name="T12" fmla="*/ 5 w 398"/>
                <a:gd name="T13" fmla="*/ 0 h 384"/>
                <a:gd name="T14" fmla="*/ 4 w 398"/>
                <a:gd name="T15" fmla="*/ 0 h 384"/>
                <a:gd name="T16" fmla="*/ 4 w 398"/>
                <a:gd name="T17" fmla="*/ 0 h 384"/>
                <a:gd name="T18" fmla="*/ 4 w 398"/>
                <a:gd name="T19" fmla="*/ 1 h 384"/>
                <a:gd name="T20" fmla="*/ 4 w 398"/>
                <a:gd name="T21" fmla="*/ 1 h 384"/>
                <a:gd name="T22" fmla="*/ 4 w 398"/>
                <a:gd name="T23" fmla="*/ 1 h 384"/>
                <a:gd name="T24" fmla="*/ 4 w 398"/>
                <a:gd name="T25" fmla="*/ 1 h 384"/>
                <a:gd name="T26" fmla="*/ 4 w 398"/>
                <a:gd name="T27" fmla="*/ 1 h 384"/>
                <a:gd name="T28" fmla="*/ 3 w 398"/>
                <a:gd name="T29" fmla="*/ 1 h 384"/>
                <a:gd name="T30" fmla="*/ 1 w 398"/>
                <a:gd name="T31" fmla="*/ 3 h 384"/>
                <a:gd name="T32" fmla="*/ 1 w 398"/>
                <a:gd name="T33" fmla="*/ 4 h 384"/>
                <a:gd name="T34" fmla="*/ 0 w 398"/>
                <a:gd name="T35" fmla="*/ 5 h 384"/>
                <a:gd name="T36" fmla="*/ 0 w 398"/>
                <a:gd name="T37" fmla="*/ 6 h 384"/>
                <a:gd name="T38" fmla="*/ 0 w 398"/>
                <a:gd name="T39" fmla="*/ 7 h 384"/>
                <a:gd name="T40" fmla="*/ 0 w 398"/>
                <a:gd name="T41" fmla="*/ 8 h 384"/>
                <a:gd name="T42" fmla="*/ 0 w 398"/>
                <a:gd name="T43" fmla="*/ 9 h 384"/>
                <a:gd name="T44" fmla="*/ 0 w 398"/>
                <a:gd name="T45" fmla="*/ 9 h 384"/>
                <a:gd name="T46" fmla="*/ 0 w 398"/>
                <a:gd name="T47" fmla="*/ 9 h 384"/>
                <a:gd name="T48" fmla="*/ 0 w 398"/>
                <a:gd name="T49" fmla="*/ 10 h 384"/>
                <a:gd name="T50" fmla="*/ 0 w 398"/>
                <a:gd name="T51" fmla="*/ 10 h 384"/>
                <a:gd name="T52" fmla="*/ 0 w 398"/>
                <a:gd name="T53" fmla="*/ 10 h 384"/>
                <a:gd name="T54" fmla="*/ 1 w 398"/>
                <a:gd name="T55" fmla="*/ 10 h 384"/>
                <a:gd name="T56" fmla="*/ 1 w 398"/>
                <a:gd name="T57" fmla="*/ 11 h 384"/>
                <a:gd name="T58" fmla="*/ 2 w 398"/>
                <a:gd name="T59" fmla="*/ 13 h 384"/>
                <a:gd name="T60" fmla="*/ 3 w 398"/>
                <a:gd name="T61" fmla="*/ 13 h 384"/>
                <a:gd name="T62" fmla="*/ 3 w 398"/>
                <a:gd name="T63" fmla="*/ 14 h 384"/>
                <a:gd name="T64" fmla="*/ 4 w 398"/>
                <a:gd name="T65" fmla="*/ 14 h 384"/>
                <a:gd name="T66" fmla="*/ 6 w 398"/>
                <a:gd name="T67" fmla="*/ 14 h 384"/>
                <a:gd name="T68" fmla="*/ 9 w 398"/>
                <a:gd name="T69" fmla="*/ 14 h 384"/>
                <a:gd name="T70" fmla="*/ 9 w 398"/>
                <a:gd name="T71" fmla="*/ 14 h 384"/>
                <a:gd name="T72" fmla="*/ 10 w 398"/>
                <a:gd name="T73" fmla="*/ 14 h 384"/>
                <a:gd name="T74" fmla="*/ 10 w 398"/>
                <a:gd name="T75" fmla="*/ 14 h 384"/>
                <a:gd name="T76" fmla="*/ 10 w 398"/>
                <a:gd name="T77" fmla="*/ 14 h 384"/>
                <a:gd name="T78" fmla="*/ 11 w 398"/>
                <a:gd name="T79" fmla="*/ 13 h 384"/>
                <a:gd name="T80" fmla="*/ 11 w 398"/>
                <a:gd name="T81" fmla="*/ 13 h 384"/>
                <a:gd name="T82" fmla="*/ 11 w 398"/>
                <a:gd name="T83" fmla="*/ 13 h 384"/>
                <a:gd name="T84" fmla="*/ 12 w 398"/>
                <a:gd name="T85" fmla="*/ 12 h 384"/>
                <a:gd name="T86" fmla="*/ 12 w 398"/>
                <a:gd name="T87" fmla="*/ 12 h 384"/>
                <a:gd name="T88" fmla="*/ 12 w 398"/>
                <a:gd name="T89" fmla="*/ 11 h 384"/>
                <a:gd name="T90" fmla="*/ 12 w 398"/>
                <a:gd name="T91" fmla="*/ 11 h 384"/>
                <a:gd name="T92" fmla="*/ 12 w 398"/>
                <a:gd name="T93" fmla="*/ 10 h 384"/>
                <a:gd name="T94" fmla="*/ 13 w 398"/>
                <a:gd name="T95" fmla="*/ 10 h 384"/>
                <a:gd name="T96" fmla="*/ 13 w 398"/>
                <a:gd name="T97" fmla="*/ 10 h 384"/>
                <a:gd name="T98" fmla="*/ 13 w 398"/>
                <a:gd name="T99" fmla="*/ 9 h 384"/>
                <a:gd name="T100" fmla="*/ 13 w 398"/>
                <a:gd name="T101" fmla="*/ 8 h 384"/>
                <a:gd name="T102" fmla="*/ 13 w 398"/>
                <a:gd name="T103" fmla="*/ 6 h 384"/>
                <a:gd name="T104" fmla="*/ 12 w 398"/>
                <a:gd name="T105" fmla="*/ 4 h 384"/>
                <a:gd name="T106" fmla="*/ 12 w 398"/>
                <a:gd name="T107" fmla="*/ 3 h 384"/>
                <a:gd name="T108" fmla="*/ 11 w 398"/>
                <a:gd name="T109" fmla="*/ 2 h 38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98"/>
                <a:gd name="T166" fmla="*/ 0 h 384"/>
                <a:gd name="T167" fmla="*/ 398 w 398"/>
                <a:gd name="T168" fmla="*/ 384 h 38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98" h="384">
                  <a:moveTo>
                    <a:pt x="336" y="58"/>
                  </a:moveTo>
                  <a:lnTo>
                    <a:pt x="327" y="44"/>
                  </a:lnTo>
                  <a:lnTo>
                    <a:pt x="316" y="33"/>
                  </a:lnTo>
                  <a:lnTo>
                    <a:pt x="305" y="21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3" y="8"/>
                  </a:lnTo>
                  <a:lnTo>
                    <a:pt x="119" y="12"/>
                  </a:lnTo>
                  <a:lnTo>
                    <a:pt x="112" y="14"/>
                  </a:lnTo>
                  <a:lnTo>
                    <a:pt x="110" y="14"/>
                  </a:lnTo>
                  <a:lnTo>
                    <a:pt x="109" y="14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44" y="68"/>
                  </a:lnTo>
                  <a:lnTo>
                    <a:pt x="16" y="104"/>
                  </a:lnTo>
                  <a:lnTo>
                    <a:pt x="7" y="132"/>
                  </a:lnTo>
                  <a:lnTo>
                    <a:pt x="2" y="162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3" y="242"/>
                  </a:lnTo>
                  <a:lnTo>
                    <a:pt x="3" y="251"/>
                  </a:lnTo>
                  <a:lnTo>
                    <a:pt x="3" y="256"/>
                  </a:lnTo>
                  <a:lnTo>
                    <a:pt x="3" y="258"/>
                  </a:lnTo>
                  <a:lnTo>
                    <a:pt x="3" y="259"/>
                  </a:lnTo>
                  <a:lnTo>
                    <a:pt x="5" y="262"/>
                  </a:lnTo>
                  <a:lnTo>
                    <a:pt x="17" y="281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3" y="360"/>
                  </a:lnTo>
                  <a:lnTo>
                    <a:pt x="94" y="371"/>
                  </a:lnTo>
                  <a:lnTo>
                    <a:pt x="108" y="382"/>
                  </a:lnTo>
                  <a:lnTo>
                    <a:pt x="187" y="384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4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2"/>
                  </a:lnTo>
                  <a:lnTo>
                    <a:pt x="344" y="329"/>
                  </a:lnTo>
                  <a:lnTo>
                    <a:pt x="355" y="315"/>
                  </a:lnTo>
                  <a:lnTo>
                    <a:pt x="363" y="299"/>
                  </a:lnTo>
                  <a:lnTo>
                    <a:pt x="371" y="283"/>
                  </a:lnTo>
                  <a:lnTo>
                    <a:pt x="373" y="274"/>
                  </a:lnTo>
                  <a:lnTo>
                    <a:pt x="374" y="270"/>
                  </a:lnTo>
                  <a:lnTo>
                    <a:pt x="377" y="266"/>
                  </a:lnTo>
                  <a:lnTo>
                    <a:pt x="382" y="250"/>
                  </a:lnTo>
                  <a:lnTo>
                    <a:pt x="390" y="209"/>
                  </a:lnTo>
                  <a:lnTo>
                    <a:pt x="398" y="170"/>
                  </a:lnTo>
                  <a:lnTo>
                    <a:pt x="369" y="112"/>
                  </a:lnTo>
                  <a:lnTo>
                    <a:pt x="353" y="85"/>
                  </a:lnTo>
                  <a:lnTo>
                    <a:pt x="336" y="5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" name="Freeform 11"/>
            <p:cNvSpPr>
              <a:spLocks/>
            </p:cNvSpPr>
            <p:nvPr/>
          </p:nvSpPr>
          <p:spPr bwMode="auto">
            <a:xfrm>
              <a:off x="3259" y="2398"/>
              <a:ext cx="81" cy="85"/>
            </a:xfrm>
            <a:custGeom>
              <a:avLst/>
              <a:gdLst>
                <a:gd name="T0" fmla="*/ 14 w 449"/>
                <a:gd name="T1" fmla="*/ 11 h 442"/>
                <a:gd name="T2" fmla="*/ 14 w 449"/>
                <a:gd name="T3" fmla="*/ 10 h 442"/>
                <a:gd name="T4" fmla="*/ 14 w 449"/>
                <a:gd name="T5" fmla="*/ 8 h 442"/>
                <a:gd name="T6" fmla="*/ 14 w 449"/>
                <a:gd name="T7" fmla="*/ 8 h 442"/>
                <a:gd name="T8" fmla="*/ 15 w 449"/>
                <a:gd name="T9" fmla="*/ 6 h 442"/>
                <a:gd name="T10" fmla="*/ 14 w 449"/>
                <a:gd name="T11" fmla="*/ 5 h 442"/>
                <a:gd name="T12" fmla="*/ 14 w 449"/>
                <a:gd name="T13" fmla="*/ 4 h 442"/>
                <a:gd name="T14" fmla="*/ 13 w 449"/>
                <a:gd name="T15" fmla="*/ 3 h 442"/>
                <a:gd name="T16" fmla="*/ 13 w 449"/>
                <a:gd name="T17" fmla="*/ 2 h 442"/>
                <a:gd name="T18" fmla="*/ 12 w 449"/>
                <a:gd name="T19" fmla="*/ 2 h 442"/>
                <a:gd name="T20" fmla="*/ 12 w 449"/>
                <a:gd name="T21" fmla="*/ 1 h 442"/>
                <a:gd name="T22" fmla="*/ 11 w 449"/>
                <a:gd name="T23" fmla="*/ 1 h 442"/>
                <a:gd name="T24" fmla="*/ 8 w 449"/>
                <a:gd name="T25" fmla="*/ 0 h 442"/>
                <a:gd name="T26" fmla="*/ 4 w 449"/>
                <a:gd name="T27" fmla="*/ 0 h 442"/>
                <a:gd name="T28" fmla="*/ 3 w 449"/>
                <a:gd name="T29" fmla="*/ 0 h 442"/>
                <a:gd name="T30" fmla="*/ 3 w 449"/>
                <a:gd name="T31" fmla="*/ 1 h 442"/>
                <a:gd name="T32" fmla="*/ 2 w 449"/>
                <a:gd name="T33" fmla="*/ 1 h 442"/>
                <a:gd name="T34" fmla="*/ 2 w 449"/>
                <a:gd name="T35" fmla="*/ 2 h 442"/>
                <a:gd name="T36" fmla="*/ 1 w 449"/>
                <a:gd name="T37" fmla="*/ 3 h 442"/>
                <a:gd name="T38" fmla="*/ 1 w 449"/>
                <a:gd name="T39" fmla="*/ 4 h 442"/>
                <a:gd name="T40" fmla="*/ 1 w 449"/>
                <a:gd name="T41" fmla="*/ 4 h 442"/>
                <a:gd name="T42" fmla="*/ 1 w 449"/>
                <a:gd name="T43" fmla="*/ 5 h 442"/>
                <a:gd name="T44" fmla="*/ 0 w 449"/>
                <a:gd name="T45" fmla="*/ 6 h 442"/>
                <a:gd name="T46" fmla="*/ 0 w 449"/>
                <a:gd name="T47" fmla="*/ 9 h 442"/>
                <a:gd name="T48" fmla="*/ 0 w 449"/>
                <a:gd name="T49" fmla="*/ 12 h 442"/>
                <a:gd name="T50" fmla="*/ 0 w 449"/>
                <a:gd name="T51" fmla="*/ 12 h 442"/>
                <a:gd name="T52" fmla="*/ 1 w 449"/>
                <a:gd name="T53" fmla="*/ 13 h 442"/>
                <a:gd name="T54" fmla="*/ 1 w 449"/>
                <a:gd name="T55" fmla="*/ 14 h 442"/>
                <a:gd name="T56" fmla="*/ 2 w 449"/>
                <a:gd name="T57" fmla="*/ 14 h 442"/>
                <a:gd name="T58" fmla="*/ 3 w 449"/>
                <a:gd name="T59" fmla="*/ 15 h 442"/>
                <a:gd name="T60" fmla="*/ 3 w 449"/>
                <a:gd name="T61" fmla="*/ 16 h 442"/>
                <a:gd name="T62" fmla="*/ 6 w 449"/>
                <a:gd name="T63" fmla="*/ 16 h 442"/>
                <a:gd name="T64" fmla="*/ 9 w 449"/>
                <a:gd name="T65" fmla="*/ 16 h 442"/>
                <a:gd name="T66" fmla="*/ 9 w 449"/>
                <a:gd name="T67" fmla="*/ 16 h 442"/>
                <a:gd name="T68" fmla="*/ 9 w 449"/>
                <a:gd name="T69" fmla="*/ 16 h 442"/>
                <a:gd name="T70" fmla="*/ 10 w 449"/>
                <a:gd name="T71" fmla="*/ 16 h 442"/>
                <a:gd name="T72" fmla="*/ 10 w 449"/>
                <a:gd name="T73" fmla="*/ 16 h 442"/>
                <a:gd name="T74" fmla="*/ 10 w 449"/>
                <a:gd name="T75" fmla="*/ 15 h 442"/>
                <a:gd name="T76" fmla="*/ 11 w 449"/>
                <a:gd name="T77" fmla="*/ 15 h 442"/>
                <a:gd name="T78" fmla="*/ 11 w 449"/>
                <a:gd name="T79" fmla="*/ 14 h 442"/>
                <a:gd name="T80" fmla="*/ 12 w 449"/>
                <a:gd name="T81" fmla="*/ 14 h 442"/>
                <a:gd name="T82" fmla="*/ 12 w 449"/>
                <a:gd name="T83" fmla="*/ 14 h 442"/>
                <a:gd name="T84" fmla="*/ 12 w 449"/>
                <a:gd name="T85" fmla="*/ 13 h 442"/>
                <a:gd name="T86" fmla="*/ 12 w 449"/>
                <a:gd name="T87" fmla="*/ 13 h 442"/>
                <a:gd name="T88" fmla="*/ 12 w 449"/>
                <a:gd name="T89" fmla="*/ 13 h 442"/>
                <a:gd name="T90" fmla="*/ 13 w 449"/>
                <a:gd name="T91" fmla="*/ 12 h 442"/>
                <a:gd name="T92" fmla="*/ 13 w 449"/>
                <a:gd name="T93" fmla="*/ 12 h 442"/>
                <a:gd name="T94" fmla="*/ 14 w 449"/>
                <a:gd name="T95" fmla="*/ 11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49"/>
                <a:gd name="T145" fmla="*/ 0 h 442"/>
                <a:gd name="T146" fmla="*/ 449 w 449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49" h="442">
                  <a:moveTo>
                    <a:pt x="420" y="290"/>
                  </a:moveTo>
                  <a:lnTo>
                    <a:pt x="432" y="260"/>
                  </a:lnTo>
                  <a:lnTo>
                    <a:pt x="441" y="231"/>
                  </a:lnTo>
                  <a:lnTo>
                    <a:pt x="446" y="201"/>
                  </a:lnTo>
                  <a:lnTo>
                    <a:pt x="449" y="172"/>
                  </a:lnTo>
                  <a:lnTo>
                    <a:pt x="434" y="141"/>
                  </a:lnTo>
                  <a:lnTo>
                    <a:pt x="419" y="113"/>
                  </a:lnTo>
                  <a:lnTo>
                    <a:pt x="403" y="86"/>
                  </a:lnTo>
                  <a:lnTo>
                    <a:pt x="386" y="61"/>
                  </a:lnTo>
                  <a:lnTo>
                    <a:pt x="376" y="47"/>
                  </a:lnTo>
                  <a:lnTo>
                    <a:pt x="366" y="36"/>
                  </a:lnTo>
                  <a:lnTo>
                    <a:pt x="342" y="14"/>
                  </a:lnTo>
                  <a:lnTo>
                    <a:pt x="237" y="6"/>
                  </a:lnTo>
                  <a:lnTo>
                    <a:pt x="132" y="0"/>
                  </a:lnTo>
                  <a:lnTo>
                    <a:pt x="108" y="10"/>
                  </a:lnTo>
                  <a:lnTo>
                    <a:pt x="87" y="22"/>
                  </a:lnTo>
                  <a:lnTo>
                    <a:pt x="68" y="38"/>
                  </a:lnTo>
                  <a:lnTo>
                    <a:pt x="52" y="57"/>
                  </a:lnTo>
                  <a:lnTo>
                    <a:pt x="37" y="79"/>
                  </a:lnTo>
                  <a:lnTo>
                    <a:pt x="27" y="103"/>
                  </a:lnTo>
                  <a:lnTo>
                    <a:pt x="21" y="115"/>
                  </a:lnTo>
                  <a:lnTo>
                    <a:pt x="18" y="130"/>
                  </a:lnTo>
                  <a:lnTo>
                    <a:pt x="12" y="160"/>
                  </a:lnTo>
                  <a:lnTo>
                    <a:pt x="2" y="236"/>
                  </a:lnTo>
                  <a:lnTo>
                    <a:pt x="0" y="316"/>
                  </a:lnTo>
                  <a:lnTo>
                    <a:pt x="12" y="335"/>
                  </a:lnTo>
                  <a:lnTo>
                    <a:pt x="27" y="354"/>
                  </a:lnTo>
                  <a:lnTo>
                    <a:pt x="42" y="372"/>
                  </a:lnTo>
                  <a:lnTo>
                    <a:pt x="59" y="391"/>
                  </a:lnTo>
                  <a:lnTo>
                    <a:pt x="80" y="412"/>
                  </a:lnTo>
                  <a:lnTo>
                    <a:pt x="106" y="434"/>
                  </a:lnTo>
                  <a:lnTo>
                    <a:pt x="184" y="439"/>
                  </a:lnTo>
                  <a:lnTo>
                    <a:pt x="264" y="442"/>
                  </a:lnTo>
                  <a:lnTo>
                    <a:pt x="276" y="439"/>
                  </a:lnTo>
                  <a:lnTo>
                    <a:pt x="290" y="434"/>
                  </a:lnTo>
                  <a:lnTo>
                    <a:pt x="299" y="426"/>
                  </a:lnTo>
                  <a:lnTo>
                    <a:pt x="309" y="419"/>
                  </a:lnTo>
                  <a:lnTo>
                    <a:pt x="318" y="411"/>
                  </a:lnTo>
                  <a:lnTo>
                    <a:pt x="328" y="404"/>
                  </a:lnTo>
                  <a:lnTo>
                    <a:pt x="347" y="387"/>
                  </a:lnTo>
                  <a:lnTo>
                    <a:pt x="355" y="378"/>
                  </a:lnTo>
                  <a:lnTo>
                    <a:pt x="364" y="370"/>
                  </a:lnTo>
                  <a:lnTo>
                    <a:pt x="370" y="360"/>
                  </a:lnTo>
                  <a:lnTo>
                    <a:pt x="378" y="351"/>
                  </a:lnTo>
                  <a:lnTo>
                    <a:pt x="385" y="341"/>
                  </a:lnTo>
                  <a:lnTo>
                    <a:pt x="393" y="332"/>
                  </a:lnTo>
                  <a:lnTo>
                    <a:pt x="407" y="311"/>
                  </a:lnTo>
                  <a:lnTo>
                    <a:pt x="420" y="29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1" name="Freeform 12"/>
            <p:cNvSpPr>
              <a:spLocks/>
            </p:cNvSpPr>
            <p:nvPr/>
          </p:nvSpPr>
          <p:spPr bwMode="auto">
            <a:xfrm>
              <a:off x="3258" y="2691"/>
              <a:ext cx="72" cy="74"/>
            </a:xfrm>
            <a:custGeom>
              <a:avLst/>
              <a:gdLst>
                <a:gd name="T0" fmla="*/ 5 w 398"/>
                <a:gd name="T1" fmla="*/ 0 h 384"/>
                <a:gd name="T2" fmla="*/ 4 w 398"/>
                <a:gd name="T3" fmla="*/ 0 h 384"/>
                <a:gd name="T4" fmla="*/ 4 w 398"/>
                <a:gd name="T5" fmla="*/ 0 h 384"/>
                <a:gd name="T6" fmla="*/ 4 w 398"/>
                <a:gd name="T7" fmla="*/ 0 h 384"/>
                <a:gd name="T8" fmla="*/ 4 w 398"/>
                <a:gd name="T9" fmla="*/ 0 h 384"/>
                <a:gd name="T10" fmla="*/ 4 w 398"/>
                <a:gd name="T11" fmla="*/ 0 h 384"/>
                <a:gd name="T12" fmla="*/ 4 w 398"/>
                <a:gd name="T13" fmla="*/ 1 h 384"/>
                <a:gd name="T14" fmla="*/ 3 w 398"/>
                <a:gd name="T15" fmla="*/ 1 h 384"/>
                <a:gd name="T16" fmla="*/ 2 w 398"/>
                <a:gd name="T17" fmla="*/ 2 h 384"/>
                <a:gd name="T18" fmla="*/ 2 w 398"/>
                <a:gd name="T19" fmla="*/ 3 h 384"/>
                <a:gd name="T20" fmla="*/ 1 w 398"/>
                <a:gd name="T21" fmla="*/ 3 h 384"/>
                <a:gd name="T22" fmla="*/ 1 w 398"/>
                <a:gd name="T23" fmla="*/ 4 h 384"/>
                <a:gd name="T24" fmla="*/ 0 w 398"/>
                <a:gd name="T25" fmla="*/ 5 h 384"/>
                <a:gd name="T26" fmla="*/ 0 w 398"/>
                <a:gd name="T27" fmla="*/ 6 h 384"/>
                <a:gd name="T28" fmla="*/ 0 w 398"/>
                <a:gd name="T29" fmla="*/ 7 h 384"/>
                <a:gd name="T30" fmla="*/ 0 w 398"/>
                <a:gd name="T31" fmla="*/ 8 h 384"/>
                <a:gd name="T32" fmla="*/ 0 w 398"/>
                <a:gd name="T33" fmla="*/ 9 h 384"/>
                <a:gd name="T34" fmla="*/ 0 w 398"/>
                <a:gd name="T35" fmla="*/ 10 h 384"/>
                <a:gd name="T36" fmla="*/ 1 w 398"/>
                <a:gd name="T37" fmla="*/ 10 h 384"/>
                <a:gd name="T38" fmla="*/ 1 w 398"/>
                <a:gd name="T39" fmla="*/ 11 h 384"/>
                <a:gd name="T40" fmla="*/ 1 w 398"/>
                <a:gd name="T41" fmla="*/ 12 h 384"/>
                <a:gd name="T42" fmla="*/ 2 w 398"/>
                <a:gd name="T43" fmla="*/ 13 h 384"/>
                <a:gd name="T44" fmla="*/ 3 w 398"/>
                <a:gd name="T45" fmla="*/ 13 h 384"/>
                <a:gd name="T46" fmla="*/ 4 w 398"/>
                <a:gd name="T47" fmla="*/ 14 h 384"/>
                <a:gd name="T48" fmla="*/ 5 w 398"/>
                <a:gd name="T49" fmla="*/ 14 h 384"/>
                <a:gd name="T50" fmla="*/ 6 w 398"/>
                <a:gd name="T51" fmla="*/ 14 h 384"/>
                <a:gd name="T52" fmla="*/ 7 w 398"/>
                <a:gd name="T53" fmla="*/ 14 h 384"/>
                <a:gd name="T54" fmla="*/ 9 w 398"/>
                <a:gd name="T55" fmla="*/ 14 h 384"/>
                <a:gd name="T56" fmla="*/ 9 w 398"/>
                <a:gd name="T57" fmla="*/ 14 h 384"/>
                <a:gd name="T58" fmla="*/ 10 w 398"/>
                <a:gd name="T59" fmla="*/ 14 h 384"/>
                <a:gd name="T60" fmla="*/ 10 w 398"/>
                <a:gd name="T61" fmla="*/ 14 h 384"/>
                <a:gd name="T62" fmla="*/ 10 w 398"/>
                <a:gd name="T63" fmla="*/ 13 h 384"/>
                <a:gd name="T64" fmla="*/ 11 w 398"/>
                <a:gd name="T65" fmla="*/ 13 h 384"/>
                <a:gd name="T66" fmla="*/ 11 w 398"/>
                <a:gd name="T67" fmla="*/ 12 h 384"/>
                <a:gd name="T68" fmla="*/ 12 w 398"/>
                <a:gd name="T69" fmla="*/ 12 h 384"/>
                <a:gd name="T70" fmla="*/ 12 w 398"/>
                <a:gd name="T71" fmla="*/ 11 h 384"/>
                <a:gd name="T72" fmla="*/ 12 w 398"/>
                <a:gd name="T73" fmla="*/ 11 h 384"/>
                <a:gd name="T74" fmla="*/ 12 w 398"/>
                <a:gd name="T75" fmla="*/ 10 h 384"/>
                <a:gd name="T76" fmla="*/ 12 w 398"/>
                <a:gd name="T77" fmla="*/ 10 h 384"/>
                <a:gd name="T78" fmla="*/ 12 w 398"/>
                <a:gd name="T79" fmla="*/ 10 h 384"/>
                <a:gd name="T80" fmla="*/ 12 w 398"/>
                <a:gd name="T81" fmla="*/ 10 h 384"/>
                <a:gd name="T82" fmla="*/ 12 w 398"/>
                <a:gd name="T83" fmla="*/ 9 h 384"/>
                <a:gd name="T84" fmla="*/ 13 w 398"/>
                <a:gd name="T85" fmla="*/ 9 h 384"/>
                <a:gd name="T86" fmla="*/ 13 w 398"/>
                <a:gd name="T87" fmla="*/ 8 h 384"/>
                <a:gd name="T88" fmla="*/ 13 w 398"/>
                <a:gd name="T89" fmla="*/ 6 h 384"/>
                <a:gd name="T90" fmla="*/ 12 w 398"/>
                <a:gd name="T91" fmla="*/ 5 h 384"/>
                <a:gd name="T92" fmla="*/ 12 w 398"/>
                <a:gd name="T93" fmla="*/ 4 h 384"/>
                <a:gd name="T94" fmla="*/ 11 w 398"/>
                <a:gd name="T95" fmla="*/ 2 h 384"/>
                <a:gd name="T96" fmla="*/ 11 w 398"/>
                <a:gd name="T97" fmla="*/ 2 h 384"/>
                <a:gd name="T98" fmla="*/ 10 w 398"/>
                <a:gd name="T99" fmla="*/ 1 h 384"/>
                <a:gd name="T100" fmla="*/ 10 w 398"/>
                <a:gd name="T101" fmla="*/ 1 h 384"/>
                <a:gd name="T102" fmla="*/ 10 w 398"/>
                <a:gd name="T103" fmla="*/ 1 h 384"/>
                <a:gd name="T104" fmla="*/ 5 w 398"/>
                <a:gd name="T105" fmla="*/ 0 h 3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98"/>
                <a:gd name="T160" fmla="*/ 0 h 384"/>
                <a:gd name="T161" fmla="*/ 398 w 398"/>
                <a:gd name="T162" fmla="*/ 384 h 3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98" h="384">
                  <a:moveTo>
                    <a:pt x="136" y="0"/>
                  </a:move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7"/>
                  </a:lnTo>
                  <a:lnTo>
                    <a:pt x="64" y="45"/>
                  </a:lnTo>
                  <a:lnTo>
                    <a:pt x="47" y="67"/>
                  </a:lnTo>
                  <a:lnTo>
                    <a:pt x="31" y="85"/>
                  </a:lnTo>
                  <a:lnTo>
                    <a:pt x="18" y="105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3"/>
                  </a:lnTo>
                  <a:lnTo>
                    <a:pt x="4" y="263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46" y="320"/>
                  </a:lnTo>
                  <a:lnTo>
                    <a:pt x="63" y="338"/>
                  </a:lnTo>
                  <a:lnTo>
                    <a:pt x="84" y="359"/>
                  </a:lnTo>
                  <a:lnTo>
                    <a:pt x="110" y="381"/>
                  </a:lnTo>
                  <a:lnTo>
                    <a:pt x="149" y="383"/>
                  </a:lnTo>
                  <a:lnTo>
                    <a:pt x="187" y="384"/>
                  </a:lnTo>
                  <a:lnTo>
                    <a:pt x="226" y="384"/>
                  </a:lnTo>
                  <a:lnTo>
                    <a:pt x="267" y="383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6" y="370"/>
                  </a:lnTo>
                  <a:lnTo>
                    <a:pt x="320" y="356"/>
                  </a:lnTo>
                  <a:lnTo>
                    <a:pt x="334" y="344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299"/>
                  </a:lnTo>
                  <a:lnTo>
                    <a:pt x="373" y="283"/>
                  </a:lnTo>
                  <a:lnTo>
                    <a:pt x="376" y="274"/>
                  </a:lnTo>
                  <a:lnTo>
                    <a:pt x="377" y="270"/>
                  </a:lnTo>
                  <a:lnTo>
                    <a:pt x="379" y="266"/>
                  </a:lnTo>
                  <a:lnTo>
                    <a:pt x="381" y="257"/>
                  </a:lnTo>
                  <a:lnTo>
                    <a:pt x="382" y="253"/>
                  </a:lnTo>
                  <a:lnTo>
                    <a:pt x="385" y="249"/>
                  </a:lnTo>
                  <a:lnTo>
                    <a:pt x="391" y="210"/>
                  </a:lnTo>
                  <a:lnTo>
                    <a:pt x="398" y="171"/>
                  </a:lnTo>
                  <a:lnTo>
                    <a:pt x="383" y="141"/>
                  </a:lnTo>
                  <a:lnTo>
                    <a:pt x="370" y="112"/>
                  </a:lnTo>
                  <a:lnTo>
                    <a:pt x="338" y="59"/>
                  </a:lnTo>
                  <a:lnTo>
                    <a:pt x="328" y="45"/>
                  </a:lnTo>
                  <a:lnTo>
                    <a:pt x="318" y="34"/>
                  </a:lnTo>
                  <a:lnTo>
                    <a:pt x="305" y="23"/>
                  </a:lnTo>
                  <a:lnTo>
                    <a:pt x="294" y="1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2" name="Freeform 13"/>
            <p:cNvSpPr>
              <a:spLocks/>
            </p:cNvSpPr>
            <p:nvPr/>
          </p:nvSpPr>
          <p:spPr bwMode="auto">
            <a:xfrm>
              <a:off x="3267" y="2954"/>
              <a:ext cx="73" cy="74"/>
            </a:xfrm>
            <a:custGeom>
              <a:avLst/>
              <a:gdLst>
                <a:gd name="T0" fmla="*/ 10 w 401"/>
                <a:gd name="T1" fmla="*/ 14 h 384"/>
                <a:gd name="T2" fmla="*/ 11 w 401"/>
                <a:gd name="T3" fmla="*/ 13 h 384"/>
                <a:gd name="T4" fmla="*/ 11 w 401"/>
                <a:gd name="T5" fmla="*/ 13 h 384"/>
                <a:gd name="T6" fmla="*/ 11 w 401"/>
                <a:gd name="T7" fmla="*/ 13 h 384"/>
                <a:gd name="T8" fmla="*/ 11 w 401"/>
                <a:gd name="T9" fmla="*/ 12 h 384"/>
                <a:gd name="T10" fmla="*/ 12 w 401"/>
                <a:gd name="T11" fmla="*/ 12 h 384"/>
                <a:gd name="T12" fmla="*/ 12 w 401"/>
                <a:gd name="T13" fmla="*/ 11 h 384"/>
                <a:gd name="T14" fmla="*/ 12 w 401"/>
                <a:gd name="T15" fmla="*/ 11 h 384"/>
                <a:gd name="T16" fmla="*/ 12 w 401"/>
                <a:gd name="T17" fmla="*/ 10 h 384"/>
                <a:gd name="T18" fmla="*/ 12 w 401"/>
                <a:gd name="T19" fmla="*/ 10 h 384"/>
                <a:gd name="T20" fmla="*/ 13 w 401"/>
                <a:gd name="T21" fmla="*/ 10 h 384"/>
                <a:gd name="T22" fmla="*/ 13 w 401"/>
                <a:gd name="T23" fmla="*/ 10 h 384"/>
                <a:gd name="T24" fmla="*/ 13 w 401"/>
                <a:gd name="T25" fmla="*/ 9 h 384"/>
                <a:gd name="T26" fmla="*/ 13 w 401"/>
                <a:gd name="T27" fmla="*/ 9 h 384"/>
                <a:gd name="T28" fmla="*/ 13 w 401"/>
                <a:gd name="T29" fmla="*/ 8 h 384"/>
                <a:gd name="T30" fmla="*/ 13 w 401"/>
                <a:gd name="T31" fmla="*/ 6 h 384"/>
                <a:gd name="T32" fmla="*/ 12 w 401"/>
                <a:gd name="T33" fmla="*/ 4 h 384"/>
                <a:gd name="T34" fmla="*/ 12 w 401"/>
                <a:gd name="T35" fmla="*/ 3 h 384"/>
                <a:gd name="T36" fmla="*/ 11 w 401"/>
                <a:gd name="T37" fmla="*/ 2 h 384"/>
                <a:gd name="T38" fmla="*/ 11 w 401"/>
                <a:gd name="T39" fmla="*/ 2 h 384"/>
                <a:gd name="T40" fmla="*/ 11 w 401"/>
                <a:gd name="T41" fmla="*/ 1 h 384"/>
                <a:gd name="T42" fmla="*/ 10 w 401"/>
                <a:gd name="T43" fmla="*/ 0 h 384"/>
                <a:gd name="T44" fmla="*/ 5 w 401"/>
                <a:gd name="T45" fmla="*/ 0 h 384"/>
                <a:gd name="T46" fmla="*/ 5 w 401"/>
                <a:gd name="T47" fmla="*/ 0 h 384"/>
                <a:gd name="T48" fmla="*/ 4 w 401"/>
                <a:gd name="T49" fmla="*/ 0 h 384"/>
                <a:gd name="T50" fmla="*/ 4 w 401"/>
                <a:gd name="T51" fmla="*/ 0 h 384"/>
                <a:gd name="T52" fmla="*/ 4 w 401"/>
                <a:gd name="T53" fmla="*/ 0 h 384"/>
                <a:gd name="T54" fmla="*/ 4 w 401"/>
                <a:gd name="T55" fmla="*/ 1 h 384"/>
                <a:gd name="T56" fmla="*/ 3 w 401"/>
                <a:gd name="T57" fmla="*/ 1 h 384"/>
                <a:gd name="T58" fmla="*/ 1 w 401"/>
                <a:gd name="T59" fmla="*/ 3 h 384"/>
                <a:gd name="T60" fmla="*/ 1 w 401"/>
                <a:gd name="T61" fmla="*/ 3 h 384"/>
                <a:gd name="T62" fmla="*/ 1 w 401"/>
                <a:gd name="T63" fmla="*/ 4 h 384"/>
                <a:gd name="T64" fmla="*/ 0 w 401"/>
                <a:gd name="T65" fmla="*/ 5 h 384"/>
                <a:gd name="T66" fmla="*/ 0 w 401"/>
                <a:gd name="T67" fmla="*/ 6 h 384"/>
                <a:gd name="T68" fmla="*/ 0 w 401"/>
                <a:gd name="T69" fmla="*/ 7 h 384"/>
                <a:gd name="T70" fmla="*/ 0 w 401"/>
                <a:gd name="T71" fmla="*/ 8 h 384"/>
                <a:gd name="T72" fmla="*/ 0 w 401"/>
                <a:gd name="T73" fmla="*/ 9 h 384"/>
                <a:gd name="T74" fmla="*/ 0 w 401"/>
                <a:gd name="T75" fmla="*/ 10 h 384"/>
                <a:gd name="T76" fmla="*/ 1 w 401"/>
                <a:gd name="T77" fmla="*/ 11 h 384"/>
                <a:gd name="T78" fmla="*/ 2 w 401"/>
                <a:gd name="T79" fmla="*/ 13 h 384"/>
                <a:gd name="T80" fmla="*/ 3 w 401"/>
                <a:gd name="T81" fmla="*/ 13 h 384"/>
                <a:gd name="T82" fmla="*/ 4 w 401"/>
                <a:gd name="T83" fmla="*/ 14 h 384"/>
                <a:gd name="T84" fmla="*/ 5 w 401"/>
                <a:gd name="T85" fmla="*/ 14 h 384"/>
                <a:gd name="T86" fmla="*/ 6 w 401"/>
                <a:gd name="T87" fmla="*/ 14 h 384"/>
                <a:gd name="T88" fmla="*/ 6 w 401"/>
                <a:gd name="T89" fmla="*/ 14 h 384"/>
                <a:gd name="T90" fmla="*/ 9 w 401"/>
                <a:gd name="T91" fmla="*/ 14 h 384"/>
                <a:gd name="T92" fmla="*/ 9 w 401"/>
                <a:gd name="T93" fmla="*/ 14 h 384"/>
                <a:gd name="T94" fmla="*/ 9 w 401"/>
                <a:gd name="T95" fmla="*/ 14 h 384"/>
                <a:gd name="T96" fmla="*/ 9 w 401"/>
                <a:gd name="T97" fmla="*/ 14 h 384"/>
                <a:gd name="T98" fmla="*/ 9 w 401"/>
                <a:gd name="T99" fmla="*/ 14 h 384"/>
                <a:gd name="T100" fmla="*/ 10 w 401"/>
                <a:gd name="T101" fmla="*/ 14 h 384"/>
                <a:gd name="T102" fmla="*/ 10 w 401"/>
                <a:gd name="T103" fmla="*/ 14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08" y="367"/>
                  </a:moveTo>
                  <a:lnTo>
                    <a:pt x="321" y="355"/>
                  </a:lnTo>
                  <a:lnTo>
                    <a:pt x="327" y="348"/>
                  </a:lnTo>
                  <a:lnTo>
                    <a:pt x="334" y="342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5" y="274"/>
                  </a:lnTo>
                  <a:lnTo>
                    <a:pt x="376" y="270"/>
                  </a:lnTo>
                  <a:lnTo>
                    <a:pt x="378" y="266"/>
                  </a:lnTo>
                  <a:lnTo>
                    <a:pt x="380" y="257"/>
                  </a:lnTo>
                  <a:lnTo>
                    <a:pt x="381" y="253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1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32" y="85"/>
                  </a:lnTo>
                  <a:lnTo>
                    <a:pt x="19" y="103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1"/>
                  </a:lnTo>
                  <a:lnTo>
                    <a:pt x="4" y="262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2"/>
                  </a:lnTo>
                  <a:lnTo>
                    <a:pt x="277" y="381"/>
                  </a:lnTo>
                  <a:lnTo>
                    <a:pt x="282" y="379"/>
                  </a:lnTo>
                  <a:lnTo>
                    <a:pt x="284" y="378"/>
                  </a:lnTo>
                  <a:lnTo>
                    <a:pt x="287" y="378"/>
                  </a:lnTo>
                  <a:lnTo>
                    <a:pt x="296" y="373"/>
                  </a:lnTo>
                  <a:lnTo>
                    <a:pt x="308" y="367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3" name="Line 37"/>
            <p:cNvSpPr>
              <a:spLocks noChangeShapeType="1"/>
            </p:cNvSpPr>
            <p:nvPr/>
          </p:nvSpPr>
          <p:spPr bwMode="auto">
            <a:xfrm flipH="1">
              <a:off x="2698" y="1053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Line 45"/>
            <p:cNvSpPr>
              <a:spLocks noChangeShapeType="1"/>
            </p:cNvSpPr>
            <p:nvPr/>
          </p:nvSpPr>
          <p:spPr bwMode="auto">
            <a:xfrm>
              <a:off x="2704" y="1912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Line 53"/>
            <p:cNvSpPr>
              <a:spLocks noChangeShapeType="1"/>
            </p:cNvSpPr>
            <p:nvPr/>
          </p:nvSpPr>
          <p:spPr bwMode="auto">
            <a:xfrm>
              <a:off x="2701" y="1352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Line 61"/>
            <p:cNvSpPr>
              <a:spLocks noChangeShapeType="1"/>
            </p:cNvSpPr>
            <p:nvPr/>
          </p:nvSpPr>
          <p:spPr bwMode="auto">
            <a:xfrm>
              <a:off x="2701" y="1614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Line 69"/>
            <p:cNvSpPr>
              <a:spLocks noChangeShapeType="1"/>
            </p:cNvSpPr>
            <p:nvPr/>
          </p:nvSpPr>
          <p:spPr bwMode="auto">
            <a:xfrm>
              <a:off x="2701" y="2438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8" name="Line 77"/>
            <p:cNvSpPr>
              <a:spLocks noChangeShapeType="1"/>
            </p:cNvSpPr>
            <p:nvPr/>
          </p:nvSpPr>
          <p:spPr bwMode="auto">
            <a:xfrm>
              <a:off x="2701" y="2157"/>
              <a:ext cx="5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9" name="Line 85"/>
            <p:cNvSpPr>
              <a:spLocks noChangeShapeType="1"/>
            </p:cNvSpPr>
            <p:nvPr/>
          </p:nvSpPr>
          <p:spPr bwMode="auto">
            <a:xfrm>
              <a:off x="2700" y="2979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0" name="Line 93"/>
            <p:cNvSpPr>
              <a:spLocks noChangeShapeType="1"/>
            </p:cNvSpPr>
            <p:nvPr/>
          </p:nvSpPr>
          <p:spPr bwMode="auto">
            <a:xfrm>
              <a:off x="2700" y="2710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1" name="Rectangle 95"/>
            <p:cNvSpPr>
              <a:spLocks noChangeArrowheads="1"/>
            </p:cNvSpPr>
            <p:nvPr/>
          </p:nvSpPr>
          <p:spPr bwMode="auto">
            <a:xfrm>
              <a:off x="3401" y="985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2" name="Rectangle 96"/>
            <p:cNvSpPr>
              <a:spLocks noChangeArrowheads="1"/>
            </p:cNvSpPr>
            <p:nvPr/>
          </p:nvSpPr>
          <p:spPr bwMode="auto">
            <a:xfrm>
              <a:off x="3415" y="127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3" name="Rectangle 97"/>
            <p:cNvSpPr>
              <a:spLocks noChangeArrowheads="1"/>
            </p:cNvSpPr>
            <p:nvPr/>
          </p:nvSpPr>
          <p:spPr bwMode="auto">
            <a:xfrm>
              <a:off x="3411" y="1543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4" name="Rectangle 98"/>
            <p:cNvSpPr>
              <a:spLocks noChangeArrowheads="1"/>
            </p:cNvSpPr>
            <p:nvPr/>
          </p:nvSpPr>
          <p:spPr bwMode="auto">
            <a:xfrm>
              <a:off x="3411" y="181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5" name="Rectangle 99"/>
            <p:cNvSpPr>
              <a:spLocks noChangeArrowheads="1"/>
            </p:cNvSpPr>
            <p:nvPr/>
          </p:nvSpPr>
          <p:spPr bwMode="auto">
            <a:xfrm>
              <a:off x="3420" y="209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6" name="Rectangle 100"/>
            <p:cNvSpPr>
              <a:spLocks noChangeArrowheads="1"/>
            </p:cNvSpPr>
            <p:nvPr/>
          </p:nvSpPr>
          <p:spPr bwMode="auto">
            <a:xfrm>
              <a:off x="3411" y="238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7" name="Rectangle 101"/>
            <p:cNvSpPr>
              <a:spLocks noChangeArrowheads="1"/>
            </p:cNvSpPr>
            <p:nvPr/>
          </p:nvSpPr>
          <p:spPr bwMode="auto">
            <a:xfrm>
              <a:off x="3400" y="2654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8" name="Rectangle 102"/>
            <p:cNvSpPr>
              <a:spLocks noChangeArrowheads="1"/>
            </p:cNvSpPr>
            <p:nvPr/>
          </p:nvSpPr>
          <p:spPr bwMode="auto">
            <a:xfrm>
              <a:off x="3406" y="2928"/>
              <a:ext cx="1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9" name="Freeform 118"/>
            <p:cNvSpPr>
              <a:spLocks/>
            </p:cNvSpPr>
            <p:nvPr/>
          </p:nvSpPr>
          <p:spPr bwMode="auto">
            <a:xfrm>
              <a:off x="2052" y="3168"/>
              <a:ext cx="103" cy="91"/>
            </a:xfrm>
            <a:custGeom>
              <a:avLst/>
              <a:gdLst>
                <a:gd name="T0" fmla="*/ 3 w 400"/>
                <a:gd name="T1" fmla="*/ 4 h 385"/>
                <a:gd name="T2" fmla="*/ 2 w 400"/>
                <a:gd name="T3" fmla="*/ 5 h 385"/>
                <a:gd name="T4" fmla="*/ 1 w 400"/>
                <a:gd name="T5" fmla="*/ 6 h 385"/>
                <a:gd name="T6" fmla="*/ 1 w 400"/>
                <a:gd name="T7" fmla="*/ 8 h 385"/>
                <a:gd name="T8" fmla="*/ 0 w 400"/>
                <a:gd name="T9" fmla="*/ 9 h 385"/>
                <a:gd name="T10" fmla="*/ 0 w 400"/>
                <a:gd name="T11" fmla="*/ 11 h 385"/>
                <a:gd name="T12" fmla="*/ 0 w 400"/>
                <a:gd name="T13" fmla="*/ 13 h 385"/>
                <a:gd name="T14" fmla="*/ 0 w 400"/>
                <a:gd name="T15" fmla="*/ 15 h 385"/>
                <a:gd name="T16" fmla="*/ 2 w 400"/>
                <a:gd name="T17" fmla="*/ 17 h 385"/>
                <a:gd name="T18" fmla="*/ 3 w 400"/>
                <a:gd name="T19" fmla="*/ 18 h 385"/>
                <a:gd name="T20" fmla="*/ 4 w 400"/>
                <a:gd name="T21" fmla="*/ 19 h 385"/>
                <a:gd name="T22" fmla="*/ 6 w 400"/>
                <a:gd name="T23" fmla="*/ 20 h 385"/>
                <a:gd name="T24" fmla="*/ 7 w 400"/>
                <a:gd name="T25" fmla="*/ 21 h 385"/>
                <a:gd name="T26" fmla="*/ 12 w 400"/>
                <a:gd name="T27" fmla="*/ 22 h 385"/>
                <a:gd name="T28" fmla="*/ 18 w 400"/>
                <a:gd name="T29" fmla="*/ 21 h 385"/>
                <a:gd name="T30" fmla="*/ 18 w 400"/>
                <a:gd name="T31" fmla="*/ 21 h 385"/>
                <a:gd name="T32" fmla="*/ 19 w 400"/>
                <a:gd name="T33" fmla="*/ 21 h 385"/>
                <a:gd name="T34" fmla="*/ 20 w 400"/>
                <a:gd name="T35" fmla="*/ 21 h 385"/>
                <a:gd name="T36" fmla="*/ 20 w 400"/>
                <a:gd name="T37" fmla="*/ 21 h 385"/>
                <a:gd name="T38" fmla="*/ 20 w 400"/>
                <a:gd name="T39" fmla="*/ 21 h 385"/>
                <a:gd name="T40" fmla="*/ 21 w 400"/>
                <a:gd name="T41" fmla="*/ 20 h 385"/>
                <a:gd name="T42" fmla="*/ 22 w 400"/>
                <a:gd name="T43" fmla="*/ 19 h 385"/>
                <a:gd name="T44" fmla="*/ 23 w 400"/>
                <a:gd name="T45" fmla="*/ 18 h 385"/>
                <a:gd name="T46" fmla="*/ 24 w 400"/>
                <a:gd name="T47" fmla="*/ 17 h 385"/>
                <a:gd name="T48" fmla="*/ 24 w 400"/>
                <a:gd name="T49" fmla="*/ 17 h 385"/>
                <a:gd name="T50" fmla="*/ 25 w 400"/>
                <a:gd name="T51" fmla="*/ 16 h 385"/>
                <a:gd name="T52" fmla="*/ 25 w 400"/>
                <a:gd name="T53" fmla="*/ 15 h 385"/>
                <a:gd name="T54" fmla="*/ 25 w 400"/>
                <a:gd name="T55" fmla="*/ 15 h 385"/>
                <a:gd name="T56" fmla="*/ 25 w 400"/>
                <a:gd name="T57" fmla="*/ 15 h 385"/>
                <a:gd name="T58" fmla="*/ 25 w 400"/>
                <a:gd name="T59" fmla="*/ 14 h 385"/>
                <a:gd name="T60" fmla="*/ 27 w 400"/>
                <a:gd name="T61" fmla="*/ 10 h 385"/>
                <a:gd name="T62" fmla="*/ 25 w 400"/>
                <a:gd name="T63" fmla="*/ 8 h 385"/>
                <a:gd name="T64" fmla="*/ 24 w 400"/>
                <a:gd name="T65" fmla="*/ 6 h 385"/>
                <a:gd name="T66" fmla="*/ 22 w 400"/>
                <a:gd name="T67" fmla="*/ 3 h 385"/>
                <a:gd name="T68" fmla="*/ 22 w 400"/>
                <a:gd name="T69" fmla="*/ 2 h 385"/>
                <a:gd name="T70" fmla="*/ 21 w 400"/>
                <a:gd name="T71" fmla="*/ 2 h 385"/>
                <a:gd name="T72" fmla="*/ 20 w 400"/>
                <a:gd name="T73" fmla="*/ 1 h 385"/>
                <a:gd name="T74" fmla="*/ 9 w 400"/>
                <a:gd name="T75" fmla="*/ 0 h 385"/>
                <a:gd name="T76" fmla="*/ 9 w 400"/>
                <a:gd name="T77" fmla="*/ 0 h 385"/>
                <a:gd name="T78" fmla="*/ 9 w 400"/>
                <a:gd name="T79" fmla="*/ 0 h 385"/>
                <a:gd name="T80" fmla="*/ 9 w 400"/>
                <a:gd name="T81" fmla="*/ 0 h 385"/>
                <a:gd name="T82" fmla="*/ 9 w 400"/>
                <a:gd name="T83" fmla="*/ 0 h 385"/>
                <a:gd name="T84" fmla="*/ 7 w 400"/>
                <a:gd name="T85" fmla="*/ 1 h 385"/>
                <a:gd name="T86" fmla="*/ 6 w 400"/>
                <a:gd name="T87" fmla="*/ 1 h 385"/>
                <a:gd name="T88" fmla="*/ 3 w 400"/>
                <a:gd name="T89" fmla="*/ 4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0"/>
                <a:gd name="T136" fmla="*/ 0 h 385"/>
                <a:gd name="T137" fmla="*/ 400 w 400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0" h="385">
                  <a:moveTo>
                    <a:pt x="47" y="68"/>
                  </a:move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5" y="264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0" name="Rectangle 238"/>
            <p:cNvSpPr>
              <a:spLocks noChangeArrowheads="1"/>
            </p:cNvSpPr>
            <p:nvPr/>
          </p:nvSpPr>
          <p:spPr bwMode="auto">
            <a:xfrm>
              <a:off x="1105" y="345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(a)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1" name="Rectangle 239"/>
            <p:cNvSpPr>
              <a:spLocks noChangeArrowheads="1"/>
            </p:cNvSpPr>
            <p:nvPr/>
          </p:nvSpPr>
          <p:spPr bwMode="auto">
            <a:xfrm>
              <a:off x="2781" y="3468"/>
              <a:ext cx="1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(b)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2" name="Rectangle 240"/>
            <p:cNvSpPr>
              <a:spLocks noChangeArrowheads="1"/>
            </p:cNvSpPr>
            <p:nvPr/>
          </p:nvSpPr>
          <p:spPr bwMode="auto">
            <a:xfrm>
              <a:off x="4377" y="3446"/>
              <a:ext cx="17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(c)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3" name="Rectangle 225"/>
            <p:cNvSpPr>
              <a:spLocks noChangeArrowheads="1"/>
            </p:cNvSpPr>
            <p:nvPr/>
          </p:nvSpPr>
          <p:spPr bwMode="auto">
            <a:xfrm>
              <a:off x="1232" y="3123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4" name="Rectangle 226"/>
            <p:cNvSpPr>
              <a:spLocks noChangeArrowheads="1"/>
            </p:cNvSpPr>
            <p:nvPr/>
          </p:nvSpPr>
          <p:spPr bwMode="auto">
            <a:xfrm>
              <a:off x="864" y="3123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5" name="Rectangle 227"/>
            <p:cNvSpPr>
              <a:spLocks noChangeArrowheads="1"/>
            </p:cNvSpPr>
            <p:nvPr/>
          </p:nvSpPr>
          <p:spPr bwMode="auto">
            <a:xfrm>
              <a:off x="672" y="3101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6" name="Rectangle 235"/>
            <p:cNvSpPr>
              <a:spLocks noChangeArrowheads="1"/>
            </p:cNvSpPr>
            <p:nvPr/>
          </p:nvSpPr>
          <p:spPr bwMode="auto">
            <a:xfrm>
              <a:off x="1392" y="309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7" name="Freeform 185"/>
            <p:cNvSpPr>
              <a:spLocks/>
            </p:cNvSpPr>
            <p:nvPr/>
          </p:nvSpPr>
          <p:spPr bwMode="auto">
            <a:xfrm>
              <a:off x="1417" y="2609"/>
              <a:ext cx="71" cy="79"/>
            </a:xfrm>
            <a:custGeom>
              <a:avLst/>
              <a:gdLst>
                <a:gd name="T0" fmla="*/ 12 w 401"/>
                <a:gd name="T1" fmla="*/ 10 h 385"/>
                <a:gd name="T2" fmla="*/ 13 w 401"/>
                <a:gd name="T3" fmla="*/ 7 h 385"/>
                <a:gd name="T4" fmla="*/ 12 w 401"/>
                <a:gd name="T5" fmla="*/ 6 h 385"/>
                <a:gd name="T6" fmla="*/ 12 w 401"/>
                <a:gd name="T7" fmla="*/ 5 h 385"/>
                <a:gd name="T8" fmla="*/ 11 w 401"/>
                <a:gd name="T9" fmla="*/ 3 h 385"/>
                <a:gd name="T10" fmla="*/ 11 w 401"/>
                <a:gd name="T11" fmla="*/ 2 h 385"/>
                <a:gd name="T12" fmla="*/ 10 w 401"/>
                <a:gd name="T13" fmla="*/ 1 h 385"/>
                <a:gd name="T14" fmla="*/ 9 w 401"/>
                <a:gd name="T15" fmla="*/ 1 h 385"/>
                <a:gd name="T16" fmla="*/ 4 w 401"/>
                <a:gd name="T17" fmla="*/ 0 h 385"/>
                <a:gd name="T18" fmla="*/ 4 w 401"/>
                <a:gd name="T19" fmla="*/ 0 h 385"/>
                <a:gd name="T20" fmla="*/ 4 w 401"/>
                <a:gd name="T21" fmla="*/ 0 h 385"/>
                <a:gd name="T22" fmla="*/ 4 w 401"/>
                <a:gd name="T23" fmla="*/ 0 h 385"/>
                <a:gd name="T24" fmla="*/ 4 w 401"/>
                <a:gd name="T25" fmla="*/ 0 h 385"/>
                <a:gd name="T26" fmla="*/ 4 w 401"/>
                <a:gd name="T27" fmla="*/ 0 h 385"/>
                <a:gd name="T28" fmla="*/ 3 w 401"/>
                <a:gd name="T29" fmla="*/ 1 h 385"/>
                <a:gd name="T30" fmla="*/ 3 w 401"/>
                <a:gd name="T31" fmla="*/ 1 h 385"/>
                <a:gd name="T32" fmla="*/ 1 w 401"/>
                <a:gd name="T33" fmla="*/ 3 h 385"/>
                <a:gd name="T34" fmla="*/ 1 w 401"/>
                <a:gd name="T35" fmla="*/ 5 h 385"/>
                <a:gd name="T36" fmla="*/ 0 w 401"/>
                <a:gd name="T37" fmla="*/ 6 h 385"/>
                <a:gd name="T38" fmla="*/ 0 w 401"/>
                <a:gd name="T39" fmla="*/ 7 h 385"/>
                <a:gd name="T40" fmla="*/ 0 w 401"/>
                <a:gd name="T41" fmla="*/ 8 h 385"/>
                <a:gd name="T42" fmla="*/ 0 w 401"/>
                <a:gd name="T43" fmla="*/ 9 h 385"/>
                <a:gd name="T44" fmla="*/ 0 w 401"/>
                <a:gd name="T45" fmla="*/ 10 h 385"/>
                <a:gd name="T46" fmla="*/ 0 w 401"/>
                <a:gd name="T47" fmla="*/ 11 h 385"/>
                <a:gd name="T48" fmla="*/ 1 w 401"/>
                <a:gd name="T49" fmla="*/ 13 h 385"/>
                <a:gd name="T50" fmla="*/ 2 w 401"/>
                <a:gd name="T51" fmla="*/ 14 h 385"/>
                <a:gd name="T52" fmla="*/ 3 w 401"/>
                <a:gd name="T53" fmla="*/ 15 h 385"/>
                <a:gd name="T54" fmla="*/ 3 w 401"/>
                <a:gd name="T55" fmla="*/ 16 h 385"/>
                <a:gd name="T56" fmla="*/ 5 w 401"/>
                <a:gd name="T57" fmla="*/ 16 h 385"/>
                <a:gd name="T58" fmla="*/ 6 w 401"/>
                <a:gd name="T59" fmla="*/ 16 h 385"/>
                <a:gd name="T60" fmla="*/ 7 w 401"/>
                <a:gd name="T61" fmla="*/ 16 h 385"/>
                <a:gd name="T62" fmla="*/ 8 w 401"/>
                <a:gd name="T63" fmla="*/ 16 h 385"/>
                <a:gd name="T64" fmla="*/ 9 w 401"/>
                <a:gd name="T65" fmla="*/ 16 h 385"/>
                <a:gd name="T66" fmla="*/ 9 w 401"/>
                <a:gd name="T67" fmla="*/ 16 h 385"/>
                <a:gd name="T68" fmla="*/ 9 w 401"/>
                <a:gd name="T69" fmla="*/ 16 h 385"/>
                <a:gd name="T70" fmla="*/ 10 w 401"/>
                <a:gd name="T71" fmla="*/ 16 h 385"/>
                <a:gd name="T72" fmla="*/ 10 w 401"/>
                <a:gd name="T73" fmla="*/ 15 h 385"/>
                <a:gd name="T74" fmla="*/ 10 w 401"/>
                <a:gd name="T75" fmla="*/ 15 h 385"/>
                <a:gd name="T76" fmla="*/ 10 w 401"/>
                <a:gd name="T77" fmla="*/ 14 h 385"/>
                <a:gd name="T78" fmla="*/ 11 w 401"/>
                <a:gd name="T79" fmla="*/ 14 h 385"/>
                <a:gd name="T80" fmla="*/ 11 w 401"/>
                <a:gd name="T81" fmla="*/ 13 h 385"/>
                <a:gd name="T82" fmla="*/ 11 w 401"/>
                <a:gd name="T83" fmla="*/ 13 h 385"/>
                <a:gd name="T84" fmla="*/ 12 w 401"/>
                <a:gd name="T85" fmla="*/ 12 h 385"/>
                <a:gd name="T86" fmla="*/ 12 w 401"/>
                <a:gd name="T87" fmla="*/ 11 h 385"/>
                <a:gd name="T88" fmla="*/ 12 w 401"/>
                <a:gd name="T89" fmla="*/ 10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1"/>
                <a:gd name="T136" fmla="*/ 0 h 385"/>
                <a:gd name="T137" fmla="*/ 401 w 401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1" h="385">
                  <a:moveTo>
                    <a:pt x="385" y="250"/>
                  </a:move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18" y="34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5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8" y="106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4"/>
                  </a:lnTo>
                  <a:lnTo>
                    <a:pt x="3" y="244"/>
                  </a:lnTo>
                  <a:lnTo>
                    <a:pt x="4" y="264"/>
                  </a:lnTo>
                  <a:lnTo>
                    <a:pt x="32" y="301"/>
                  </a:lnTo>
                  <a:lnTo>
                    <a:pt x="63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4"/>
                  </a:lnTo>
                  <a:lnTo>
                    <a:pt x="189" y="385"/>
                  </a:lnTo>
                  <a:lnTo>
                    <a:pt x="227" y="385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8" y="379"/>
                  </a:lnTo>
                  <a:lnTo>
                    <a:pt x="297" y="374"/>
                  </a:lnTo>
                  <a:lnTo>
                    <a:pt x="309" y="368"/>
                  </a:lnTo>
                  <a:lnTo>
                    <a:pt x="322" y="355"/>
                  </a:lnTo>
                  <a:lnTo>
                    <a:pt x="328" y="348"/>
                  </a:lnTo>
                  <a:lnTo>
                    <a:pt x="335" y="342"/>
                  </a:lnTo>
                  <a:lnTo>
                    <a:pt x="346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9" y="266"/>
                  </a:lnTo>
                  <a:lnTo>
                    <a:pt x="385" y="250"/>
                  </a:lnTo>
                  <a:close/>
                </a:path>
              </a:pathLst>
            </a:cu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8" name="Line 186"/>
            <p:cNvSpPr>
              <a:spLocks noChangeShapeType="1"/>
            </p:cNvSpPr>
            <p:nvPr/>
          </p:nvSpPr>
          <p:spPr bwMode="auto">
            <a:xfrm flipH="1">
              <a:off x="903" y="1262"/>
              <a:ext cx="184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9" name="Line 188"/>
            <p:cNvSpPr>
              <a:spLocks noChangeShapeType="1"/>
            </p:cNvSpPr>
            <p:nvPr/>
          </p:nvSpPr>
          <p:spPr bwMode="auto">
            <a:xfrm flipH="1">
              <a:off x="1087" y="1262"/>
              <a:ext cx="20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Line 189"/>
            <p:cNvSpPr>
              <a:spLocks noChangeShapeType="1"/>
            </p:cNvSpPr>
            <p:nvPr/>
          </p:nvSpPr>
          <p:spPr bwMode="auto">
            <a:xfrm>
              <a:off x="1087" y="1087"/>
              <a:ext cx="2" cy="17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Freeform 190"/>
            <p:cNvSpPr>
              <a:spLocks/>
            </p:cNvSpPr>
            <p:nvPr/>
          </p:nvSpPr>
          <p:spPr bwMode="auto">
            <a:xfrm>
              <a:off x="1287" y="1262"/>
              <a:ext cx="297" cy="1493"/>
            </a:xfrm>
            <a:custGeom>
              <a:avLst/>
              <a:gdLst>
                <a:gd name="T0" fmla="*/ 46 w 1103"/>
                <a:gd name="T1" fmla="*/ 381 h 5843"/>
                <a:gd name="T2" fmla="*/ 80 w 1103"/>
                <a:gd name="T3" fmla="*/ 381 h 5843"/>
                <a:gd name="T4" fmla="*/ 80 w 1103"/>
                <a:gd name="T5" fmla="*/ 0 h 5843"/>
                <a:gd name="T6" fmla="*/ 0 w 1103"/>
                <a:gd name="T7" fmla="*/ 0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3"/>
                <a:gd name="T13" fmla="*/ 0 h 5843"/>
                <a:gd name="T14" fmla="*/ 1103 w 1103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3" h="5843">
                  <a:moveTo>
                    <a:pt x="639" y="5843"/>
                  </a:moveTo>
                  <a:lnTo>
                    <a:pt x="1103" y="5843"/>
                  </a:lnTo>
                  <a:lnTo>
                    <a:pt x="1103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Line 192"/>
            <p:cNvSpPr>
              <a:spLocks noChangeShapeType="1"/>
            </p:cNvSpPr>
            <p:nvPr/>
          </p:nvSpPr>
          <p:spPr bwMode="auto">
            <a:xfrm flipH="1">
              <a:off x="704" y="1262"/>
              <a:ext cx="199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Line 193"/>
            <p:cNvSpPr>
              <a:spLocks noChangeShapeType="1"/>
            </p:cNvSpPr>
            <p:nvPr/>
          </p:nvSpPr>
          <p:spPr bwMode="auto">
            <a:xfrm>
              <a:off x="703" y="915"/>
              <a:ext cx="3" cy="34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4" name="Freeform 194"/>
            <p:cNvSpPr>
              <a:spLocks/>
            </p:cNvSpPr>
            <p:nvPr/>
          </p:nvSpPr>
          <p:spPr bwMode="auto">
            <a:xfrm>
              <a:off x="576" y="1262"/>
              <a:ext cx="142" cy="1493"/>
            </a:xfrm>
            <a:custGeom>
              <a:avLst/>
              <a:gdLst>
                <a:gd name="T0" fmla="*/ 35 w 526"/>
                <a:gd name="T1" fmla="*/ 0 h 5843"/>
                <a:gd name="T2" fmla="*/ 0 w 526"/>
                <a:gd name="T3" fmla="*/ 0 h 5843"/>
                <a:gd name="T4" fmla="*/ 0 w 526"/>
                <a:gd name="T5" fmla="*/ 381 h 5843"/>
                <a:gd name="T6" fmla="*/ 38 w 526"/>
                <a:gd name="T7" fmla="*/ 381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6"/>
                <a:gd name="T13" fmla="*/ 0 h 5843"/>
                <a:gd name="T14" fmla="*/ 526 w 526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6" h="5843">
                  <a:moveTo>
                    <a:pt x="475" y="0"/>
                  </a:moveTo>
                  <a:lnTo>
                    <a:pt x="0" y="0"/>
                  </a:lnTo>
                  <a:lnTo>
                    <a:pt x="0" y="5843"/>
                  </a:lnTo>
                  <a:lnTo>
                    <a:pt x="526" y="5843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5" name="Line 195"/>
            <p:cNvSpPr>
              <a:spLocks noChangeShapeType="1"/>
            </p:cNvSpPr>
            <p:nvPr/>
          </p:nvSpPr>
          <p:spPr bwMode="auto">
            <a:xfrm flipH="1">
              <a:off x="859" y="2028"/>
              <a:ext cx="469" cy="1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6" name="Line 196"/>
            <p:cNvSpPr>
              <a:spLocks noChangeShapeType="1"/>
            </p:cNvSpPr>
            <p:nvPr/>
          </p:nvSpPr>
          <p:spPr bwMode="auto">
            <a:xfrm flipH="1">
              <a:off x="876" y="1456"/>
              <a:ext cx="468" cy="1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7" name="Line 197"/>
            <p:cNvSpPr>
              <a:spLocks noChangeShapeType="1"/>
            </p:cNvSpPr>
            <p:nvPr/>
          </p:nvSpPr>
          <p:spPr bwMode="auto">
            <a:xfrm flipV="1">
              <a:off x="1394" y="1514"/>
              <a:ext cx="1" cy="45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8" name="Line 200"/>
            <p:cNvSpPr>
              <a:spLocks noChangeShapeType="1"/>
            </p:cNvSpPr>
            <p:nvPr/>
          </p:nvSpPr>
          <p:spPr bwMode="auto">
            <a:xfrm>
              <a:off x="576" y="2752"/>
              <a:ext cx="703" cy="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9" name="Line 201"/>
            <p:cNvSpPr>
              <a:spLocks noChangeShapeType="1"/>
            </p:cNvSpPr>
            <p:nvPr/>
          </p:nvSpPr>
          <p:spPr bwMode="auto">
            <a:xfrm>
              <a:off x="1279" y="2755"/>
              <a:ext cx="18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0" name="Line 207"/>
            <p:cNvSpPr>
              <a:spLocks noChangeShapeType="1"/>
            </p:cNvSpPr>
            <p:nvPr/>
          </p:nvSpPr>
          <p:spPr bwMode="auto">
            <a:xfrm>
              <a:off x="718" y="2755"/>
              <a:ext cx="19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1" name="Line 209"/>
            <p:cNvSpPr>
              <a:spLocks noChangeShapeType="1"/>
            </p:cNvSpPr>
            <p:nvPr/>
          </p:nvSpPr>
          <p:spPr bwMode="auto">
            <a:xfrm flipH="1">
              <a:off x="861" y="2613"/>
              <a:ext cx="468" cy="1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2" name="Line 211"/>
            <p:cNvSpPr>
              <a:spLocks noChangeShapeType="1"/>
            </p:cNvSpPr>
            <p:nvPr/>
          </p:nvSpPr>
          <p:spPr bwMode="auto">
            <a:xfrm flipV="1">
              <a:off x="1380" y="2116"/>
              <a:ext cx="2" cy="45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3" name="Rectangle 213"/>
            <p:cNvSpPr>
              <a:spLocks noChangeArrowheads="1"/>
            </p:cNvSpPr>
            <p:nvPr/>
          </p:nvSpPr>
          <p:spPr bwMode="auto">
            <a:xfrm>
              <a:off x="743" y="2776"/>
              <a:ext cx="6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4" name="Rectangle 214"/>
            <p:cNvSpPr>
              <a:spLocks noChangeArrowheads="1"/>
            </p:cNvSpPr>
            <p:nvPr/>
          </p:nvSpPr>
          <p:spPr bwMode="auto">
            <a:xfrm>
              <a:off x="936" y="2769"/>
              <a:ext cx="6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5" name="Rectangle 215"/>
            <p:cNvSpPr>
              <a:spLocks noChangeArrowheads="1"/>
            </p:cNvSpPr>
            <p:nvPr/>
          </p:nvSpPr>
          <p:spPr bwMode="auto">
            <a:xfrm>
              <a:off x="1133" y="2769"/>
              <a:ext cx="6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6" name="Rectangle 216"/>
            <p:cNvSpPr>
              <a:spLocks noChangeArrowheads="1"/>
            </p:cNvSpPr>
            <p:nvPr/>
          </p:nvSpPr>
          <p:spPr bwMode="auto">
            <a:xfrm>
              <a:off x="1304" y="2769"/>
              <a:ext cx="6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7" name="Rectangle 217"/>
            <p:cNvSpPr>
              <a:spLocks noChangeArrowheads="1"/>
            </p:cNvSpPr>
            <p:nvPr/>
          </p:nvSpPr>
          <p:spPr bwMode="auto">
            <a:xfrm>
              <a:off x="1497" y="2774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8" name="Rectangle 218"/>
            <p:cNvSpPr>
              <a:spLocks noChangeArrowheads="1"/>
            </p:cNvSpPr>
            <p:nvPr/>
          </p:nvSpPr>
          <p:spPr bwMode="auto">
            <a:xfrm>
              <a:off x="1532" y="1062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9" name="Rectangle 219"/>
            <p:cNvSpPr>
              <a:spLocks noChangeArrowheads="1"/>
            </p:cNvSpPr>
            <p:nvPr/>
          </p:nvSpPr>
          <p:spPr bwMode="auto">
            <a:xfrm>
              <a:off x="1345" y="1080"/>
              <a:ext cx="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7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60" name="Rectangle 220"/>
            <p:cNvSpPr>
              <a:spLocks noChangeArrowheads="1"/>
            </p:cNvSpPr>
            <p:nvPr/>
          </p:nvSpPr>
          <p:spPr bwMode="auto">
            <a:xfrm>
              <a:off x="1148" y="1080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8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61" name="Rectangle 221"/>
            <p:cNvSpPr>
              <a:spLocks noChangeArrowheads="1"/>
            </p:cNvSpPr>
            <p:nvPr/>
          </p:nvSpPr>
          <p:spPr bwMode="auto">
            <a:xfrm>
              <a:off x="959" y="1078"/>
              <a:ext cx="64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9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62" name="Line 187"/>
            <p:cNvSpPr>
              <a:spLocks noChangeShapeType="1"/>
            </p:cNvSpPr>
            <p:nvPr/>
          </p:nvSpPr>
          <p:spPr bwMode="auto">
            <a:xfrm flipV="1">
              <a:off x="1487" y="963"/>
              <a:ext cx="1" cy="29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3" name="Line 191"/>
            <p:cNvSpPr>
              <a:spLocks noChangeShapeType="1"/>
            </p:cNvSpPr>
            <p:nvPr/>
          </p:nvSpPr>
          <p:spPr bwMode="auto">
            <a:xfrm>
              <a:off x="910" y="967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4" name="Line 199"/>
            <p:cNvSpPr>
              <a:spLocks noChangeShapeType="1"/>
            </p:cNvSpPr>
            <p:nvPr/>
          </p:nvSpPr>
          <p:spPr bwMode="auto">
            <a:xfrm>
              <a:off x="1309" y="967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5" name="Rectangle 222"/>
            <p:cNvSpPr>
              <a:spLocks noChangeArrowheads="1"/>
            </p:cNvSpPr>
            <p:nvPr/>
          </p:nvSpPr>
          <p:spPr bwMode="auto">
            <a:xfrm>
              <a:off x="720" y="1082"/>
              <a:ext cx="12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10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66" name="Rectangle 223"/>
            <p:cNvSpPr>
              <a:spLocks noChangeArrowheads="1"/>
            </p:cNvSpPr>
            <p:nvPr/>
          </p:nvSpPr>
          <p:spPr bwMode="auto">
            <a:xfrm>
              <a:off x="1257" y="730"/>
              <a:ext cx="8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67" name="Rectangle 224"/>
            <p:cNvSpPr>
              <a:spLocks noChangeArrowheads="1"/>
            </p:cNvSpPr>
            <p:nvPr/>
          </p:nvSpPr>
          <p:spPr bwMode="auto">
            <a:xfrm>
              <a:off x="1459" y="745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68" name="Rectangle 228"/>
            <p:cNvSpPr>
              <a:spLocks noChangeArrowheads="1"/>
            </p:cNvSpPr>
            <p:nvPr/>
          </p:nvSpPr>
          <p:spPr bwMode="auto">
            <a:xfrm>
              <a:off x="873" y="744"/>
              <a:ext cx="5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69" name="Rectangle 229"/>
            <p:cNvSpPr>
              <a:spLocks noChangeArrowheads="1"/>
            </p:cNvSpPr>
            <p:nvPr/>
          </p:nvSpPr>
          <p:spPr bwMode="auto">
            <a:xfrm>
              <a:off x="646" y="717"/>
              <a:ext cx="8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70" name="Rectangle 230"/>
            <p:cNvSpPr>
              <a:spLocks noChangeArrowheads="1"/>
            </p:cNvSpPr>
            <p:nvPr/>
          </p:nvSpPr>
          <p:spPr bwMode="auto">
            <a:xfrm>
              <a:off x="944" y="2969"/>
              <a:ext cx="2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71" name="Rectangle 231"/>
            <p:cNvSpPr>
              <a:spLocks noChangeArrowheads="1"/>
            </p:cNvSpPr>
            <p:nvPr/>
          </p:nvSpPr>
          <p:spPr bwMode="auto">
            <a:xfrm>
              <a:off x="947" y="901"/>
              <a:ext cx="28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72" name="Rectangle 232"/>
            <p:cNvSpPr>
              <a:spLocks noChangeArrowheads="1"/>
            </p:cNvSpPr>
            <p:nvPr/>
          </p:nvSpPr>
          <p:spPr bwMode="auto">
            <a:xfrm>
              <a:off x="1031" y="1270"/>
              <a:ext cx="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3" name="Rectangle 233"/>
            <p:cNvSpPr>
              <a:spLocks noChangeArrowheads="1"/>
            </p:cNvSpPr>
            <p:nvPr/>
          </p:nvSpPr>
          <p:spPr bwMode="auto">
            <a:xfrm>
              <a:off x="1427" y="1648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4" name="Rectangle 234"/>
            <p:cNvSpPr>
              <a:spLocks noChangeArrowheads="1"/>
            </p:cNvSpPr>
            <p:nvPr/>
          </p:nvSpPr>
          <p:spPr bwMode="auto">
            <a:xfrm>
              <a:off x="1425" y="2227"/>
              <a:ext cx="5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5" name="Rectangle 236"/>
            <p:cNvSpPr>
              <a:spLocks noChangeArrowheads="1"/>
            </p:cNvSpPr>
            <p:nvPr/>
          </p:nvSpPr>
          <p:spPr bwMode="auto">
            <a:xfrm>
              <a:off x="668" y="2200"/>
              <a:ext cx="5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6" name="Rectangle 237"/>
            <p:cNvSpPr>
              <a:spLocks noChangeArrowheads="1"/>
            </p:cNvSpPr>
            <p:nvPr/>
          </p:nvSpPr>
          <p:spPr bwMode="auto">
            <a:xfrm>
              <a:off x="658" y="1655"/>
              <a:ext cx="4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7" name="Line 243"/>
            <p:cNvSpPr>
              <a:spLocks noChangeShapeType="1"/>
            </p:cNvSpPr>
            <p:nvPr/>
          </p:nvSpPr>
          <p:spPr bwMode="auto">
            <a:xfrm flipV="1">
              <a:off x="811" y="1514"/>
              <a:ext cx="1" cy="45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9778" name="Group 247"/>
            <p:cNvGrpSpPr>
              <a:grpSpLocks/>
            </p:cNvGrpSpPr>
            <p:nvPr/>
          </p:nvGrpSpPr>
          <p:grpSpPr bwMode="auto">
            <a:xfrm>
              <a:off x="696" y="2736"/>
              <a:ext cx="770" cy="384"/>
              <a:chOff x="958" y="2544"/>
              <a:chExt cx="743" cy="288"/>
            </a:xfrm>
          </p:grpSpPr>
          <p:sp>
            <p:nvSpPr>
              <p:cNvPr id="29916" name="Line 203"/>
              <p:cNvSpPr>
                <a:spLocks noChangeShapeType="1"/>
              </p:cNvSpPr>
              <p:nvPr/>
            </p:nvSpPr>
            <p:spPr bwMode="auto">
              <a:xfrm flipV="1">
                <a:off x="1519" y="2560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7" name="Line 204"/>
              <p:cNvSpPr>
                <a:spLocks noChangeShapeType="1"/>
              </p:cNvSpPr>
              <p:nvPr/>
            </p:nvSpPr>
            <p:spPr bwMode="auto">
              <a:xfrm flipV="1">
                <a:off x="1700" y="2544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8" name="Line 208"/>
              <p:cNvSpPr>
                <a:spLocks noChangeShapeType="1"/>
              </p:cNvSpPr>
              <p:nvPr/>
            </p:nvSpPr>
            <p:spPr bwMode="auto">
              <a:xfrm flipV="1">
                <a:off x="958" y="2560"/>
                <a:ext cx="1" cy="25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9" name="Line 245"/>
              <p:cNvSpPr>
                <a:spLocks noChangeShapeType="1"/>
              </p:cNvSpPr>
              <p:nvPr/>
            </p:nvSpPr>
            <p:spPr bwMode="auto">
              <a:xfrm>
                <a:off x="1152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9779" name="Line 246"/>
            <p:cNvSpPr>
              <a:spLocks noChangeShapeType="1"/>
            </p:cNvSpPr>
            <p:nvPr/>
          </p:nvSpPr>
          <p:spPr bwMode="auto">
            <a:xfrm>
              <a:off x="1104" y="2739"/>
              <a:ext cx="0" cy="28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80" name="Line 130"/>
            <p:cNvSpPr>
              <a:spLocks noChangeShapeType="1"/>
            </p:cNvSpPr>
            <p:nvPr/>
          </p:nvSpPr>
          <p:spPr bwMode="auto">
            <a:xfrm>
              <a:off x="4608" y="890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1" name="Line 131"/>
            <p:cNvSpPr>
              <a:spLocks noChangeShapeType="1"/>
            </p:cNvSpPr>
            <p:nvPr/>
          </p:nvSpPr>
          <p:spPr bwMode="auto">
            <a:xfrm flipV="1">
              <a:off x="4608" y="991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2" name="Line 135"/>
            <p:cNvSpPr>
              <a:spLocks noChangeShapeType="1"/>
            </p:cNvSpPr>
            <p:nvPr/>
          </p:nvSpPr>
          <p:spPr bwMode="auto">
            <a:xfrm flipV="1">
              <a:off x="4615" y="2889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3" name="Line 138"/>
            <p:cNvSpPr>
              <a:spLocks noChangeShapeType="1"/>
            </p:cNvSpPr>
            <p:nvPr/>
          </p:nvSpPr>
          <p:spPr bwMode="auto">
            <a:xfrm flipV="1">
              <a:off x="4615" y="2788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4" name="Line 141"/>
            <p:cNvSpPr>
              <a:spLocks noChangeShapeType="1"/>
            </p:cNvSpPr>
            <p:nvPr/>
          </p:nvSpPr>
          <p:spPr bwMode="auto">
            <a:xfrm flipV="1">
              <a:off x="4620" y="2265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5" name="Line 142"/>
            <p:cNvSpPr>
              <a:spLocks noChangeShapeType="1"/>
            </p:cNvSpPr>
            <p:nvPr/>
          </p:nvSpPr>
          <p:spPr bwMode="auto">
            <a:xfrm flipV="1">
              <a:off x="4620" y="2365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6" name="Line 153"/>
            <p:cNvSpPr>
              <a:spLocks noChangeShapeType="1"/>
            </p:cNvSpPr>
            <p:nvPr/>
          </p:nvSpPr>
          <p:spPr bwMode="auto">
            <a:xfrm flipV="1">
              <a:off x="4617" y="1453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7" name="Line 154"/>
            <p:cNvSpPr>
              <a:spLocks noChangeShapeType="1"/>
            </p:cNvSpPr>
            <p:nvPr/>
          </p:nvSpPr>
          <p:spPr bwMode="auto">
            <a:xfrm flipV="1">
              <a:off x="4617" y="1553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8" name="Line 159"/>
            <p:cNvSpPr>
              <a:spLocks noChangeShapeType="1"/>
            </p:cNvSpPr>
            <p:nvPr/>
          </p:nvSpPr>
          <p:spPr bwMode="auto">
            <a:xfrm flipV="1">
              <a:off x="4616" y="1190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9" name="Line 160"/>
            <p:cNvSpPr>
              <a:spLocks noChangeShapeType="1"/>
            </p:cNvSpPr>
            <p:nvPr/>
          </p:nvSpPr>
          <p:spPr bwMode="auto">
            <a:xfrm flipV="1">
              <a:off x="4616" y="1290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0" name="Line 165"/>
            <p:cNvSpPr>
              <a:spLocks noChangeShapeType="1"/>
            </p:cNvSpPr>
            <p:nvPr/>
          </p:nvSpPr>
          <p:spPr bwMode="auto">
            <a:xfrm flipV="1">
              <a:off x="4617" y="2526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1" name="Line 166"/>
            <p:cNvSpPr>
              <a:spLocks noChangeShapeType="1"/>
            </p:cNvSpPr>
            <p:nvPr/>
          </p:nvSpPr>
          <p:spPr bwMode="auto">
            <a:xfrm flipV="1">
              <a:off x="4617" y="2627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2" name="Line 171"/>
            <p:cNvSpPr>
              <a:spLocks noChangeShapeType="1"/>
            </p:cNvSpPr>
            <p:nvPr/>
          </p:nvSpPr>
          <p:spPr bwMode="auto">
            <a:xfrm flipV="1">
              <a:off x="4615" y="1739"/>
              <a:ext cx="1" cy="10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3" name="Line 172"/>
            <p:cNvSpPr>
              <a:spLocks noChangeShapeType="1"/>
            </p:cNvSpPr>
            <p:nvPr/>
          </p:nvSpPr>
          <p:spPr bwMode="auto">
            <a:xfrm flipV="1">
              <a:off x="4615" y="1841"/>
              <a:ext cx="1" cy="99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9794" name="Group 252"/>
            <p:cNvGrpSpPr>
              <a:grpSpLocks/>
            </p:cNvGrpSpPr>
            <p:nvPr/>
          </p:nvGrpSpPr>
          <p:grpSpPr bwMode="auto">
            <a:xfrm>
              <a:off x="4620" y="888"/>
              <a:ext cx="188" cy="2109"/>
              <a:chOff x="4620" y="1027"/>
              <a:chExt cx="188" cy="2109"/>
            </a:xfrm>
          </p:grpSpPr>
          <p:sp>
            <p:nvSpPr>
              <p:cNvPr id="29900" name="Freeform 253"/>
              <p:cNvSpPr>
                <a:spLocks/>
              </p:cNvSpPr>
              <p:nvPr/>
            </p:nvSpPr>
            <p:spPr bwMode="auto">
              <a:xfrm>
                <a:off x="4620" y="1027"/>
                <a:ext cx="178" cy="130"/>
              </a:xfrm>
              <a:custGeom>
                <a:avLst/>
                <a:gdLst>
                  <a:gd name="T0" fmla="*/ 46 w 686"/>
                  <a:gd name="T1" fmla="*/ 31 h 552"/>
                  <a:gd name="T2" fmla="*/ 46 w 686"/>
                  <a:gd name="T3" fmla="*/ 0 h 552"/>
                  <a:gd name="T4" fmla="*/ 0 w 686"/>
                  <a:gd name="T5" fmla="*/ 26 h 55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2"/>
                  <a:gd name="T11" fmla="*/ 686 w 686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2">
                    <a:moveTo>
                      <a:pt x="686" y="552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1" name="Freeform 254"/>
              <p:cNvSpPr>
                <a:spLocks/>
              </p:cNvSpPr>
              <p:nvPr/>
            </p:nvSpPr>
            <p:spPr bwMode="auto">
              <a:xfrm>
                <a:off x="4620" y="1138"/>
                <a:ext cx="178" cy="101"/>
              </a:xfrm>
              <a:custGeom>
                <a:avLst/>
                <a:gdLst>
                  <a:gd name="T0" fmla="*/ 0 w 686"/>
                  <a:gd name="T1" fmla="*/ 0 h 423"/>
                  <a:gd name="T2" fmla="*/ 46 w 686"/>
                  <a:gd name="T3" fmla="*/ 24 h 423"/>
                  <a:gd name="T4" fmla="*/ 46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8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2" name="Freeform 255"/>
              <p:cNvSpPr>
                <a:spLocks/>
              </p:cNvSpPr>
              <p:nvPr/>
            </p:nvSpPr>
            <p:spPr bwMode="auto">
              <a:xfrm>
                <a:off x="4627" y="2924"/>
                <a:ext cx="176" cy="131"/>
              </a:xfrm>
              <a:custGeom>
                <a:avLst/>
                <a:gdLst>
                  <a:gd name="T0" fmla="*/ 45 w 686"/>
                  <a:gd name="T1" fmla="*/ 31 h 553"/>
                  <a:gd name="T2" fmla="*/ 45 w 686"/>
                  <a:gd name="T3" fmla="*/ 0 h 553"/>
                  <a:gd name="T4" fmla="*/ 0 w 686"/>
                  <a:gd name="T5" fmla="*/ 27 h 55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3"/>
                  <a:gd name="T11" fmla="*/ 686 w 686"/>
                  <a:gd name="T12" fmla="*/ 553 h 5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3">
                    <a:moveTo>
                      <a:pt x="686" y="553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3" name="Freeform 256"/>
              <p:cNvSpPr>
                <a:spLocks/>
              </p:cNvSpPr>
              <p:nvPr/>
            </p:nvSpPr>
            <p:spPr bwMode="auto">
              <a:xfrm>
                <a:off x="4627" y="3036"/>
                <a:ext cx="176" cy="100"/>
              </a:xfrm>
              <a:custGeom>
                <a:avLst/>
                <a:gdLst>
                  <a:gd name="T0" fmla="*/ 0 w 686"/>
                  <a:gd name="T1" fmla="*/ 0 h 422"/>
                  <a:gd name="T2" fmla="*/ 45 w 686"/>
                  <a:gd name="T3" fmla="*/ 24 h 422"/>
                  <a:gd name="T4" fmla="*/ 45 w 686"/>
                  <a:gd name="T5" fmla="*/ 5 h 42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2"/>
                  <a:gd name="T11" fmla="*/ 686 w 686"/>
                  <a:gd name="T12" fmla="*/ 422 h 42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2">
                    <a:moveTo>
                      <a:pt x="0" y="0"/>
                    </a:moveTo>
                    <a:lnTo>
                      <a:pt x="686" y="422"/>
                    </a:lnTo>
                    <a:lnTo>
                      <a:pt x="686" y="79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4" name="Freeform 257"/>
              <p:cNvSpPr>
                <a:spLocks/>
              </p:cNvSpPr>
              <p:nvPr/>
            </p:nvSpPr>
            <p:spPr bwMode="auto">
              <a:xfrm>
                <a:off x="4632" y="2512"/>
                <a:ext cx="176" cy="101"/>
              </a:xfrm>
              <a:custGeom>
                <a:avLst/>
                <a:gdLst>
                  <a:gd name="T0" fmla="*/ 0 w 686"/>
                  <a:gd name="T1" fmla="*/ 0 h 423"/>
                  <a:gd name="T2" fmla="*/ 45 w 686"/>
                  <a:gd name="T3" fmla="*/ 24 h 423"/>
                  <a:gd name="T4" fmla="*/ 45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8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5" name="Freeform 258"/>
              <p:cNvSpPr>
                <a:spLocks/>
              </p:cNvSpPr>
              <p:nvPr/>
            </p:nvSpPr>
            <p:spPr bwMode="auto">
              <a:xfrm>
                <a:off x="4632" y="2400"/>
                <a:ext cx="176" cy="131"/>
              </a:xfrm>
              <a:custGeom>
                <a:avLst/>
                <a:gdLst>
                  <a:gd name="T0" fmla="*/ 45 w 686"/>
                  <a:gd name="T1" fmla="*/ 31 h 552"/>
                  <a:gd name="T2" fmla="*/ 45 w 686"/>
                  <a:gd name="T3" fmla="*/ 0 h 552"/>
                  <a:gd name="T4" fmla="*/ 0 w 686"/>
                  <a:gd name="T5" fmla="*/ 27 h 55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2"/>
                  <a:gd name="T11" fmla="*/ 686 w 686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2">
                    <a:moveTo>
                      <a:pt x="686" y="552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6" name="Freeform 259"/>
              <p:cNvSpPr>
                <a:spLocks/>
              </p:cNvSpPr>
              <p:nvPr/>
            </p:nvSpPr>
            <p:spPr bwMode="auto">
              <a:xfrm>
                <a:off x="4630" y="2237"/>
                <a:ext cx="178" cy="100"/>
              </a:xfrm>
              <a:custGeom>
                <a:avLst/>
                <a:gdLst>
                  <a:gd name="T0" fmla="*/ 0 w 686"/>
                  <a:gd name="T1" fmla="*/ 0 h 423"/>
                  <a:gd name="T2" fmla="*/ 46 w 686"/>
                  <a:gd name="T3" fmla="*/ 24 h 423"/>
                  <a:gd name="T4" fmla="*/ 46 w 686"/>
                  <a:gd name="T5" fmla="*/ 4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8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7" name="Freeform 260"/>
              <p:cNvSpPr>
                <a:spLocks/>
              </p:cNvSpPr>
              <p:nvPr/>
            </p:nvSpPr>
            <p:spPr bwMode="auto">
              <a:xfrm>
                <a:off x="4630" y="2124"/>
                <a:ext cx="178" cy="131"/>
              </a:xfrm>
              <a:custGeom>
                <a:avLst/>
                <a:gdLst>
                  <a:gd name="T0" fmla="*/ 46 w 686"/>
                  <a:gd name="T1" fmla="*/ 31 h 552"/>
                  <a:gd name="T2" fmla="*/ 46 w 686"/>
                  <a:gd name="T3" fmla="*/ 0 h 552"/>
                  <a:gd name="T4" fmla="*/ 0 w 686"/>
                  <a:gd name="T5" fmla="*/ 27 h 55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2"/>
                  <a:gd name="T11" fmla="*/ 686 w 686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2">
                    <a:moveTo>
                      <a:pt x="686" y="552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8" name="Freeform 261"/>
              <p:cNvSpPr>
                <a:spLocks/>
              </p:cNvSpPr>
              <p:nvPr/>
            </p:nvSpPr>
            <p:spPr bwMode="auto">
              <a:xfrm>
                <a:off x="4629" y="1700"/>
                <a:ext cx="177" cy="101"/>
              </a:xfrm>
              <a:custGeom>
                <a:avLst/>
                <a:gdLst>
                  <a:gd name="T0" fmla="*/ 0 w 686"/>
                  <a:gd name="T1" fmla="*/ 0 h 423"/>
                  <a:gd name="T2" fmla="*/ 46 w 686"/>
                  <a:gd name="T3" fmla="*/ 24 h 423"/>
                  <a:gd name="T4" fmla="*/ 46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9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9" name="Freeform 262"/>
              <p:cNvSpPr>
                <a:spLocks/>
              </p:cNvSpPr>
              <p:nvPr/>
            </p:nvSpPr>
            <p:spPr bwMode="auto">
              <a:xfrm>
                <a:off x="4629" y="1588"/>
                <a:ext cx="177" cy="131"/>
              </a:xfrm>
              <a:custGeom>
                <a:avLst/>
                <a:gdLst>
                  <a:gd name="T0" fmla="*/ 46 w 686"/>
                  <a:gd name="T1" fmla="*/ 31 h 553"/>
                  <a:gd name="T2" fmla="*/ 46 w 686"/>
                  <a:gd name="T3" fmla="*/ 0 h 553"/>
                  <a:gd name="T4" fmla="*/ 0 w 686"/>
                  <a:gd name="T5" fmla="*/ 27 h 55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3"/>
                  <a:gd name="T11" fmla="*/ 686 w 686"/>
                  <a:gd name="T12" fmla="*/ 553 h 5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3">
                    <a:moveTo>
                      <a:pt x="686" y="553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0" name="Freeform 263"/>
              <p:cNvSpPr>
                <a:spLocks/>
              </p:cNvSpPr>
              <p:nvPr/>
            </p:nvSpPr>
            <p:spPr bwMode="auto">
              <a:xfrm>
                <a:off x="4628" y="1437"/>
                <a:ext cx="176" cy="101"/>
              </a:xfrm>
              <a:custGeom>
                <a:avLst/>
                <a:gdLst>
                  <a:gd name="T0" fmla="*/ 0 w 686"/>
                  <a:gd name="T1" fmla="*/ 0 h 423"/>
                  <a:gd name="T2" fmla="*/ 45 w 686"/>
                  <a:gd name="T3" fmla="*/ 24 h 423"/>
                  <a:gd name="T4" fmla="*/ 45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9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1" name="Freeform 264"/>
              <p:cNvSpPr>
                <a:spLocks/>
              </p:cNvSpPr>
              <p:nvPr/>
            </p:nvSpPr>
            <p:spPr bwMode="auto">
              <a:xfrm>
                <a:off x="4628" y="1326"/>
                <a:ext cx="176" cy="130"/>
              </a:xfrm>
              <a:custGeom>
                <a:avLst/>
                <a:gdLst>
                  <a:gd name="T0" fmla="*/ 45 w 686"/>
                  <a:gd name="T1" fmla="*/ 31 h 553"/>
                  <a:gd name="T2" fmla="*/ 45 w 686"/>
                  <a:gd name="T3" fmla="*/ 0 h 553"/>
                  <a:gd name="T4" fmla="*/ 0 w 686"/>
                  <a:gd name="T5" fmla="*/ 26 h 55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3"/>
                  <a:gd name="T11" fmla="*/ 686 w 686"/>
                  <a:gd name="T12" fmla="*/ 553 h 5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3">
                    <a:moveTo>
                      <a:pt x="686" y="553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2" name="Freeform 265"/>
              <p:cNvSpPr>
                <a:spLocks/>
              </p:cNvSpPr>
              <p:nvPr/>
            </p:nvSpPr>
            <p:spPr bwMode="auto">
              <a:xfrm>
                <a:off x="4629" y="2774"/>
                <a:ext cx="177" cy="101"/>
              </a:xfrm>
              <a:custGeom>
                <a:avLst/>
                <a:gdLst>
                  <a:gd name="T0" fmla="*/ 0 w 686"/>
                  <a:gd name="T1" fmla="*/ 0 h 423"/>
                  <a:gd name="T2" fmla="*/ 46 w 686"/>
                  <a:gd name="T3" fmla="*/ 24 h 423"/>
                  <a:gd name="T4" fmla="*/ 46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9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3" name="Freeform 266"/>
              <p:cNvSpPr>
                <a:spLocks/>
              </p:cNvSpPr>
              <p:nvPr/>
            </p:nvSpPr>
            <p:spPr bwMode="auto">
              <a:xfrm>
                <a:off x="4629" y="2662"/>
                <a:ext cx="177" cy="131"/>
              </a:xfrm>
              <a:custGeom>
                <a:avLst/>
                <a:gdLst>
                  <a:gd name="T0" fmla="*/ 46 w 686"/>
                  <a:gd name="T1" fmla="*/ 31 h 553"/>
                  <a:gd name="T2" fmla="*/ 46 w 686"/>
                  <a:gd name="T3" fmla="*/ 0 h 553"/>
                  <a:gd name="T4" fmla="*/ 0 w 686"/>
                  <a:gd name="T5" fmla="*/ 27 h 55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3"/>
                  <a:gd name="T11" fmla="*/ 686 w 686"/>
                  <a:gd name="T12" fmla="*/ 553 h 5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3">
                    <a:moveTo>
                      <a:pt x="686" y="553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4" name="Freeform 267"/>
              <p:cNvSpPr>
                <a:spLocks/>
              </p:cNvSpPr>
              <p:nvPr/>
            </p:nvSpPr>
            <p:spPr bwMode="auto">
              <a:xfrm>
                <a:off x="4627" y="1988"/>
                <a:ext cx="176" cy="99"/>
              </a:xfrm>
              <a:custGeom>
                <a:avLst/>
                <a:gdLst>
                  <a:gd name="T0" fmla="*/ 0 w 686"/>
                  <a:gd name="T1" fmla="*/ 0 h 423"/>
                  <a:gd name="T2" fmla="*/ 45 w 686"/>
                  <a:gd name="T3" fmla="*/ 23 h 423"/>
                  <a:gd name="T4" fmla="*/ 45 w 686"/>
                  <a:gd name="T5" fmla="*/ 4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8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5" name="Freeform 268"/>
              <p:cNvSpPr>
                <a:spLocks/>
              </p:cNvSpPr>
              <p:nvPr/>
            </p:nvSpPr>
            <p:spPr bwMode="auto">
              <a:xfrm>
                <a:off x="4627" y="1875"/>
                <a:ext cx="176" cy="131"/>
              </a:xfrm>
              <a:custGeom>
                <a:avLst/>
                <a:gdLst>
                  <a:gd name="T0" fmla="*/ 45 w 686"/>
                  <a:gd name="T1" fmla="*/ 31 h 552"/>
                  <a:gd name="T2" fmla="*/ 45 w 686"/>
                  <a:gd name="T3" fmla="*/ 0 h 552"/>
                  <a:gd name="T4" fmla="*/ 0 w 686"/>
                  <a:gd name="T5" fmla="*/ 27 h 55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2"/>
                  <a:gd name="T11" fmla="*/ 686 w 686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2">
                    <a:moveTo>
                      <a:pt x="686" y="552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95" name="Group 270"/>
            <p:cNvGrpSpPr>
              <a:grpSpLocks/>
            </p:cNvGrpSpPr>
            <p:nvPr/>
          </p:nvGrpSpPr>
          <p:grpSpPr bwMode="auto">
            <a:xfrm>
              <a:off x="2496" y="948"/>
              <a:ext cx="200" cy="2109"/>
              <a:chOff x="4620" y="1035"/>
              <a:chExt cx="200" cy="2109"/>
            </a:xfrm>
          </p:grpSpPr>
          <p:sp>
            <p:nvSpPr>
              <p:cNvPr id="29867" name="Line 271"/>
              <p:cNvSpPr>
                <a:spLocks noChangeShapeType="1"/>
              </p:cNvSpPr>
              <p:nvPr/>
            </p:nvSpPr>
            <p:spPr bwMode="auto">
              <a:xfrm>
                <a:off x="4620" y="1037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8" name="Line 272"/>
              <p:cNvSpPr>
                <a:spLocks noChangeShapeType="1"/>
              </p:cNvSpPr>
              <p:nvPr/>
            </p:nvSpPr>
            <p:spPr bwMode="auto">
              <a:xfrm flipV="1">
                <a:off x="4620" y="1138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9" name="Line 273"/>
              <p:cNvSpPr>
                <a:spLocks noChangeShapeType="1"/>
              </p:cNvSpPr>
              <p:nvPr/>
            </p:nvSpPr>
            <p:spPr bwMode="auto">
              <a:xfrm flipV="1">
                <a:off x="4627" y="3036"/>
                <a:ext cx="1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0" name="Line 274"/>
              <p:cNvSpPr>
                <a:spLocks noChangeShapeType="1"/>
              </p:cNvSpPr>
              <p:nvPr/>
            </p:nvSpPr>
            <p:spPr bwMode="auto">
              <a:xfrm flipV="1">
                <a:off x="4627" y="2935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1" name="Line 275"/>
              <p:cNvSpPr>
                <a:spLocks noChangeShapeType="1"/>
              </p:cNvSpPr>
              <p:nvPr/>
            </p:nvSpPr>
            <p:spPr bwMode="auto">
              <a:xfrm flipV="1">
                <a:off x="4632" y="2412"/>
                <a:ext cx="1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2" name="Line 276"/>
              <p:cNvSpPr>
                <a:spLocks noChangeShapeType="1"/>
              </p:cNvSpPr>
              <p:nvPr/>
            </p:nvSpPr>
            <p:spPr bwMode="auto">
              <a:xfrm flipV="1">
                <a:off x="4632" y="2512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3" name="Line 277"/>
              <p:cNvSpPr>
                <a:spLocks noChangeShapeType="1"/>
              </p:cNvSpPr>
              <p:nvPr/>
            </p:nvSpPr>
            <p:spPr bwMode="auto">
              <a:xfrm flipV="1">
                <a:off x="4630" y="2136"/>
                <a:ext cx="2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4" name="Line 278"/>
              <p:cNvSpPr>
                <a:spLocks noChangeShapeType="1"/>
              </p:cNvSpPr>
              <p:nvPr/>
            </p:nvSpPr>
            <p:spPr bwMode="auto">
              <a:xfrm flipV="1">
                <a:off x="4630" y="2237"/>
                <a:ext cx="2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5" name="Line 279"/>
              <p:cNvSpPr>
                <a:spLocks noChangeShapeType="1"/>
              </p:cNvSpPr>
              <p:nvPr/>
            </p:nvSpPr>
            <p:spPr bwMode="auto">
              <a:xfrm flipV="1">
                <a:off x="4629" y="1600"/>
                <a:ext cx="1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6" name="Line 280"/>
              <p:cNvSpPr>
                <a:spLocks noChangeShapeType="1"/>
              </p:cNvSpPr>
              <p:nvPr/>
            </p:nvSpPr>
            <p:spPr bwMode="auto">
              <a:xfrm flipV="1">
                <a:off x="4629" y="1700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7" name="Line 281"/>
              <p:cNvSpPr>
                <a:spLocks noChangeShapeType="1"/>
              </p:cNvSpPr>
              <p:nvPr/>
            </p:nvSpPr>
            <p:spPr bwMode="auto">
              <a:xfrm flipV="1">
                <a:off x="4628" y="1337"/>
                <a:ext cx="1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8" name="Line 282"/>
              <p:cNvSpPr>
                <a:spLocks noChangeShapeType="1"/>
              </p:cNvSpPr>
              <p:nvPr/>
            </p:nvSpPr>
            <p:spPr bwMode="auto">
              <a:xfrm flipV="1">
                <a:off x="4628" y="1437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9" name="Line 283"/>
              <p:cNvSpPr>
                <a:spLocks noChangeShapeType="1"/>
              </p:cNvSpPr>
              <p:nvPr/>
            </p:nvSpPr>
            <p:spPr bwMode="auto">
              <a:xfrm flipV="1">
                <a:off x="4629" y="2673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80" name="Line 284"/>
              <p:cNvSpPr>
                <a:spLocks noChangeShapeType="1"/>
              </p:cNvSpPr>
              <p:nvPr/>
            </p:nvSpPr>
            <p:spPr bwMode="auto">
              <a:xfrm flipV="1">
                <a:off x="4629" y="2774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81" name="Line 285"/>
              <p:cNvSpPr>
                <a:spLocks noChangeShapeType="1"/>
              </p:cNvSpPr>
              <p:nvPr/>
            </p:nvSpPr>
            <p:spPr bwMode="auto">
              <a:xfrm flipV="1">
                <a:off x="4627" y="1886"/>
                <a:ext cx="1" cy="10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82" name="Line 286"/>
              <p:cNvSpPr>
                <a:spLocks noChangeShapeType="1"/>
              </p:cNvSpPr>
              <p:nvPr/>
            </p:nvSpPr>
            <p:spPr bwMode="auto">
              <a:xfrm flipV="1">
                <a:off x="4627" y="1988"/>
                <a:ext cx="1" cy="99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883" name="Group 287"/>
              <p:cNvGrpSpPr>
                <a:grpSpLocks/>
              </p:cNvGrpSpPr>
              <p:nvPr/>
            </p:nvGrpSpPr>
            <p:grpSpPr bwMode="auto">
              <a:xfrm>
                <a:off x="4632" y="1035"/>
                <a:ext cx="188" cy="2109"/>
                <a:chOff x="4620" y="1027"/>
                <a:chExt cx="188" cy="2109"/>
              </a:xfrm>
            </p:grpSpPr>
            <p:sp>
              <p:nvSpPr>
                <p:cNvPr id="29884" name="Freeform 288"/>
                <p:cNvSpPr>
                  <a:spLocks/>
                </p:cNvSpPr>
                <p:nvPr/>
              </p:nvSpPr>
              <p:spPr bwMode="auto">
                <a:xfrm>
                  <a:off x="4620" y="1027"/>
                  <a:ext cx="178" cy="130"/>
                </a:xfrm>
                <a:custGeom>
                  <a:avLst/>
                  <a:gdLst>
                    <a:gd name="T0" fmla="*/ 46 w 686"/>
                    <a:gd name="T1" fmla="*/ 31 h 552"/>
                    <a:gd name="T2" fmla="*/ 46 w 686"/>
                    <a:gd name="T3" fmla="*/ 0 h 552"/>
                    <a:gd name="T4" fmla="*/ 0 w 686"/>
                    <a:gd name="T5" fmla="*/ 26 h 55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2"/>
                    <a:gd name="T11" fmla="*/ 686 w 686"/>
                    <a:gd name="T12" fmla="*/ 552 h 5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2">
                      <a:moveTo>
                        <a:pt x="686" y="552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5" name="Freeform 289"/>
                <p:cNvSpPr>
                  <a:spLocks/>
                </p:cNvSpPr>
                <p:nvPr/>
              </p:nvSpPr>
              <p:spPr bwMode="auto">
                <a:xfrm>
                  <a:off x="4620" y="1138"/>
                  <a:ext cx="178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6 w 686"/>
                    <a:gd name="T3" fmla="*/ 24 h 423"/>
                    <a:gd name="T4" fmla="*/ 46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8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6" name="Freeform 290"/>
                <p:cNvSpPr>
                  <a:spLocks/>
                </p:cNvSpPr>
                <p:nvPr/>
              </p:nvSpPr>
              <p:spPr bwMode="auto">
                <a:xfrm>
                  <a:off x="4627" y="2924"/>
                  <a:ext cx="176" cy="131"/>
                </a:xfrm>
                <a:custGeom>
                  <a:avLst/>
                  <a:gdLst>
                    <a:gd name="T0" fmla="*/ 45 w 686"/>
                    <a:gd name="T1" fmla="*/ 31 h 553"/>
                    <a:gd name="T2" fmla="*/ 45 w 686"/>
                    <a:gd name="T3" fmla="*/ 0 h 553"/>
                    <a:gd name="T4" fmla="*/ 0 w 686"/>
                    <a:gd name="T5" fmla="*/ 27 h 55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3"/>
                    <a:gd name="T11" fmla="*/ 686 w 686"/>
                    <a:gd name="T12" fmla="*/ 553 h 5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3">
                      <a:moveTo>
                        <a:pt x="686" y="553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7" name="Freeform 291"/>
                <p:cNvSpPr>
                  <a:spLocks/>
                </p:cNvSpPr>
                <p:nvPr/>
              </p:nvSpPr>
              <p:spPr bwMode="auto">
                <a:xfrm>
                  <a:off x="4627" y="3036"/>
                  <a:ext cx="176" cy="100"/>
                </a:xfrm>
                <a:custGeom>
                  <a:avLst/>
                  <a:gdLst>
                    <a:gd name="T0" fmla="*/ 0 w 686"/>
                    <a:gd name="T1" fmla="*/ 0 h 422"/>
                    <a:gd name="T2" fmla="*/ 45 w 686"/>
                    <a:gd name="T3" fmla="*/ 24 h 422"/>
                    <a:gd name="T4" fmla="*/ 45 w 686"/>
                    <a:gd name="T5" fmla="*/ 5 h 42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2"/>
                    <a:gd name="T11" fmla="*/ 686 w 686"/>
                    <a:gd name="T12" fmla="*/ 422 h 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2">
                      <a:moveTo>
                        <a:pt x="0" y="0"/>
                      </a:moveTo>
                      <a:lnTo>
                        <a:pt x="686" y="422"/>
                      </a:lnTo>
                      <a:lnTo>
                        <a:pt x="686" y="79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8" name="Freeform 292"/>
                <p:cNvSpPr>
                  <a:spLocks/>
                </p:cNvSpPr>
                <p:nvPr/>
              </p:nvSpPr>
              <p:spPr bwMode="auto">
                <a:xfrm>
                  <a:off x="4632" y="2512"/>
                  <a:ext cx="176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5 w 686"/>
                    <a:gd name="T3" fmla="*/ 24 h 423"/>
                    <a:gd name="T4" fmla="*/ 45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8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9" name="Freeform 293"/>
                <p:cNvSpPr>
                  <a:spLocks/>
                </p:cNvSpPr>
                <p:nvPr/>
              </p:nvSpPr>
              <p:spPr bwMode="auto">
                <a:xfrm>
                  <a:off x="4632" y="2400"/>
                  <a:ext cx="176" cy="131"/>
                </a:xfrm>
                <a:custGeom>
                  <a:avLst/>
                  <a:gdLst>
                    <a:gd name="T0" fmla="*/ 45 w 686"/>
                    <a:gd name="T1" fmla="*/ 31 h 552"/>
                    <a:gd name="T2" fmla="*/ 45 w 686"/>
                    <a:gd name="T3" fmla="*/ 0 h 552"/>
                    <a:gd name="T4" fmla="*/ 0 w 686"/>
                    <a:gd name="T5" fmla="*/ 27 h 55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2"/>
                    <a:gd name="T11" fmla="*/ 686 w 686"/>
                    <a:gd name="T12" fmla="*/ 552 h 5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2">
                      <a:moveTo>
                        <a:pt x="686" y="552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0" name="Freeform 294"/>
                <p:cNvSpPr>
                  <a:spLocks/>
                </p:cNvSpPr>
                <p:nvPr/>
              </p:nvSpPr>
              <p:spPr bwMode="auto">
                <a:xfrm>
                  <a:off x="4630" y="2237"/>
                  <a:ext cx="178" cy="100"/>
                </a:xfrm>
                <a:custGeom>
                  <a:avLst/>
                  <a:gdLst>
                    <a:gd name="T0" fmla="*/ 0 w 686"/>
                    <a:gd name="T1" fmla="*/ 0 h 423"/>
                    <a:gd name="T2" fmla="*/ 46 w 686"/>
                    <a:gd name="T3" fmla="*/ 24 h 423"/>
                    <a:gd name="T4" fmla="*/ 46 w 686"/>
                    <a:gd name="T5" fmla="*/ 4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8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1" name="Freeform 295"/>
                <p:cNvSpPr>
                  <a:spLocks/>
                </p:cNvSpPr>
                <p:nvPr/>
              </p:nvSpPr>
              <p:spPr bwMode="auto">
                <a:xfrm>
                  <a:off x="4630" y="2124"/>
                  <a:ext cx="178" cy="131"/>
                </a:xfrm>
                <a:custGeom>
                  <a:avLst/>
                  <a:gdLst>
                    <a:gd name="T0" fmla="*/ 46 w 686"/>
                    <a:gd name="T1" fmla="*/ 31 h 552"/>
                    <a:gd name="T2" fmla="*/ 46 w 686"/>
                    <a:gd name="T3" fmla="*/ 0 h 552"/>
                    <a:gd name="T4" fmla="*/ 0 w 686"/>
                    <a:gd name="T5" fmla="*/ 27 h 55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2"/>
                    <a:gd name="T11" fmla="*/ 686 w 686"/>
                    <a:gd name="T12" fmla="*/ 552 h 5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2">
                      <a:moveTo>
                        <a:pt x="686" y="552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2" name="Freeform 296"/>
                <p:cNvSpPr>
                  <a:spLocks/>
                </p:cNvSpPr>
                <p:nvPr/>
              </p:nvSpPr>
              <p:spPr bwMode="auto">
                <a:xfrm>
                  <a:off x="4629" y="1700"/>
                  <a:ext cx="177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6 w 686"/>
                    <a:gd name="T3" fmla="*/ 24 h 423"/>
                    <a:gd name="T4" fmla="*/ 46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9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3" name="Freeform 297"/>
                <p:cNvSpPr>
                  <a:spLocks/>
                </p:cNvSpPr>
                <p:nvPr/>
              </p:nvSpPr>
              <p:spPr bwMode="auto">
                <a:xfrm>
                  <a:off x="4629" y="1588"/>
                  <a:ext cx="177" cy="131"/>
                </a:xfrm>
                <a:custGeom>
                  <a:avLst/>
                  <a:gdLst>
                    <a:gd name="T0" fmla="*/ 46 w 686"/>
                    <a:gd name="T1" fmla="*/ 31 h 553"/>
                    <a:gd name="T2" fmla="*/ 46 w 686"/>
                    <a:gd name="T3" fmla="*/ 0 h 553"/>
                    <a:gd name="T4" fmla="*/ 0 w 686"/>
                    <a:gd name="T5" fmla="*/ 27 h 55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3"/>
                    <a:gd name="T11" fmla="*/ 686 w 686"/>
                    <a:gd name="T12" fmla="*/ 553 h 5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3">
                      <a:moveTo>
                        <a:pt x="686" y="553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4" name="Freeform 298"/>
                <p:cNvSpPr>
                  <a:spLocks/>
                </p:cNvSpPr>
                <p:nvPr/>
              </p:nvSpPr>
              <p:spPr bwMode="auto">
                <a:xfrm>
                  <a:off x="4628" y="1437"/>
                  <a:ext cx="176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5 w 686"/>
                    <a:gd name="T3" fmla="*/ 24 h 423"/>
                    <a:gd name="T4" fmla="*/ 45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9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5" name="Freeform 299"/>
                <p:cNvSpPr>
                  <a:spLocks/>
                </p:cNvSpPr>
                <p:nvPr/>
              </p:nvSpPr>
              <p:spPr bwMode="auto">
                <a:xfrm>
                  <a:off x="4628" y="1326"/>
                  <a:ext cx="176" cy="130"/>
                </a:xfrm>
                <a:custGeom>
                  <a:avLst/>
                  <a:gdLst>
                    <a:gd name="T0" fmla="*/ 45 w 686"/>
                    <a:gd name="T1" fmla="*/ 31 h 553"/>
                    <a:gd name="T2" fmla="*/ 45 w 686"/>
                    <a:gd name="T3" fmla="*/ 0 h 553"/>
                    <a:gd name="T4" fmla="*/ 0 w 686"/>
                    <a:gd name="T5" fmla="*/ 26 h 55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3"/>
                    <a:gd name="T11" fmla="*/ 686 w 686"/>
                    <a:gd name="T12" fmla="*/ 553 h 5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3">
                      <a:moveTo>
                        <a:pt x="686" y="553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6" name="Freeform 300"/>
                <p:cNvSpPr>
                  <a:spLocks/>
                </p:cNvSpPr>
                <p:nvPr/>
              </p:nvSpPr>
              <p:spPr bwMode="auto">
                <a:xfrm>
                  <a:off x="4629" y="2774"/>
                  <a:ext cx="177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6 w 686"/>
                    <a:gd name="T3" fmla="*/ 24 h 423"/>
                    <a:gd name="T4" fmla="*/ 46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9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7" name="Freeform 301"/>
                <p:cNvSpPr>
                  <a:spLocks/>
                </p:cNvSpPr>
                <p:nvPr/>
              </p:nvSpPr>
              <p:spPr bwMode="auto">
                <a:xfrm>
                  <a:off x="4629" y="2662"/>
                  <a:ext cx="177" cy="131"/>
                </a:xfrm>
                <a:custGeom>
                  <a:avLst/>
                  <a:gdLst>
                    <a:gd name="T0" fmla="*/ 46 w 686"/>
                    <a:gd name="T1" fmla="*/ 31 h 553"/>
                    <a:gd name="T2" fmla="*/ 46 w 686"/>
                    <a:gd name="T3" fmla="*/ 0 h 553"/>
                    <a:gd name="T4" fmla="*/ 0 w 686"/>
                    <a:gd name="T5" fmla="*/ 27 h 55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3"/>
                    <a:gd name="T11" fmla="*/ 686 w 686"/>
                    <a:gd name="T12" fmla="*/ 553 h 5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3">
                      <a:moveTo>
                        <a:pt x="686" y="553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8" name="Freeform 302"/>
                <p:cNvSpPr>
                  <a:spLocks/>
                </p:cNvSpPr>
                <p:nvPr/>
              </p:nvSpPr>
              <p:spPr bwMode="auto">
                <a:xfrm>
                  <a:off x="4627" y="1988"/>
                  <a:ext cx="176" cy="99"/>
                </a:xfrm>
                <a:custGeom>
                  <a:avLst/>
                  <a:gdLst>
                    <a:gd name="T0" fmla="*/ 0 w 686"/>
                    <a:gd name="T1" fmla="*/ 0 h 423"/>
                    <a:gd name="T2" fmla="*/ 45 w 686"/>
                    <a:gd name="T3" fmla="*/ 23 h 423"/>
                    <a:gd name="T4" fmla="*/ 45 w 686"/>
                    <a:gd name="T5" fmla="*/ 4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8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9" name="Freeform 303"/>
                <p:cNvSpPr>
                  <a:spLocks/>
                </p:cNvSpPr>
                <p:nvPr/>
              </p:nvSpPr>
              <p:spPr bwMode="auto">
                <a:xfrm>
                  <a:off x="4627" y="1875"/>
                  <a:ext cx="176" cy="131"/>
                </a:xfrm>
                <a:custGeom>
                  <a:avLst/>
                  <a:gdLst>
                    <a:gd name="T0" fmla="*/ 45 w 686"/>
                    <a:gd name="T1" fmla="*/ 31 h 552"/>
                    <a:gd name="T2" fmla="*/ 45 w 686"/>
                    <a:gd name="T3" fmla="*/ 0 h 552"/>
                    <a:gd name="T4" fmla="*/ 0 w 686"/>
                    <a:gd name="T5" fmla="*/ 27 h 55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2"/>
                    <a:gd name="T11" fmla="*/ 686 w 686"/>
                    <a:gd name="T12" fmla="*/ 552 h 5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2">
                      <a:moveTo>
                        <a:pt x="686" y="552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9796" name="Freeform 111"/>
            <p:cNvSpPr>
              <a:spLocks/>
            </p:cNvSpPr>
            <p:nvPr/>
          </p:nvSpPr>
          <p:spPr bwMode="auto">
            <a:xfrm>
              <a:off x="4059" y="937"/>
              <a:ext cx="113" cy="90"/>
            </a:xfrm>
            <a:custGeom>
              <a:avLst/>
              <a:gdLst>
                <a:gd name="T0" fmla="*/ 11 w 401"/>
                <a:gd name="T1" fmla="*/ 0 h 384"/>
                <a:gd name="T2" fmla="*/ 11 w 401"/>
                <a:gd name="T3" fmla="*/ 0 h 384"/>
                <a:gd name="T4" fmla="*/ 11 w 401"/>
                <a:gd name="T5" fmla="*/ 0 h 384"/>
                <a:gd name="T6" fmla="*/ 11 w 401"/>
                <a:gd name="T7" fmla="*/ 0 h 384"/>
                <a:gd name="T8" fmla="*/ 11 w 401"/>
                <a:gd name="T9" fmla="*/ 0 h 384"/>
                <a:gd name="T10" fmla="*/ 9 w 401"/>
                <a:gd name="T11" fmla="*/ 1 h 384"/>
                <a:gd name="T12" fmla="*/ 7 w 401"/>
                <a:gd name="T13" fmla="*/ 1 h 384"/>
                <a:gd name="T14" fmla="*/ 4 w 401"/>
                <a:gd name="T15" fmla="*/ 4 h 384"/>
                <a:gd name="T16" fmla="*/ 3 w 401"/>
                <a:gd name="T17" fmla="*/ 5 h 384"/>
                <a:gd name="T18" fmla="*/ 2 w 401"/>
                <a:gd name="T19" fmla="*/ 6 h 384"/>
                <a:gd name="T20" fmla="*/ 1 w 401"/>
                <a:gd name="T21" fmla="*/ 7 h 384"/>
                <a:gd name="T22" fmla="*/ 0 w 401"/>
                <a:gd name="T23" fmla="*/ 9 h 384"/>
                <a:gd name="T24" fmla="*/ 0 w 401"/>
                <a:gd name="T25" fmla="*/ 11 h 384"/>
                <a:gd name="T26" fmla="*/ 0 w 401"/>
                <a:gd name="T27" fmla="*/ 12 h 384"/>
                <a:gd name="T28" fmla="*/ 0 w 401"/>
                <a:gd name="T29" fmla="*/ 15 h 384"/>
                <a:gd name="T30" fmla="*/ 3 w 401"/>
                <a:gd name="T31" fmla="*/ 17 h 384"/>
                <a:gd name="T32" fmla="*/ 5 w 401"/>
                <a:gd name="T33" fmla="*/ 19 h 384"/>
                <a:gd name="T34" fmla="*/ 7 w 401"/>
                <a:gd name="T35" fmla="*/ 20 h 384"/>
                <a:gd name="T36" fmla="*/ 9 w 401"/>
                <a:gd name="T37" fmla="*/ 21 h 384"/>
                <a:gd name="T38" fmla="*/ 15 w 401"/>
                <a:gd name="T39" fmla="*/ 21 h 384"/>
                <a:gd name="T40" fmla="*/ 21 w 401"/>
                <a:gd name="T41" fmla="*/ 21 h 384"/>
                <a:gd name="T42" fmla="*/ 22 w 401"/>
                <a:gd name="T43" fmla="*/ 21 h 384"/>
                <a:gd name="T44" fmla="*/ 23 w 401"/>
                <a:gd name="T45" fmla="*/ 21 h 384"/>
                <a:gd name="T46" fmla="*/ 24 w 401"/>
                <a:gd name="T47" fmla="*/ 21 h 384"/>
                <a:gd name="T48" fmla="*/ 24 w 401"/>
                <a:gd name="T49" fmla="*/ 20 h 384"/>
                <a:gd name="T50" fmla="*/ 25 w 401"/>
                <a:gd name="T51" fmla="*/ 20 h 384"/>
                <a:gd name="T52" fmla="*/ 25 w 401"/>
                <a:gd name="T53" fmla="*/ 19 h 384"/>
                <a:gd name="T54" fmla="*/ 26 w 401"/>
                <a:gd name="T55" fmla="*/ 19 h 384"/>
                <a:gd name="T56" fmla="*/ 28 w 401"/>
                <a:gd name="T57" fmla="*/ 18 h 384"/>
                <a:gd name="T58" fmla="*/ 28 w 401"/>
                <a:gd name="T59" fmla="*/ 17 h 384"/>
                <a:gd name="T60" fmla="*/ 29 w 401"/>
                <a:gd name="T61" fmla="*/ 16 h 384"/>
                <a:gd name="T62" fmla="*/ 30 w 401"/>
                <a:gd name="T63" fmla="*/ 15 h 384"/>
                <a:gd name="T64" fmla="*/ 30 w 401"/>
                <a:gd name="T65" fmla="*/ 15 h 384"/>
                <a:gd name="T66" fmla="*/ 30 w 401"/>
                <a:gd name="T67" fmla="*/ 15 h 384"/>
                <a:gd name="T68" fmla="*/ 30 w 401"/>
                <a:gd name="T69" fmla="*/ 15 h 384"/>
                <a:gd name="T70" fmla="*/ 30 w 401"/>
                <a:gd name="T71" fmla="*/ 14 h 384"/>
                <a:gd name="T72" fmla="*/ 32 w 401"/>
                <a:gd name="T73" fmla="*/ 9 h 384"/>
                <a:gd name="T74" fmla="*/ 31 w 401"/>
                <a:gd name="T75" fmla="*/ 8 h 384"/>
                <a:gd name="T76" fmla="*/ 30 w 401"/>
                <a:gd name="T77" fmla="*/ 6 h 384"/>
                <a:gd name="T78" fmla="*/ 27 w 401"/>
                <a:gd name="T79" fmla="*/ 3 h 384"/>
                <a:gd name="T80" fmla="*/ 25 w 401"/>
                <a:gd name="T81" fmla="*/ 2 h 384"/>
                <a:gd name="T82" fmla="*/ 23 w 401"/>
                <a:gd name="T83" fmla="*/ 1 h 384"/>
                <a:gd name="T84" fmla="*/ 17 w 401"/>
                <a:gd name="T85" fmla="*/ 0 h 384"/>
                <a:gd name="T86" fmla="*/ 11 w 401"/>
                <a:gd name="T87" fmla="*/ 0 h 3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1"/>
                <a:gd name="T133" fmla="*/ 0 h 384"/>
                <a:gd name="T134" fmla="*/ 401 w 401"/>
                <a:gd name="T135" fmla="*/ 384 h 38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1" h="384">
                  <a:moveTo>
                    <a:pt x="138" y="0"/>
                  </a:moveTo>
                  <a:lnTo>
                    <a:pt x="137" y="5"/>
                  </a:lnTo>
                  <a:lnTo>
                    <a:pt x="135" y="5"/>
                  </a:lnTo>
                  <a:lnTo>
                    <a:pt x="135" y="6"/>
                  </a:lnTo>
                  <a:lnTo>
                    <a:pt x="135" y="8"/>
                  </a:lnTo>
                  <a:lnTo>
                    <a:pt x="110" y="18"/>
                  </a:lnTo>
                  <a:lnTo>
                    <a:pt x="86" y="26"/>
                  </a:lnTo>
                  <a:lnTo>
                    <a:pt x="47" y="68"/>
                  </a:lnTo>
                  <a:lnTo>
                    <a:pt x="32" y="86"/>
                  </a:lnTo>
                  <a:lnTo>
                    <a:pt x="20" y="107"/>
                  </a:lnTo>
                  <a:lnTo>
                    <a:pt x="10" y="134"/>
                  </a:lnTo>
                  <a:lnTo>
                    <a:pt x="4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5" y="264"/>
                  </a:lnTo>
                  <a:lnTo>
                    <a:pt x="32" y="301"/>
                  </a:lnTo>
                  <a:lnTo>
                    <a:pt x="63" y="338"/>
                  </a:lnTo>
                  <a:lnTo>
                    <a:pt x="86" y="361"/>
                  </a:lnTo>
                  <a:lnTo>
                    <a:pt x="112" y="382"/>
                  </a:lnTo>
                  <a:lnTo>
                    <a:pt x="189" y="384"/>
                  </a:lnTo>
                  <a:lnTo>
                    <a:pt x="267" y="384"/>
                  </a:lnTo>
                  <a:lnTo>
                    <a:pt x="277" y="382"/>
                  </a:lnTo>
                  <a:lnTo>
                    <a:pt x="288" y="379"/>
                  </a:lnTo>
                  <a:lnTo>
                    <a:pt x="298" y="374"/>
                  </a:lnTo>
                  <a:lnTo>
                    <a:pt x="302" y="371"/>
                  </a:lnTo>
                  <a:lnTo>
                    <a:pt x="308" y="369"/>
                  </a:lnTo>
                  <a:lnTo>
                    <a:pt x="321" y="355"/>
                  </a:lnTo>
                  <a:lnTo>
                    <a:pt x="335" y="342"/>
                  </a:lnTo>
                  <a:lnTo>
                    <a:pt x="346" y="329"/>
                  </a:lnTo>
                  <a:lnTo>
                    <a:pt x="358" y="315"/>
                  </a:lnTo>
                  <a:lnTo>
                    <a:pt x="366" y="299"/>
                  </a:lnTo>
                  <a:lnTo>
                    <a:pt x="374" y="283"/>
                  </a:lnTo>
                  <a:lnTo>
                    <a:pt x="376" y="274"/>
                  </a:lnTo>
                  <a:lnTo>
                    <a:pt x="377" y="270"/>
                  </a:lnTo>
                  <a:lnTo>
                    <a:pt x="379" y="266"/>
                  </a:lnTo>
                  <a:lnTo>
                    <a:pt x="385" y="251"/>
                  </a:ln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39" y="58"/>
                  </a:lnTo>
                  <a:lnTo>
                    <a:pt x="319" y="34"/>
                  </a:lnTo>
                  <a:lnTo>
                    <a:pt x="295" y="14"/>
                  </a:lnTo>
                  <a:lnTo>
                    <a:pt x="215" y="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7" name="Freeform 112"/>
            <p:cNvSpPr>
              <a:spLocks/>
            </p:cNvSpPr>
            <p:nvPr/>
          </p:nvSpPr>
          <p:spPr bwMode="auto">
            <a:xfrm>
              <a:off x="4089" y="1235"/>
              <a:ext cx="112" cy="92"/>
            </a:xfrm>
            <a:custGeom>
              <a:avLst/>
              <a:gdLst>
                <a:gd name="T0" fmla="*/ 11 w 398"/>
                <a:gd name="T1" fmla="*/ 0 h 385"/>
                <a:gd name="T2" fmla="*/ 11 w 398"/>
                <a:gd name="T3" fmla="*/ 0 h 385"/>
                <a:gd name="T4" fmla="*/ 10 w 398"/>
                <a:gd name="T5" fmla="*/ 0 h 385"/>
                <a:gd name="T6" fmla="*/ 9 w 398"/>
                <a:gd name="T7" fmla="*/ 1 h 385"/>
                <a:gd name="T8" fmla="*/ 9 w 398"/>
                <a:gd name="T9" fmla="*/ 1 h 385"/>
                <a:gd name="T10" fmla="*/ 9 w 398"/>
                <a:gd name="T11" fmla="*/ 1 h 385"/>
                <a:gd name="T12" fmla="*/ 9 w 398"/>
                <a:gd name="T13" fmla="*/ 1 h 385"/>
                <a:gd name="T14" fmla="*/ 9 w 398"/>
                <a:gd name="T15" fmla="*/ 1 h 385"/>
                <a:gd name="T16" fmla="*/ 8 w 398"/>
                <a:gd name="T17" fmla="*/ 1 h 385"/>
                <a:gd name="T18" fmla="*/ 6 w 398"/>
                <a:gd name="T19" fmla="*/ 1 h 385"/>
                <a:gd name="T20" fmla="*/ 4 w 398"/>
                <a:gd name="T21" fmla="*/ 4 h 385"/>
                <a:gd name="T22" fmla="*/ 1 w 398"/>
                <a:gd name="T23" fmla="*/ 6 h 385"/>
                <a:gd name="T24" fmla="*/ 1 w 398"/>
                <a:gd name="T25" fmla="*/ 8 h 385"/>
                <a:gd name="T26" fmla="*/ 0 w 398"/>
                <a:gd name="T27" fmla="*/ 9 h 385"/>
                <a:gd name="T28" fmla="*/ 0 w 398"/>
                <a:gd name="T29" fmla="*/ 11 h 385"/>
                <a:gd name="T30" fmla="*/ 0 w 398"/>
                <a:gd name="T31" fmla="*/ 13 h 385"/>
                <a:gd name="T32" fmla="*/ 0 w 398"/>
                <a:gd name="T33" fmla="*/ 14 h 385"/>
                <a:gd name="T34" fmla="*/ 0 w 398"/>
                <a:gd name="T35" fmla="*/ 15 h 385"/>
                <a:gd name="T36" fmla="*/ 3 w 398"/>
                <a:gd name="T37" fmla="*/ 17 h 385"/>
                <a:gd name="T38" fmla="*/ 5 w 398"/>
                <a:gd name="T39" fmla="*/ 19 h 385"/>
                <a:gd name="T40" fmla="*/ 6 w 398"/>
                <a:gd name="T41" fmla="*/ 21 h 385"/>
                <a:gd name="T42" fmla="*/ 7 w 398"/>
                <a:gd name="T43" fmla="*/ 21 h 385"/>
                <a:gd name="T44" fmla="*/ 8 w 398"/>
                <a:gd name="T45" fmla="*/ 22 h 385"/>
                <a:gd name="T46" fmla="*/ 15 w 398"/>
                <a:gd name="T47" fmla="*/ 22 h 385"/>
                <a:gd name="T48" fmla="*/ 21 w 398"/>
                <a:gd name="T49" fmla="*/ 22 h 385"/>
                <a:gd name="T50" fmla="*/ 22 w 398"/>
                <a:gd name="T51" fmla="*/ 22 h 385"/>
                <a:gd name="T52" fmla="*/ 23 w 398"/>
                <a:gd name="T53" fmla="*/ 22 h 385"/>
                <a:gd name="T54" fmla="*/ 23 w 398"/>
                <a:gd name="T55" fmla="*/ 21 h 385"/>
                <a:gd name="T56" fmla="*/ 24 w 398"/>
                <a:gd name="T57" fmla="*/ 21 h 385"/>
                <a:gd name="T58" fmla="*/ 25 w 398"/>
                <a:gd name="T59" fmla="*/ 20 h 385"/>
                <a:gd name="T60" fmla="*/ 26 w 398"/>
                <a:gd name="T61" fmla="*/ 20 h 385"/>
                <a:gd name="T62" fmla="*/ 26 w 398"/>
                <a:gd name="T63" fmla="*/ 20 h 385"/>
                <a:gd name="T64" fmla="*/ 27 w 398"/>
                <a:gd name="T65" fmla="*/ 19 h 385"/>
                <a:gd name="T66" fmla="*/ 28 w 398"/>
                <a:gd name="T67" fmla="*/ 18 h 385"/>
                <a:gd name="T68" fmla="*/ 29 w 398"/>
                <a:gd name="T69" fmla="*/ 17 h 385"/>
                <a:gd name="T70" fmla="*/ 30 w 398"/>
                <a:gd name="T71" fmla="*/ 16 h 385"/>
                <a:gd name="T72" fmla="*/ 30 w 398"/>
                <a:gd name="T73" fmla="*/ 15 h 385"/>
                <a:gd name="T74" fmla="*/ 30 w 398"/>
                <a:gd name="T75" fmla="*/ 15 h 385"/>
                <a:gd name="T76" fmla="*/ 30 w 398"/>
                <a:gd name="T77" fmla="*/ 14 h 385"/>
                <a:gd name="T78" fmla="*/ 30 w 398"/>
                <a:gd name="T79" fmla="*/ 14 h 385"/>
                <a:gd name="T80" fmla="*/ 32 w 398"/>
                <a:gd name="T81" fmla="*/ 10 h 385"/>
                <a:gd name="T82" fmla="*/ 29 w 398"/>
                <a:gd name="T83" fmla="*/ 6 h 385"/>
                <a:gd name="T84" fmla="*/ 28 w 398"/>
                <a:gd name="T85" fmla="*/ 5 h 385"/>
                <a:gd name="T86" fmla="*/ 27 w 398"/>
                <a:gd name="T87" fmla="*/ 3 h 385"/>
                <a:gd name="T88" fmla="*/ 26 w 398"/>
                <a:gd name="T89" fmla="*/ 3 h 385"/>
                <a:gd name="T90" fmla="*/ 25 w 398"/>
                <a:gd name="T91" fmla="*/ 2 h 385"/>
                <a:gd name="T92" fmla="*/ 23 w 398"/>
                <a:gd name="T93" fmla="*/ 1 h 385"/>
                <a:gd name="T94" fmla="*/ 11 w 398"/>
                <a:gd name="T95" fmla="*/ 0 h 38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98"/>
                <a:gd name="T145" fmla="*/ 0 h 385"/>
                <a:gd name="T146" fmla="*/ 398 w 398"/>
                <a:gd name="T147" fmla="*/ 385 h 38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98" h="385">
                  <a:moveTo>
                    <a:pt x="136" y="0"/>
                  </a:moveTo>
                  <a:lnTo>
                    <a:pt x="135" y="5"/>
                  </a:lnTo>
                  <a:lnTo>
                    <a:pt x="133" y="8"/>
                  </a:lnTo>
                  <a:lnTo>
                    <a:pt x="119" y="13"/>
                  </a:lnTo>
                  <a:lnTo>
                    <a:pt x="112" y="15"/>
                  </a:lnTo>
                  <a:lnTo>
                    <a:pt x="110" y="15"/>
                  </a:lnTo>
                  <a:lnTo>
                    <a:pt x="109" y="15"/>
                  </a:lnTo>
                  <a:lnTo>
                    <a:pt x="109" y="16"/>
                  </a:lnTo>
                  <a:lnTo>
                    <a:pt x="107" y="19"/>
                  </a:lnTo>
                  <a:lnTo>
                    <a:pt x="82" y="27"/>
                  </a:lnTo>
                  <a:lnTo>
                    <a:pt x="47" y="66"/>
                  </a:lnTo>
                  <a:lnTo>
                    <a:pt x="16" y="105"/>
                  </a:lnTo>
                  <a:lnTo>
                    <a:pt x="7" y="133"/>
                  </a:lnTo>
                  <a:lnTo>
                    <a:pt x="2" y="163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3" y="242"/>
                  </a:lnTo>
                  <a:lnTo>
                    <a:pt x="5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3" y="361"/>
                  </a:lnTo>
                  <a:lnTo>
                    <a:pt x="94" y="371"/>
                  </a:lnTo>
                  <a:lnTo>
                    <a:pt x="108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4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9"/>
                  </a:lnTo>
                  <a:lnTo>
                    <a:pt x="332" y="343"/>
                  </a:lnTo>
                  <a:lnTo>
                    <a:pt x="344" y="329"/>
                  </a:lnTo>
                  <a:lnTo>
                    <a:pt x="355" y="316"/>
                  </a:lnTo>
                  <a:lnTo>
                    <a:pt x="364" y="300"/>
                  </a:lnTo>
                  <a:lnTo>
                    <a:pt x="372" y="284"/>
                  </a:lnTo>
                  <a:lnTo>
                    <a:pt x="379" y="267"/>
                  </a:lnTo>
                  <a:lnTo>
                    <a:pt x="381" y="258"/>
                  </a:lnTo>
                  <a:lnTo>
                    <a:pt x="382" y="253"/>
                  </a:lnTo>
                  <a:lnTo>
                    <a:pt x="384" y="250"/>
                  </a:lnTo>
                  <a:lnTo>
                    <a:pt x="398" y="171"/>
                  </a:lnTo>
                  <a:lnTo>
                    <a:pt x="369" y="113"/>
                  </a:lnTo>
                  <a:lnTo>
                    <a:pt x="353" y="86"/>
                  </a:lnTo>
                  <a:lnTo>
                    <a:pt x="336" y="58"/>
                  </a:lnTo>
                  <a:lnTo>
                    <a:pt x="327" y="45"/>
                  </a:lnTo>
                  <a:lnTo>
                    <a:pt x="316" y="33"/>
                  </a:lnTo>
                  <a:lnTo>
                    <a:pt x="294" y="1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8" name="Freeform 113"/>
            <p:cNvSpPr>
              <a:spLocks/>
            </p:cNvSpPr>
            <p:nvPr/>
          </p:nvSpPr>
          <p:spPr bwMode="auto">
            <a:xfrm>
              <a:off x="4089" y="1510"/>
              <a:ext cx="112" cy="91"/>
            </a:xfrm>
            <a:custGeom>
              <a:avLst/>
              <a:gdLst>
                <a:gd name="T0" fmla="*/ 11 w 398"/>
                <a:gd name="T1" fmla="*/ 0 h 385"/>
                <a:gd name="T2" fmla="*/ 11 w 398"/>
                <a:gd name="T3" fmla="*/ 0 h 385"/>
                <a:gd name="T4" fmla="*/ 10 w 398"/>
                <a:gd name="T5" fmla="*/ 0 h 385"/>
                <a:gd name="T6" fmla="*/ 9 w 398"/>
                <a:gd name="T7" fmla="*/ 1 h 385"/>
                <a:gd name="T8" fmla="*/ 9 w 398"/>
                <a:gd name="T9" fmla="*/ 1 h 385"/>
                <a:gd name="T10" fmla="*/ 9 w 398"/>
                <a:gd name="T11" fmla="*/ 1 h 385"/>
                <a:gd name="T12" fmla="*/ 9 w 398"/>
                <a:gd name="T13" fmla="*/ 1 h 385"/>
                <a:gd name="T14" fmla="*/ 9 w 398"/>
                <a:gd name="T15" fmla="*/ 1 h 385"/>
                <a:gd name="T16" fmla="*/ 8 w 398"/>
                <a:gd name="T17" fmla="*/ 1 h 385"/>
                <a:gd name="T18" fmla="*/ 6 w 398"/>
                <a:gd name="T19" fmla="*/ 1 h 385"/>
                <a:gd name="T20" fmla="*/ 5 w 398"/>
                <a:gd name="T21" fmla="*/ 3 h 385"/>
                <a:gd name="T22" fmla="*/ 4 w 398"/>
                <a:gd name="T23" fmla="*/ 4 h 385"/>
                <a:gd name="T24" fmla="*/ 1 w 398"/>
                <a:gd name="T25" fmla="*/ 6 h 385"/>
                <a:gd name="T26" fmla="*/ 1 w 398"/>
                <a:gd name="T27" fmla="*/ 7 h 385"/>
                <a:gd name="T28" fmla="*/ 0 w 398"/>
                <a:gd name="T29" fmla="*/ 9 h 385"/>
                <a:gd name="T30" fmla="*/ 0 w 398"/>
                <a:gd name="T31" fmla="*/ 11 h 385"/>
                <a:gd name="T32" fmla="*/ 0 w 398"/>
                <a:gd name="T33" fmla="*/ 13 h 385"/>
                <a:gd name="T34" fmla="*/ 0 w 398"/>
                <a:gd name="T35" fmla="*/ 13 h 385"/>
                <a:gd name="T36" fmla="*/ 0 w 398"/>
                <a:gd name="T37" fmla="*/ 14 h 385"/>
                <a:gd name="T38" fmla="*/ 0 w 398"/>
                <a:gd name="T39" fmla="*/ 14 h 385"/>
                <a:gd name="T40" fmla="*/ 0 w 398"/>
                <a:gd name="T41" fmla="*/ 14 h 385"/>
                <a:gd name="T42" fmla="*/ 0 w 398"/>
                <a:gd name="T43" fmla="*/ 14 h 385"/>
                <a:gd name="T44" fmla="*/ 0 w 398"/>
                <a:gd name="T45" fmla="*/ 15 h 385"/>
                <a:gd name="T46" fmla="*/ 3 w 398"/>
                <a:gd name="T47" fmla="*/ 17 h 385"/>
                <a:gd name="T48" fmla="*/ 5 w 398"/>
                <a:gd name="T49" fmla="*/ 19 h 385"/>
                <a:gd name="T50" fmla="*/ 6 w 398"/>
                <a:gd name="T51" fmla="*/ 20 h 385"/>
                <a:gd name="T52" fmla="*/ 7 w 398"/>
                <a:gd name="T53" fmla="*/ 21 h 385"/>
                <a:gd name="T54" fmla="*/ 8 w 398"/>
                <a:gd name="T55" fmla="*/ 22 h 385"/>
                <a:gd name="T56" fmla="*/ 15 w 398"/>
                <a:gd name="T57" fmla="*/ 22 h 385"/>
                <a:gd name="T58" fmla="*/ 21 w 398"/>
                <a:gd name="T59" fmla="*/ 22 h 385"/>
                <a:gd name="T60" fmla="*/ 22 w 398"/>
                <a:gd name="T61" fmla="*/ 21 h 385"/>
                <a:gd name="T62" fmla="*/ 23 w 398"/>
                <a:gd name="T63" fmla="*/ 21 h 385"/>
                <a:gd name="T64" fmla="*/ 23 w 398"/>
                <a:gd name="T65" fmla="*/ 21 h 385"/>
                <a:gd name="T66" fmla="*/ 24 w 398"/>
                <a:gd name="T67" fmla="*/ 21 h 385"/>
                <a:gd name="T68" fmla="*/ 25 w 398"/>
                <a:gd name="T69" fmla="*/ 20 h 385"/>
                <a:gd name="T70" fmla="*/ 26 w 398"/>
                <a:gd name="T71" fmla="*/ 19 h 385"/>
                <a:gd name="T72" fmla="*/ 26 w 398"/>
                <a:gd name="T73" fmla="*/ 19 h 385"/>
                <a:gd name="T74" fmla="*/ 27 w 398"/>
                <a:gd name="T75" fmla="*/ 18 h 385"/>
                <a:gd name="T76" fmla="*/ 28 w 398"/>
                <a:gd name="T77" fmla="*/ 18 h 385"/>
                <a:gd name="T78" fmla="*/ 29 w 398"/>
                <a:gd name="T79" fmla="*/ 17 h 385"/>
                <a:gd name="T80" fmla="*/ 30 w 398"/>
                <a:gd name="T81" fmla="*/ 16 h 385"/>
                <a:gd name="T82" fmla="*/ 30 w 398"/>
                <a:gd name="T83" fmla="*/ 15 h 385"/>
                <a:gd name="T84" fmla="*/ 30 w 398"/>
                <a:gd name="T85" fmla="*/ 14 h 385"/>
                <a:gd name="T86" fmla="*/ 32 w 398"/>
                <a:gd name="T87" fmla="*/ 9 h 385"/>
                <a:gd name="T88" fmla="*/ 29 w 398"/>
                <a:gd name="T89" fmla="*/ 6 h 385"/>
                <a:gd name="T90" fmla="*/ 28 w 398"/>
                <a:gd name="T91" fmla="*/ 5 h 385"/>
                <a:gd name="T92" fmla="*/ 27 w 398"/>
                <a:gd name="T93" fmla="*/ 3 h 385"/>
                <a:gd name="T94" fmla="*/ 26 w 398"/>
                <a:gd name="T95" fmla="*/ 3 h 385"/>
                <a:gd name="T96" fmla="*/ 25 w 398"/>
                <a:gd name="T97" fmla="*/ 2 h 385"/>
                <a:gd name="T98" fmla="*/ 24 w 398"/>
                <a:gd name="T99" fmla="*/ 1 h 385"/>
                <a:gd name="T100" fmla="*/ 23 w 398"/>
                <a:gd name="T101" fmla="*/ 1 h 385"/>
                <a:gd name="T102" fmla="*/ 11 w 398"/>
                <a:gd name="T103" fmla="*/ 0 h 38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8"/>
                <a:gd name="T157" fmla="*/ 0 h 385"/>
                <a:gd name="T158" fmla="*/ 398 w 398"/>
                <a:gd name="T159" fmla="*/ 385 h 38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8" h="385">
                  <a:moveTo>
                    <a:pt x="136" y="0"/>
                  </a:moveTo>
                  <a:lnTo>
                    <a:pt x="135" y="5"/>
                  </a:lnTo>
                  <a:lnTo>
                    <a:pt x="133" y="8"/>
                  </a:lnTo>
                  <a:lnTo>
                    <a:pt x="119" y="13"/>
                  </a:lnTo>
                  <a:lnTo>
                    <a:pt x="112" y="15"/>
                  </a:lnTo>
                  <a:lnTo>
                    <a:pt x="110" y="15"/>
                  </a:lnTo>
                  <a:lnTo>
                    <a:pt x="109" y="15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62" y="46"/>
                  </a:lnTo>
                  <a:lnTo>
                    <a:pt x="47" y="66"/>
                  </a:lnTo>
                  <a:lnTo>
                    <a:pt x="16" y="105"/>
                  </a:lnTo>
                  <a:lnTo>
                    <a:pt x="7" y="133"/>
                  </a:lnTo>
                  <a:lnTo>
                    <a:pt x="2" y="162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5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3" y="361"/>
                  </a:lnTo>
                  <a:lnTo>
                    <a:pt x="94" y="371"/>
                  </a:lnTo>
                  <a:lnTo>
                    <a:pt x="108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6" y="379"/>
                  </a:lnTo>
                  <a:lnTo>
                    <a:pt x="295" y="375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3"/>
                  </a:lnTo>
                  <a:lnTo>
                    <a:pt x="344" y="329"/>
                  </a:lnTo>
                  <a:lnTo>
                    <a:pt x="355" y="316"/>
                  </a:lnTo>
                  <a:lnTo>
                    <a:pt x="364" y="300"/>
                  </a:lnTo>
                  <a:lnTo>
                    <a:pt x="372" y="284"/>
                  </a:lnTo>
                  <a:lnTo>
                    <a:pt x="379" y="267"/>
                  </a:lnTo>
                  <a:lnTo>
                    <a:pt x="384" y="251"/>
                  </a:lnTo>
                  <a:lnTo>
                    <a:pt x="398" y="170"/>
                  </a:lnTo>
                  <a:lnTo>
                    <a:pt x="369" y="113"/>
                  </a:lnTo>
                  <a:lnTo>
                    <a:pt x="353" y="85"/>
                  </a:lnTo>
                  <a:lnTo>
                    <a:pt x="336" y="58"/>
                  </a:lnTo>
                  <a:lnTo>
                    <a:pt x="327" y="45"/>
                  </a:lnTo>
                  <a:lnTo>
                    <a:pt x="316" y="33"/>
                  </a:lnTo>
                  <a:lnTo>
                    <a:pt x="305" y="22"/>
                  </a:lnTo>
                  <a:lnTo>
                    <a:pt x="294" y="1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9" name="Freeform 114"/>
            <p:cNvSpPr>
              <a:spLocks/>
            </p:cNvSpPr>
            <p:nvPr/>
          </p:nvSpPr>
          <p:spPr bwMode="auto">
            <a:xfrm>
              <a:off x="4104" y="1797"/>
              <a:ext cx="113" cy="91"/>
            </a:xfrm>
            <a:custGeom>
              <a:avLst/>
              <a:gdLst>
                <a:gd name="T0" fmla="*/ 0 w 400"/>
                <a:gd name="T1" fmla="*/ 13 h 385"/>
                <a:gd name="T2" fmla="*/ 0 w 400"/>
                <a:gd name="T3" fmla="*/ 15 h 385"/>
                <a:gd name="T4" fmla="*/ 3 w 400"/>
                <a:gd name="T5" fmla="*/ 17 h 385"/>
                <a:gd name="T6" fmla="*/ 5 w 400"/>
                <a:gd name="T7" fmla="*/ 19 h 385"/>
                <a:gd name="T8" fmla="*/ 7 w 400"/>
                <a:gd name="T9" fmla="*/ 20 h 385"/>
                <a:gd name="T10" fmla="*/ 9 w 400"/>
                <a:gd name="T11" fmla="*/ 22 h 385"/>
                <a:gd name="T12" fmla="*/ 15 w 400"/>
                <a:gd name="T13" fmla="*/ 22 h 385"/>
                <a:gd name="T14" fmla="*/ 21 w 400"/>
                <a:gd name="T15" fmla="*/ 22 h 385"/>
                <a:gd name="T16" fmla="*/ 22 w 400"/>
                <a:gd name="T17" fmla="*/ 22 h 385"/>
                <a:gd name="T18" fmla="*/ 23 w 400"/>
                <a:gd name="T19" fmla="*/ 21 h 385"/>
                <a:gd name="T20" fmla="*/ 24 w 400"/>
                <a:gd name="T21" fmla="*/ 21 h 385"/>
                <a:gd name="T22" fmla="*/ 24 w 400"/>
                <a:gd name="T23" fmla="*/ 21 h 385"/>
                <a:gd name="T24" fmla="*/ 24 w 400"/>
                <a:gd name="T25" fmla="*/ 21 h 385"/>
                <a:gd name="T26" fmla="*/ 25 w 400"/>
                <a:gd name="T27" fmla="*/ 20 h 385"/>
                <a:gd name="T28" fmla="*/ 27 w 400"/>
                <a:gd name="T29" fmla="*/ 19 h 385"/>
                <a:gd name="T30" fmla="*/ 27 w 400"/>
                <a:gd name="T31" fmla="*/ 18 h 385"/>
                <a:gd name="T32" fmla="*/ 29 w 400"/>
                <a:gd name="T33" fmla="*/ 18 h 385"/>
                <a:gd name="T34" fmla="*/ 29 w 400"/>
                <a:gd name="T35" fmla="*/ 17 h 385"/>
                <a:gd name="T36" fmla="*/ 30 w 400"/>
                <a:gd name="T37" fmla="*/ 16 h 385"/>
                <a:gd name="T38" fmla="*/ 30 w 400"/>
                <a:gd name="T39" fmla="*/ 15 h 385"/>
                <a:gd name="T40" fmla="*/ 30 w 400"/>
                <a:gd name="T41" fmla="*/ 15 h 385"/>
                <a:gd name="T42" fmla="*/ 30 w 400"/>
                <a:gd name="T43" fmla="*/ 15 h 385"/>
                <a:gd name="T44" fmla="*/ 31 w 400"/>
                <a:gd name="T45" fmla="*/ 14 h 385"/>
                <a:gd name="T46" fmla="*/ 32 w 400"/>
                <a:gd name="T47" fmla="*/ 10 h 385"/>
                <a:gd name="T48" fmla="*/ 31 w 400"/>
                <a:gd name="T49" fmla="*/ 8 h 385"/>
                <a:gd name="T50" fmla="*/ 30 w 400"/>
                <a:gd name="T51" fmla="*/ 6 h 385"/>
                <a:gd name="T52" fmla="*/ 27 w 400"/>
                <a:gd name="T53" fmla="*/ 3 h 385"/>
                <a:gd name="T54" fmla="*/ 26 w 400"/>
                <a:gd name="T55" fmla="*/ 3 h 385"/>
                <a:gd name="T56" fmla="*/ 25 w 400"/>
                <a:gd name="T57" fmla="*/ 2 h 385"/>
                <a:gd name="T58" fmla="*/ 24 w 400"/>
                <a:gd name="T59" fmla="*/ 1 h 385"/>
                <a:gd name="T60" fmla="*/ 23 w 400"/>
                <a:gd name="T61" fmla="*/ 1 h 385"/>
                <a:gd name="T62" fmla="*/ 11 w 400"/>
                <a:gd name="T63" fmla="*/ 0 h 385"/>
                <a:gd name="T64" fmla="*/ 11 w 400"/>
                <a:gd name="T65" fmla="*/ 0 h 385"/>
                <a:gd name="T66" fmla="*/ 11 w 400"/>
                <a:gd name="T67" fmla="*/ 0 h 385"/>
                <a:gd name="T68" fmla="*/ 11 w 400"/>
                <a:gd name="T69" fmla="*/ 0 h 385"/>
                <a:gd name="T70" fmla="*/ 11 w 400"/>
                <a:gd name="T71" fmla="*/ 0 h 385"/>
                <a:gd name="T72" fmla="*/ 11 w 400"/>
                <a:gd name="T73" fmla="*/ 0 h 385"/>
                <a:gd name="T74" fmla="*/ 9 w 400"/>
                <a:gd name="T75" fmla="*/ 1 h 385"/>
                <a:gd name="T76" fmla="*/ 7 w 400"/>
                <a:gd name="T77" fmla="*/ 1 h 385"/>
                <a:gd name="T78" fmla="*/ 4 w 400"/>
                <a:gd name="T79" fmla="*/ 4 h 385"/>
                <a:gd name="T80" fmla="*/ 3 w 400"/>
                <a:gd name="T81" fmla="*/ 5 h 385"/>
                <a:gd name="T82" fmla="*/ 1 w 400"/>
                <a:gd name="T83" fmla="*/ 6 h 385"/>
                <a:gd name="T84" fmla="*/ 1 w 400"/>
                <a:gd name="T85" fmla="*/ 8 h 385"/>
                <a:gd name="T86" fmla="*/ 0 w 400"/>
                <a:gd name="T87" fmla="*/ 9 h 385"/>
                <a:gd name="T88" fmla="*/ 0 w 400"/>
                <a:gd name="T89" fmla="*/ 11 h 385"/>
                <a:gd name="T90" fmla="*/ 0 w 400"/>
                <a:gd name="T91" fmla="*/ 13 h 38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00"/>
                <a:gd name="T139" fmla="*/ 0 h 385"/>
                <a:gd name="T140" fmla="*/ 400 w 400"/>
                <a:gd name="T141" fmla="*/ 385 h 38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00" h="385">
                  <a:moveTo>
                    <a:pt x="2" y="225"/>
                  </a:moveTo>
                  <a:lnTo>
                    <a:pt x="5" y="265"/>
                  </a:lnTo>
                  <a:lnTo>
                    <a:pt x="31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87" y="385"/>
                  </a:lnTo>
                  <a:lnTo>
                    <a:pt x="267" y="385"/>
                  </a:lnTo>
                  <a:lnTo>
                    <a:pt x="276" y="383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60"/>
                  </a:lnTo>
                  <a:lnTo>
                    <a:pt x="328" y="47"/>
                  </a:lnTo>
                  <a:lnTo>
                    <a:pt x="318" y="36"/>
                  </a:lnTo>
                  <a:lnTo>
                    <a:pt x="305" y="24"/>
                  </a:lnTo>
                  <a:lnTo>
                    <a:pt x="294" y="15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" name="Freeform 115"/>
            <p:cNvSpPr>
              <a:spLocks/>
            </p:cNvSpPr>
            <p:nvPr/>
          </p:nvSpPr>
          <p:spPr bwMode="auto">
            <a:xfrm>
              <a:off x="4089" y="2058"/>
              <a:ext cx="112" cy="91"/>
            </a:xfrm>
            <a:custGeom>
              <a:avLst/>
              <a:gdLst>
                <a:gd name="T0" fmla="*/ 11 w 398"/>
                <a:gd name="T1" fmla="*/ 0 h 385"/>
                <a:gd name="T2" fmla="*/ 11 w 398"/>
                <a:gd name="T3" fmla="*/ 0 h 385"/>
                <a:gd name="T4" fmla="*/ 10 w 398"/>
                <a:gd name="T5" fmla="*/ 0 h 385"/>
                <a:gd name="T6" fmla="*/ 9 w 398"/>
                <a:gd name="T7" fmla="*/ 1 h 385"/>
                <a:gd name="T8" fmla="*/ 9 w 398"/>
                <a:gd name="T9" fmla="*/ 1 h 385"/>
                <a:gd name="T10" fmla="*/ 9 w 398"/>
                <a:gd name="T11" fmla="*/ 1 h 385"/>
                <a:gd name="T12" fmla="*/ 9 w 398"/>
                <a:gd name="T13" fmla="*/ 1 h 385"/>
                <a:gd name="T14" fmla="*/ 9 w 398"/>
                <a:gd name="T15" fmla="*/ 1 h 385"/>
                <a:gd name="T16" fmla="*/ 8 w 398"/>
                <a:gd name="T17" fmla="*/ 1 h 385"/>
                <a:gd name="T18" fmla="*/ 6 w 398"/>
                <a:gd name="T19" fmla="*/ 1 h 385"/>
                <a:gd name="T20" fmla="*/ 5 w 398"/>
                <a:gd name="T21" fmla="*/ 3 h 385"/>
                <a:gd name="T22" fmla="*/ 4 w 398"/>
                <a:gd name="T23" fmla="*/ 4 h 385"/>
                <a:gd name="T24" fmla="*/ 1 w 398"/>
                <a:gd name="T25" fmla="*/ 6 h 385"/>
                <a:gd name="T26" fmla="*/ 1 w 398"/>
                <a:gd name="T27" fmla="*/ 7 h 385"/>
                <a:gd name="T28" fmla="*/ 0 w 398"/>
                <a:gd name="T29" fmla="*/ 9 h 385"/>
                <a:gd name="T30" fmla="*/ 0 w 398"/>
                <a:gd name="T31" fmla="*/ 11 h 385"/>
                <a:gd name="T32" fmla="*/ 0 w 398"/>
                <a:gd name="T33" fmla="*/ 13 h 385"/>
                <a:gd name="T34" fmla="*/ 0 w 398"/>
                <a:gd name="T35" fmla="*/ 13 h 385"/>
                <a:gd name="T36" fmla="*/ 0 w 398"/>
                <a:gd name="T37" fmla="*/ 13 h 385"/>
                <a:gd name="T38" fmla="*/ 0 w 398"/>
                <a:gd name="T39" fmla="*/ 13 h 385"/>
                <a:gd name="T40" fmla="*/ 0 w 398"/>
                <a:gd name="T41" fmla="*/ 13 h 385"/>
                <a:gd name="T42" fmla="*/ 0 w 398"/>
                <a:gd name="T43" fmla="*/ 13 h 385"/>
                <a:gd name="T44" fmla="*/ 0 w 398"/>
                <a:gd name="T45" fmla="*/ 14 h 385"/>
                <a:gd name="T46" fmla="*/ 0 w 398"/>
                <a:gd name="T47" fmla="*/ 14 h 385"/>
                <a:gd name="T48" fmla="*/ 0 w 398"/>
                <a:gd name="T49" fmla="*/ 14 h 385"/>
                <a:gd name="T50" fmla="*/ 0 w 398"/>
                <a:gd name="T51" fmla="*/ 14 h 385"/>
                <a:gd name="T52" fmla="*/ 0 w 398"/>
                <a:gd name="T53" fmla="*/ 15 h 385"/>
                <a:gd name="T54" fmla="*/ 3 w 398"/>
                <a:gd name="T55" fmla="*/ 17 h 385"/>
                <a:gd name="T56" fmla="*/ 5 w 398"/>
                <a:gd name="T57" fmla="*/ 19 h 385"/>
                <a:gd name="T58" fmla="*/ 6 w 398"/>
                <a:gd name="T59" fmla="*/ 20 h 385"/>
                <a:gd name="T60" fmla="*/ 7 w 398"/>
                <a:gd name="T61" fmla="*/ 21 h 385"/>
                <a:gd name="T62" fmla="*/ 8 w 398"/>
                <a:gd name="T63" fmla="*/ 21 h 385"/>
                <a:gd name="T64" fmla="*/ 15 w 398"/>
                <a:gd name="T65" fmla="*/ 22 h 385"/>
                <a:gd name="T66" fmla="*/ 21 w 398"/>
                <a:gd name="T67" fmla="*/ 21 h 385"/>
                <a:gd name="T68" fmla="*/ 22 w 398"/>
                <a:gd name="T69" fmla="*/ 21 h 385"/>
                <a:gd name="T70" fmla="*/ 23 w 398"/>
                <a:gd name="T71" fmla="*/ 21 h 385"/>
                <a:gd name="T72" fmla="*/ 23 w 398"/>
                <a:gd name="T73" fmla="*/ 21 h 385"/>
                <a:gd name="T74" fmla="*/ 24 w 398"/>
                <a:gd name="T75" fmla="*/ 21 h 385"/>
                <a:gd name="T76" fmla="*/ 25 w 398"/>
                <a:gd name="T77" fmla="*/ 20 h 385"/>
                <a:gd name="T78" fmla="*/ 26 w 398"/>
                <a:gd name="T79" fmla="*/ 19 h 385"/>
                <a:gd name="T80" fmla="*/ 26 w 398"/>
                <a:gd name="T81" fmla="*/ 19 h 385"/>
                <a:gd name="T82" fmla="*/ 27 w 398"/>
                <a:gd name="T83" fmla="*/ 18 h 385"/>
                <a:gd name="T84" fmla="*/ 28 w 398"/>
                <a:gd name="T85" fmla="*/ 17 h 385"/>
                <a:gd name="T86" fmla="*/ 29 w 398"/>
                <a:gd name="T87" fmla="*/ 17 h 385"/>
                <a:gd name="T88" fmla="*/ 30 w 398"/>
                <a:gd name="T89" fmla="*/ 16 h 385"/>
                <a:gd name="T90" fmla="*/ 30 w 398"/>
                <a:gd name="T91" fmla="*/ 15 h 385"/>
                <a:gd name="T92" fmla="*/ 30 w 398"/>
                <a:gd name="T93" fmla="*/ 14 h 385"/>
                <a:gd name="T94" fmla="*/ 30 w 398"/>
                <a:gd name="T95" fmla="*/ 14 h 385"/>
                <a:gd name="T96" fmla="*/ 30 w 398"/>
                <a:gd name="T97" fmla="*/ 14 h 385"/>
                <a:gd name="T98" fmla="*/ 32 w 398"/>
                <a:gd name="T99" fmla="*/ 9 h 385"/>
                <a:gd name="T100" fmla="*/ 29 w 398"/>
                <a:gd name="T101" fmla="*/ 6 h 385"/>
                <a:gd name="T102" fmla="*/ 28 w 398"/>
                <a:gd name="T103" fmla="*/ 5 h 385"/>
                <a:gd name="T104" fmla="*/ 27 w 398"/>
                <a:gd name="T105" fmla="*/ 3 h 385"/>
                <a:gd name="T106" fmla="*/ 26 w 398"/>
                <a:gd name="T107" fmla="*/ 2 h 385"/>
                <a:gd name="T108" fmla="*/ 25 w 398"/>
                <a:gd name="T109" fmla="*/ 2 h 385"/>
                <a:gd name="T110" fmla="*/ 23 w 398"/>
                <a:gd name="T111" fmla="*/ 1 h 385"/>
                <a:gd name="T112" fmla="*/ 11 w 398"/>
                <a:gd name="T113" fmla="*/ 0 h 3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98"/>
                <a:gd name="T172" fmla="*/ 0 h 385"/>
                <a:gd name="T173" fmla="*/ 398 w 398"/>
                <a:gd name="T174" fmla="*/ 385 h 3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98" h="385">
                  <a:moveTo>
                    <a:pt x="136" y="0"/>
                  </a:moveTo>
                  <a:lnTo>
                    <a:pt x="135" y="5"/>
                  </a:lnTo>
                  <a:lnTo>
                    <a:pt x="133" y="8"/>
                  </a:lnTo>
                  <a:lnTo>
                    <a:pt x="119" y="13"/>
                  </a:lnTo>
                  <a:lnTo>
                    <a:pt x="112" y="15"/>
                  </a:lnTo>
                  <a:lnTo>
                    <a:pt x="110" y="15"/>
                  </a:lnTo>
                  <a:lnTo>
                    <a:pt x="109" y="15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62" y="46"/>
                  </a:lnTo>
                  <a:lnTo>
                    <a:pt x="47" y="68"/>
                  </a:lnTo>
                  <a:lnTo>
                    <a:pt x="16" y="103"/>
                  </a:lnTo>
                  <a:lnTo>
                    <a:pt x="7" y="133"/>
                  </a:lnTo>
                  <a:lnTo>
                    <a:pt x="2" y="162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2" y="233"/>
                  </a:lnTo>
                  <a:lnTo>
                    <a:pt x="2" y="237"/>
                  </a:lnTo>
                  <a:lnTo>
                    <a:pt x="2" y="239"/>
                  </a:lnTo>
                  <a:lnTo>
                    <a:pt x="2" y="241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5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3" y="361"/>
                  </a:lnTo>
                  <a:lnTo>
                    <a:pt x="94" y="371"/>
                  </a:lnTo>
                  <a:lnTo>
                    <a:pt x="108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3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3"/>
                  </a:lnTo>
                  <a:lnTo>
                    <a:pt x="344" y="329"/>
                  </a:lnTo>
                  <a:lnTo>
                    <a:pt x="355" y="315"/>
                  </a:lnTo>
                  <a:lnTo>
                    <a:pt x="364" y="300"/>
                  </a:lnTo>
                  <a:lnTo>
                    <a:pt x="372" y="284"/>
                  </a:lnTo>
                  <a:lnTo>
                    <a:pt x="379" y="267"/>
                  </a:lnTo>
                  <a:lnTo>
                    <a:pt x="381" y="258"/>
                  </a:lnTo>
                  <a:lnTo>
                    <a:pt x="382" y="253"/>
                  </a:lnTo>
                  <a:lnTo>
                    <a:pt x="384" y="250"/>
                  </a:lnTo>
                  <a:lnTo>
                    <a:pt x="398" y="170"/>
                  </a:lnTo>
                  <a:lnTo>
                    <a:pt x="369" y="112"/>
                  </a:lnTo>
                  <a:lnTo>
                    <a:pt x="353" y="84"/>
                  </a:lnTo>
                  <a:lnTo>
                    <a:pt x="336" y="58"/>
                  </a:lnTo>
                  <a:lnTo>
                    <a:pt x="327" y="44"/>
                  </a:lnTo>
                  <a:lnTo>
                    <a:pt x="316" y="33"/>
                  </a:lnTo>
                  <a:lnTo>
                    <a:pt x="294" y="1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" name="Freeform 116"/>
            <p:cNvSpPr>
              <a:spLocks/>
            </p:cNvSpPr>
            <p:nvPr/>
          </p:nvSpPr>
          <p:spPr bwMode="auto">
            <a:xfrm>
              <a:off x="4104" y="2308"/>
              <a:ext cx="113" cy="91"/>
            </a:xfrm>
            <a:custGeom>
              <a:avLst/>
              <a:gdLst>
                <a:gd name="T0" fmla="*/ 0 w 400"/>
                <a:gd name="T1" fmla="*/ 12 h 386"/>
                <a:gd name="T2" fmla="*/ 0 w 400"/>
                <a:gd name="T3" fmla="*/ 13 h 386"/>
                <a:gd name="T4" fmla="*/ 0 w 400"/>
                <a:gd name="T5" fmla="*/ 13 h 386"/>
                <a:gd name="T6" fmla="*/ 0 w 400"/>
                <a:gd name="T7" fmla="*/ 13 h 386"/>
                <a:gd name="T8" fmla="*/ 0 w 400"/>
                <a:gd name="T9" fmla="*/ 13 h 386"/>
                <a:gd name="T10" fmla="*/ 0 w 400"/>
                <a:gd name="T11" fmla="*/ 14 h 386"/>
                <a:gd name="T12" fmla="*/ 0 w 400"/>
                <a:gd name="T13" fmla="*/ 15 h 386"/>
                <a:gd name="T14" fmla="*/ 3 w 400"/>
                <a:gd name="T15" fmla="*/ 17 h 386"/>
                <a:gd name="T16" fmla="*/ 4 w 400"/>
                <a:gd name="T17" fmla="*/ 18 h 386"/>
                <a:gd name="T18" fmla="*/ 5 w 400"/>
                <a:gd name="T19" fmla="*/ 19 h 386"/>
                <a:gd name="T20" fmla="*/ 7 w 400"/>
                <a:gd name="T21" fmla="*/ 20 h 386"/>
                <a:gd name="T22" fmla="*/ 9 w 400"/>
                <a:gd name="T23" fmla="*/ 21 h 386"/>
                <a:gd name="T24" fmla="*/ 12 w 400"/>
                <a:gd name="T25" fmla="*/ 21 h 386"/>
                <a:gd name="T26" fmla="*/ 15 w 400"/>
                <a:gd name="T27" fmla="*/ 21 h 386"/>
                <a:gd name="T28" fmla="*/ 18 w 400"/>
                <a:gd name="T29" fmla="*/ 21 h 386"/>
                <a:gd name="T30" fmla="*/ 21 w 400"/>
                <a:gd name="T31" fmla="*/ 21 h 386"/>
                <a:gd name="T32" fmla="*/ 22 w 400"/>
                <a:gd name="T33" fmla="*/ 21 h 386"/>
                <a:gd name="T34" fmla="*/ 23 w 400"/>
                <a:gd name="T35" fmla="*/ 21 h 386"/>
                <a:gd name="T36" fmla="*/ 24 w 400"/>
                <a:gd name="T37" fmla="*/ 21 h 386"/>
                <a:gd name="T38" fmla="*/ 24 w 400"/>
                <a:gd name="T39" fmla="*/ 21 h 386"/>
                <a:gd name="T40" fmla="*/ 24 w 400"/>
                <a:gd name="T41" fmla="*/ 21 h 386"/>
                <a:gd name="T42" fmla="*/ 25 w 400"/>
                <a:gd name="T43" fmla="*/ 20 h 386"/>
                <a:gd name="T44" fmla="*/ 27 w 400"/>
                <a:gd name="T45" fmla="*/ 19 h 386"/>
                <a:gd name="T46" fmla="*/ 27 w 400"/>
                <a:gd name="T47" fmla="*/ 18 h 386"/>
                <a:gd name="T48" fmla="*/ 29 w 400"/>
                <a:gd name="T49" fmla="*/ 18 h 386"/>
                <a:gd name="T50" fmla="*/ 29 w 400"/>
                <a:gd name="T51" fmla="*/ 17 h 386"/>
                <a:gd name="T52" fmla="*/ 30 w 400"/>
                <a:gd name="T53" fmla="*/ 16 h 386"/>
                <a:gd name="T54" fmla="*/ 30 w 400"/>
                <a:gd name="T55" fmla="*/ 15 h 386"/>
                <a:gd name="T56" fmla="*/ 30 w 400"/>
                <a:gd name="T57" fmla="*/ 15 h 386"/>
                <a:gd name="T58" fmla="*/ 30 w 400"/>
                <a:gd name="T59" fmla="*/ 15 h 386"/>
                <a:gd name="T60" fmla="*/ 31 w 400"/>
                <a:gd name="T61" fmla="*/ 14 h 386"/>
                <a:gd name="T62" fmla="*/ 31 w 400"/>
                <a:gd name="T63" fmla="*/ 14 h 386"/>
                <a:gd name="T64" fmla="*/ 31 w 400"/>
                <a:gd name="T65" fmla="*/ 14 h 386"/>
                <a:gd name="T66" fmla="*/ 32 w 400"/>
                <a:gd name="T67" fmla="*/ 10 h 386"/>
                <a:gd name="T68" fmla="*/ 31 w 400"/>
                <a:gd name="T69" fmla="*/ 8 h 386"/>
                <a:gd name="T70" fmla="*/ 30 w 400"/>
                <a:gd name="T71" fmla="*/ 6 h 386"/>
                <a:gd name="T72" fmla="*/ 27 w 400"/>
                <a:gd name="T73" fmla="*/ 3 h 386"/>
                <a:gd name="T74" fmla="*/ 26 w 400"/>
                <a:gd name="T75" fmla="*/ 3 h 386"/>
                <a:gd name="T76" fmla="*/ 25 w 400"/>
                <a:gd name="T77" fmla="*/ 2 h 386"/>
                <a:gd name="T78" fmla="*/ 24 w 400"/>
                <a:gd name="T79" fmla="*/ 1 h 386"/>
                <a:gd name="T80" fmla="*/ 23 w 400"/>
                <a:gd name="T81" fmla="*/ 1 h 386"/>
                <a:gd name="T82" fmla="*/ 17 w 400"/>
                <a:gd name="T83" fmla="*/ 0 h 386"/>
                <a:gd name="T84" fmla="*/ 11 w 400"/>
                <a:gd name="T85" fmla="*/ 0 h 386"/>
                <a:gd name="T86" fmla="*/ 11 w 400"/>
                <a:gd name="T87" fmla="*/ 0 h 386"/>
                <a:gd name="T88" fmla="*/ 11 w 400"/>
                <a:gd name="T89" fmla="*/ 0 h 386"/>
                <a:gd name="T90" fmla="*/ 11 w 400"/>
                <a:gd name="T91" fmla="*/ 0 h 386"/>
                <a:gd name="T92" fmla="*/ 11 w 400"/>
                <a:gd name="T93" fmla="*/ 0 h 386"/>
                <a:gd name="T94" fmla="*/ 11 w 400"/>
                <a:gd name="T95" fmla="*/ 0 h 386"/>
                <a:gd name="T96" fmla="*/ 11 w 400"/>
                <a:gd name="T97" fmla="*/ 0 h 386"/>
                <a:gd name="T98" fmla="*/ 11 w 400"/>
                <a:gd name="T99" fmla="*/ 0 h 386"/>
                <a:gd name="T100" fmla="*/ 9 w 400"/>
                <a:gd name="T101" fmla="*/ 1 h 386"/>
                <a:gd name="T102" fmla="*/ 7 w 400"/>
                <a:gd name="T103" fmla="*/ 1 h 386"/>
                <a:gd name="T104" fmla="*/ 4 w 400"/>
                <a:gd name="T105" fmla="*/ 4 h 386"/>
                <a:gd name="T106" fmla="*/ 3 w 400"/>
                <a:gd name="T107" fmla="*/ 5 h 386"/>
                <a:gd name="T108" fmla="*/ 1 w 400"/>
                <a:gd name="T109" fmla="*/ 6 h 386"/>
                <a:gd name="T110" fmla="*/ 1 w 400"/>
                <a:gd name="T111" fmla="*/ 8 h 386"/>
                <a:gd name="T112" fmla="*/ 0 w 400"/>
                <a:gd name="T113" fmla="*/ 9 h 386"/>
                <a:gd name="T114" fmla="*/ 0 w 400"/>
                <a:gd name="T115" fmla="*/ 11 h 386"/>
                <a:gd name="T116" fmla="*/ 0 w 400"/>
                <a:gd name="T117" fmla="*/ 12 h 38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00"/>
                <a:gd name="T178" fmla="*/ 0 h 386"/>
                <a:gd name="T179" fmla="*/ 400 w 400"/>
                <a:gd name="T180" fmla="*/ 386 h 38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00" h="386">
                  <a:moveTo>
                    <a:pt x="2" y="225"/>
                  </a:moveTo>
                  <a:lnTo>
                    <a:pt x="2" y="234"/>
                  </a:lnTo>
                  <a:lnTo>
                    <a:pt x="2" y="239"/>
                  </a:lnTo>
                  <a:lnTo>
                    <a:pt x="2" y="241"/>
                  </a:lnTo>
                  <a:lnTo>
                    <a:pt x="2" y="242"/>
                  </a:lnTo>
                  <a:lnTo>
                    <a:pt x="4" y="244"/>
                  </a:lnTo>
                  <a:lnTo>
                    <a:pt x="5" y="265"/>
                  </a:lnTo>
                  <a:lnTo>
                    <a:pt x="31" y="303"/>
                  </a:lnTo>
                  <a:lnTo>
                    <a:pt x="46" y="321"/>
                  </a:lnTo>
                  <a:lnTo>
                    <a:pt x="63" y="340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49" y="385"/>
                  </a:lnTo>
                  <a:lnTo>
                    <a:pt x="187" y="386"/>
                  </a:lnTo>
                  <a:lnTo>
                    <a:pt x="226" y="386"/>
                  </a:lnTo>
                  <a:lnTo>
                    <a:pt x="267" y="385"/>
                  </a:lnTo>
                  <a:lnTo>
                    <a:pt x="276" y="383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7"/>
                  </a:lnTo>
                  <a:lnTo>
                    <a:pt x="334" y="344"/>
                  </a:lnTo>
                  <a:lnTo>
                    <a:pt x="345" y="330"/>
                  </a:lnTo>
                  <a:lnTo>
                    <a:pt x="356" y="317"/>
                  </a:lnTo>
                  <a:lnTo>
                    <a:pt x="365" y="301"/>
                  </a:lnTo>
                  <a:lnTo>
                    <a:pt x="373" y="285"/>
                  </a:lnTo>
                  <a:lnTo>
                    <a:pt x="376" y="276"/>
                  </a:lnTo>
                  <a:lnTo>
                    <a:pt x="377" y="272"/>
                  </a:lnTo>
                  <a:lnTo>
                    <a:pt x="379" y="268"/>
                  </a:lnTo>
                  <a:lnTo>
                    <a:pt x="381" y="259"/>
                  </a:lnTo>
                  <a:lnTo>
                    <a:pt x="382" y="255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61"/>
                  </a:lnTo>
                  <a:lnTo>
                    <a:pt x="328" y="47"/>
                  </a:lnTo>
                  <a:lnTo>
                    <a:pt x="318" y="36"/>
                  </a:lnTo>
                  <a:lnTo>
                    <a:pt x="305" y="24"/>
                  </a:lnTo>
                  <a:lnTo>
                    <a:pt x="294" y="15"/>
                  </a:lnTo>
                  <a:lnTo>
                    <a:pt x="215" y="8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5" y="7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34" y="10"/>
                  </a:lnTo>
                  <a:lnTo>
                    <a:pt x="109" y="19"/>
                  </a:lnTo>
                  <a:lnTo>
                    <a:pt x="84" y="27"/>
                  </a:lnTo>
                  <a:lnTo>
                    <a:pt x="47" y="69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2" name="Freeform 117"/>
            <p:cNvSpPr>
              <a:spLocks/>
            </p:cNvSpPr>
            <p:nvPr/>
          </p:nvSpPr>
          <p:spPr bwMode="auto">
            <a:xfrm>
              <a:off x="4118" y="2581"/>
              <a:ext cx="113" cy="92"/>
            </a:xfrm>
            <a:custGeom>
              <a:avLst/>
              <a:gdLst>
                <a:gd name="T0" fmla="*/ 27 w 401"/>
                <a:gd name="T1" fmla="*/ 4 h 385"/>
                <a:gd name="T2" fmla="*/ 26 w 401"/>
                <a:gd name="T3" fmla="*/ 3 h 385"/>
                <a:gd name="T4" fmla="*/ 25 w 401"/>
                <a:gd name="T5" fmla="*/ 2 h 385"/>
                <a:gd name="T6" fmla="*/ 23 w 401"/>
                <a:gd name="T7" fmla="*/ 1 h 385"/>
                <a:gd name="T8" fmla="*/ 17 w 401"/>
                <a:gd name="T9" fmla="*/ 0 h 385"/>
                <a:gd name="T10" fmla="*/ 11 w 401"/>
                <a:gd name="T11" fmla="*/ 0 h 385"/>
                <a:gd name="T12" fmla="*/ 11 w 401"/>
                <a:gd name="T13" fmla="*/ 0 h 385"/>
                <a:gd name="T14" fmla="*/ 11 w 401"/>
                <a:gd name="T15" fmla="*/ 0 h 385"/>
                <a:gd name="T16" fmla="*/ 11 w 401"/>
                <a:gd name="T17" fmla="*/ 0 h 385"/>
                <a:gd name="T18" fmla="*/ 11 w 401"/>
                <a:gd name="T19" fmla="*/ 0 h 385"/>
                <a:gd name="T20" fmla="*/ 11 w 401"/>
                <a:gd name="T21" fmla="*/ 0 h 385"/>
                <a:gd name="T22" fmla="*/ 9 w 401"/>
                <a:gd name="T23" fmla="*/ 1 h 385"/>
                <a:gd name="T24" fmla="*/ 7 w 401"/>
                <a:gd name="T25" fmla="*/ 1 h 385"/>
                <a:gd name="T26" fmla="*/ 5 w 401"/>
                <a:gd name="T27" fmla="*/ 3 h 385"/>
                <a:gd name="T28" fmla="*/ 4 w 401"/>
                <a:gd name="T29" fmla="*/ 4 h 385"/>
                <a:gd name="T30" fmla="*/ 1 w 401"/>
                <a:gd name="T31" fmla="*/ 6 h 385"/>
                <a:gd name="T32" fmla="*/ 1 w 401"/>
                <a:gd name="T33" fmla="*/ 8 h 385"/>
                <a:gd name="T34" fmla="*/ 0 w 401"/>
                <a:gd name="T35" fmla="*/ 9 h 385"/>
                <a:gd name="T36" fmla="*/ 0 w 401"/>
                <a:gd name="T37" fmla="*/ 11 h 385"/>
                <a:gd name="T38" fmla="*/ 0 w 401"/>
                <a:gd name="T39" fmla="*/ 13 h 385"/>
                <a:gd name="T40" fmla="*/ 0 w 401"/>
                <a:gd name="T41" fmla="*/ 15 h 385"/>
                <a:gd name="T42" fmla="*/ 3 w 401"/>
                <a:gd name="T43" fmla="*/ 17 h 385"/>
                <a:gd name="T44" fmla="*/ 5 w 401"/>
                <a:gd name="T45" fmla="*/ 19 h 385"/>
                <a:gd name="T46" fmla="*/ 7 w 401"/>
                <a:gd name="T47" fmla="*/ 21 h 385"/>
                <a:gd name="T48" fmla="*/ 9 w 401"/>
                <a:gd name="T49" fmla="*/ 22 h 385"/>
                <a:gd name="T50" fmla="*/ 12 w 401"/>
                <a:gd name="T51" fmla="*/ 22 h 385"/>
                <a:gd name="T52" fmla="*/ 13 w 401"/>
                <a:gd name="T53" fmla="*/ 22 h 385"/>
                <a:gd name="T54" fmla="*/ 15 w 401"/>
                <a:gd name="T55" fmla="*/ 22 h 385"/>
                <a:gd name="T56" fmla="*/ 18 w 401"/>
                <a:gd name="T57" fmla="*/ 22 h 385"/>
                <a:gd name="T58" fmla="*/ 21 w 401"/>
                <a:gd name="T59" fmla="*/ 22 h 385"/>
                <a:gd name="T60" fmla="*/ 22 w 401"/>
                <a:gd name="T61" fmla="*/ 22 h 385"/>
                <a:gd name="T62" fmla="*/ 23 w 401"/>
                <a:gd name="T63" fmla="*/ 22 h 385"/>
                <a:gd name="T64" fmla="*/ 25 w 401"/>
                <a:gd name="T65" fmla="*/ 21 h 385"/>
                <a:gd name="T66" fmla="*/ 25 w 401"/>
                <a:gd name="T67" fmla="*/ 20 h 385"/>
                <a:gd name="T68" fmla="*/ 26 w 401"/>
                <a:gd name="T69" fmla="*/ 20 h 385"/>
                <a:gd name="T70" fmla="*/ 26 w 401"/>
                <a:gd name="T71" fmla="*/ 20 h 385"/>
                <a:gd name="T72" fmla="*/ 27 w 401"/>
                <a:gd name="T73" fmla="*/ 19 h 385"/>
                <a:gd name="T74" fmla="*/ 28 w 401"/>
                <a:gd name="T75" fmla="*/ 18 h 385"/>
                <a:gd name="T76" fmla="*/ 29 w 401"/>
                <a:gd name="T77" fmla="*/ 17 h 385"/>
                <a:gd name="T78" fmla="*/ 30 w 401"/>
                <a:gd name="T79" fmla="*/ 16 h 385"/>
                <a:gd name="T80" fmla="*/ 30 w 401"/>
                <a:gd name="T81" fmla="*/ 15 h 385"/>
                <a:gd name="T82" fmla="*/ 30 w 401"/>
                <a:gd name="T83" fmla="*/ 15 h 385"/>
                <a:gd name="T84" fmla="*/ 30 w 401"/>
                <a:gd name="T85" fmla="*/ 14 h 385"/>
                <a:gd name="T86" fmla="*/ 30 w 401"/>
                <a:gd name="T87" fmla="*/ 14 h 385"/>
                <a:gd name="T88" fmla="*/ 31 w 401"/>
                <a:gd name="T89" fmla="*/ 12 h 385"/>
                <a:gd name="T90" fmla="*/ 32 w 401"/>
                <a:gd name="T91" fmla="*/ 11 h 385"/>
                <a:gd name="T92" fmla="*/ 32 w 401"/>
                <a:gd name="T93" fmla="*/ 10 h 385"/>
                <a:gd name="T94" fmla="*/ 30 w 401"/>
                <a:gd name="T95" fmla="*/ 6 h 385"/>
                <a:gd name="T96" fmla="*/ 28 w 401"/>
                <a:gd name="T97" fmla="*/ 5 h 385"/>
                <a:gd name="T98" fmla="*/ 27 w 401"/>
                <a:gd name="T99" fmla="*/ 4 h 38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01"/>
                <a:gd name="T151" fmla="*/ 0 h 385"/>
                <a:gd name="T152" fmla="*/ 401 w 401"/>
                <a:gd name="T153" fmla="*/ 385 h 38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01" h="385">
                  <a:moveTo>
                    <a:pt x="338" y="61"/>
                  </a:moveTo>
                  <a:lnTo>
                    <a:pt x="328" y="47"/>
                  </a:lnTo>
                  <a:lnTo>
                    <a:pt x="318" y="36"/>
                  </a:lnTo>
                  <a:lnTo>
                    <a:pt x="294" y="14"/>
                  </a:lnTo>
                  <a:lnTo>
                    <a:pt x="215" y="7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7"/>
                  </a:lnTo>
                  <a:lnTo>
                    <a:pt x="64" y="46"/>
                  </a:lnTo>
                  <a:lnTo>
                    <a:pt x="46" y="69"/>
                  </a:lnTo>
                  <a:lnTo>
                    <a:pt x="19" y="106"/>
                  </a:lnTo>
                  <a:lnTo>
                    <a:pt x="8" y="134"/>
                  </a:lnTo>
                  <a:lnTo>
                    <a:pt x="3" y="164"/>
                  </a:lnTo>
                  <a:lnTo>
                    <a:pt x="0" y="193"/>
                  </a:lnTo>
                  <a:lnTo>
                    <a:pt x="3" y="224"/>
                  </a:lnTo>
                  <a:lnTo>
                    <a:pt x="4" y="265"/>
                  </a:lnTo>
                  <a:lnTo>
                    <a:pt x="32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49" y="384"/>
                  </a:lnTo>
                  <a:lnTo>
                    <a:pt x="168" y="384"/>
                  </a:lnTo>
                  <a:lnTo>
                    <a:pt x="189" y="385"/>
                  </a:lnTo>
                  <a:lnTo>
                    <a:pt x="227" y="385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7" y="379"/>
                  </a:lnTo>
                  <a:lnTo>
                    <a:pt x="308" y="370"/>
                  </a:lnTo>
                  <a:lnTo>
                    <a:pt x="321" y="357"/>
                  </a:lnTo>
                  <a:lnTo>
                    <a:pt x="327" y="350"/>
                  </a:lnTo>
                  <a:lnTo>
                    <a:pt x="334" y="344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4" y="300"/>
                  </a:lnTo>
                  <a:lnTo>
                    <a:pt x="372" y="284"/>
                  </a:lnTo>
                  <a:lnTo>
                    <a:pt x="379" y="267"/>
                  </a:lnTo>
                  <a:lnTo>
                    <a:pt x="381" y="258"/>
                  </a:lnTo>
                  <a:lnTo>
                    <a:pt x="382" y="253"/>
                  </a:lnTo>
                  <a:lnTo>
                    <a:pt x="385" y="250"/>
                  </a:lnTo>
                  <a:lnTo>
                    <a:pt x="393" y="211"/>
                  </a:lnTo>
                  <a:lnTo>
                    <a:pt x="396" y="191"/>
                  </a:lnTo>
                  <a:lnTo>
                    <a:pt x="401" y="172"/>
                  </a:lnTo>
                  <a:lnTo>
                    <a:pt x="371" y="114"/>
                  </a:lnTo>
                  <a:lnTo>
                    <a:pt x="355" y="87"/>
                  </a:lnTo>
                  <a:lnTo>
                    <a:pt x="338" y="61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3" name="Line 132"/>
            <p:cNvSpPr>
              <a:spLocks noChangeShapeType="1"/>
            </p:cNvSpPr>
            <p:nvPr/>
          </p:nvSpPr>
          <p:spPr bwMode="auto">
            <a:xfrm>
              <a:off x="4159" y="994"/>
              <a:ext cx="4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4" name="Line 136"/>
            <p:cNvSpPr>
              <a:spLocks noChangeShapeType="1"/>
            </p:cNvSpPr>
            <p:nvPr/>
          </p:nvSpPr>
          <p:spPr bwMode="auto">
            <a:xfrm>
              <a:off x="4166" y="2892"/>
              <a:ext cx="4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5" name="Line 144"/>
            <p:cNvSpPr>
              <a:spLocks noChangeShapeType="1"/>
            </p:cNvSpPr>
            <p:nvPr/>
          </p:nvSpPr>
          <p:spPr bwMode="auto">
            <a:xfrm>
              <a:off x="4176" y="2368"/>
              <a:ext cx="456" cy="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6" name="Line 150"/>
            <p:cNvSpPr>
              <a:spLocks noChangeShapeType="1"/>
            </p:cNvSpPr>
            <p:nvPr/>
          </p:nvSpPr>
          <p:spPr bwMode="auto">
            <a:xfrm>
              <a:off x="4170" y="2093"/>
              <a:ext cx="4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7" name="Line 156"/>
            <p:cNvSpPr>
              <a:spLocks noChangeShapeType="1"/>
            </p:cNvSpPr>
            <p:nvPr/>
          </p:nvSpPr>
          <p:spPr bwMode="auto">
            <a:xfrm>
              <a:off x="4200" y="1556"/>
              <a:ext cx="405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8" name="Line 162"/>
            <p:cNvSpPr>
              <a:spLocks noChangeShapeType="1"/>
            </p:cNvSpPr>
            <p:nvPr/>
          </p:nvSpPr>
          <p:spPr bwMode="auto">
            <a:xfrm>
              <a:off x="4168" y="1293"/>
              <a:ext cx="460" cy="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9" name="Line 168"/>
            <p:cNvSpPr>
              <a:spLocks noChangeShapeType="1"/>
            </p:cNvSpPr>
            <p:nvPr/>
          </p:nvSpPr>
          <p:spPr bwMode="auto">
            <a:xfrm>
              <a:off x="4224" y="2630"/>
              <a:ext cx="405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10" name="Line 174"/>
            <p:cNvSpPr>
              <a:spLocks noChangeShapeType="1"/>
            </p:cNvSpPr>
            <p:nvPr/>
          </p:nvSpPr>
          <p:spPr bwMode="auto">
            <a:xfrm>
              <a:off x="4224" y="1844"/>
              <a:ext cx="403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11" name="Rectangle 177"/>
            <p:cNvSpPr>
              <a:spLocks noChangeArrowheads="1"/>
            </p:cNvSpPr>
            <p:nvPr/>
          </p:nvSpPr>
          <p:spPr bwMode="auto">
            <a:xfrm>
              <a:off x="3859" y="90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2" name="Rectangle 178"/>
            <p:cNvSpPr>
              <a:spLocks noChangeArrowheads="1"/>
            </p:cNvSpPr>
            <p:nvPr/>
          </p:nvSpPr>
          <p:spPr bwMode="auto">
            <a:xfrm>
              <a:off x="3868" y="1193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3" name="Rectangle 179"/>
            <p:cNvSpPr>
              <a:spLocks noChangeArrowheads="1"/>
            </p:cNvSpPr>
            <p:nvPr/>
          </p:nvSpPr>
          <p:spPr bwMode="auto">
            <a:xfrm>
              <a:off x="3859" y="1454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4" name="Rectangle 180"/>
            <p:cNvSpPr>
              <a:spLocks noChangeArrowheads="1"/>
            </p:cNvSpPr>
            <p:nvPr/>
          </p:nvSpPr>
          <p:spPr bwMode="auto">
            <a:xfrm>
              <a:off x="3854" y="1703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5" name="Rectangle 181"/>
            <p:cNvSpPr>
              <a:spLocks noChangeArrowheads="1"/>
            </p:cNvSpPr>
            <p:nvPr/>
          </p:nvSpPr>
          <p:spPr bwMode="auto">
            <a:xfrm>
              <a:off x="3840" y="1952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6" name="Rectangle 182"/>
            <p:cNvSpPr>
              <a:spLocks noChangeArrowheads="1"/>
            </p:cNvSpPr>
            <p:nvPr/>
          </p:nvSpPr>
          <p:spPr bwMode="auto">
            <a:xfrm>
              <a:off x="3871" y="2228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7" name="Rectangle 183"/>
            <p:cNvSpPr>
              <a:spLocks noChangeArrowheads="1"/>
            </p:cNvSpPr>
            <p:nvPr/>
          </p:nvSpPr>
          <p:spPr bwMode="auto">
            <a:xfrm>
              <a:off x="3884" y="2514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8" name="Rectangle 184"/>
            <p:cNvSpPr>
              <a:spLocks noChangeArrowheads="1"/>
            </p:cNvSpPr>
            <p:nvPr/>
          </p:nvSpPr>
          <p:spPr bwMode="auto">
            <a:xfrm>
              <a:off x="3849" y="281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9" name="Freeform 306"/>
            <p:cNvSpPr>
              <a:spLocks/>
            </p:cNvSpPr>
            <p:nvPr/>
          </p:nvSpPr>
          <p:spPr bwMode="auto">
            <a:xfrm>
              <a:off x="4125" y="2844"/>
              <a:ext cx="113" cy="91"/>
            </a:xfrm>
            <a:custGeom>
              <a:avLst/>
              <a:gdLst>
                <a:gd name="T0" fmla="*/ 4 w 400"/>
                <a:gd name="T1" fmla="*/ 4 h 385"/>
                <a:gd name="T2" fmla="*/ 3 w 400"/>
                <a:gd name="T3" fmla="*/ 5 h 385"/>
                <a:gd name="T4" fmla="*/ 1 w 400"/>
                <a:gd name="T5" fmla="*/ 6 h 385"/>
                <a:gd name="T6" fmla="*/ 1 w 400"/>
                <a:gd name="T7" fmla="*/ 8 h 385"/>
                <a:gd name="T8" fmla="*/ 0 w 400"/>
                <a:gd name="T9" fmla="*/ 9 h 385"/>
                <a:gd name="T10" fmla="*/ 0 w 400"/>
                <a:gd name="T11" fmla="*/ 11 h 385"/>
                <a:gd name="T12" fmla="*/ 0 w 400"/>
                <a:gd name="T13" fmla="*/ 13 h 385"/>
                <a:gd name="T14" fmla="*/ 0 w 400"/>
                <a:gd name="T15" fmla="*/ 15 h 385"/>
                <a:gd name="T16" fmla="*/ 3 w 400"/>
                <a:gd name="T17" fmla="*/ 17 h 385"/>
                <a:gd name="T18" fmla="*/ 4 w 400"/>
                <a:gd name="T19" fmla="*/ 18 h 385"/>
                <a:gd name="T20" fmla="*/ 5 w 400"/>
                <a:gd name="T21" fmla="*/ 19 h 385"/>
                <a:gd name="T22" fmla="*/ 7 w 400"/>
                <a:gd name="T23" fmla="*/ 20 h 385"/>
                <a:gd name="T24" fmla="*/ 9 w 400"/>
                <a:gd name="T25" fmla="*/ 21 h 385"/>
                <a:gd name="T26" fmla="*/ 15 w 400"/>
                <a:gd name="T27" fmla="*/ 22 h 385"/>
                <a:gd name="T28" fmla="*/ 21 w 400"/>
                <a:gd name="T29" fmla="*/ 21 h 385"/>
                <a:gd name="T30" fmla="*/ 22 w 400"/>
                <a:gd name="T31" fmla="*/ 21 h 385"/>
                <a:gd name="T32" fmla="*/ 23 w 400"/>
                <a:gd name="T33" fmla="*/ 21 h 385"/>
                <a:gd name="T34" fmla="*/ 24 w 400"/>
                <a:gd name="T35" fmla="*/ 21 h 385"/>
                <a:gd name="T36" fmla="*/ 24 w 400"/>
                <a:gd name="T37" fmla="*/ 21 h 385"/>
                <a:gd name="T38" fmla="*/ 24 w 400"/>
                <a:gd name="T39" fmla="*/ 21 h 385"/>
                <a:gd name="T40" fmla="*/ 25 w 400"/>
                <a:gd name="T41" fmla="*/ 20 h 385"/>
                <a:gd name="T42" fmla="*/ 27 w 400"/>
                <a:gd name="T43" fmla="*/ 19 h 385"/>
                <a:gd name="T44" fmla="*/ 27 w 400"/>
                <a:gd name="T45" fmla="*/ 18 h 385"/>
                <a:gd name="T46" fmla="*/ 29 w 400"/>
                <a:gd name="T47" fmla="*/ 17 h 385"/>
                <a:gd name="T48" fmla="*/ 29 w 400"/>
                <a:gd name="T49" fmla="*/ 17 h 385"/>
                <a:gd name="T50" fmla="*/ 30 w 400"/>
                <a:gd name="T51" fmla="*/ 16 h 385"/>
                <a:gd name="T52" fmla="*/ 30 w 400"/>
                <a:gd name="T53" fmla="*/ 15 h 385"/>
                <a:gd name="T54" fmla="*/ 30 w 400"/>
                <a:gd name="T55" fmla="*/ 15 h 385"/>
                <a:gd name="T56" fmla="*/ 30 w 400"/>
                <a:gd name="T57" fmla="*/ 15 h 385"/>
                <a:gd name="T58" fmla="*/ 31 w 400"/>
                <a:gd name="T59" fmla="*/ 14 h 385"/>
                <a:gd name="T60" fmla="*/ 32 w 400"/>
                <a:gd name="T61" fmla="*/ 10 h 385"/>
                <a:gd name="T62" fmla="*/ 31 w 400"/>
                <a:gd name="T63" fmla="*/ 8 h 385"/>
                <a:gd name="T64" fmla="*/ 30 w 400"/>
                <a:gd name="T65" fmla="*/ 6 h 385"/>
                <a:gd name="T66" fmla="*/ 27 w 400"/>
                <a:gd name="T67" fmla="*/ 3 h 385"/>
                <a:gd name="T68" fmla="*/ 26 w 400"/>
                <a:gd name="T69" fmla="*/ 2 h 385"/>
                <a:gd name="T70" fmla="*/ 25 w 400"/>
                <a:gd name="T71" fmla="*/ 2 h 385"/>
                <a:gd name="T72" fmla="*/ 23 w 400"/>
                <a:gd name="T73" fmla="*/ 1 h 385"/>
                <a:gd name="T74" fmla="*/ 11 w 400"/>
                <a:gd name="T75" fmla="*/ 0 h 385"/>
                <a:gd name="T76" fmla="*/ 11 w 400"/>
                <a:gd name="T77" fmla="*/ 0 h 385"/>
                <a:gd name="T78" fmla="*/ 11 w 400"/>
                <a:gd name="T79" fmla="*/ 0 h 385"/>
                <a:gd name="T80" fmla="*/ 11 w 400"/>
                <a:gd name="T81" fmla="*/ 0 h 385"/>
                <a:gd name="T82" fmla="*/ 11 w 400"/>
                <a:gd name="T83" fmla="*/ 0 h 385"/>
                <a:gd name="T84" fmla="*/ 9 w 400"/>
                <a:gd name="T85" fmla="*/ 1 h 385"/>
                <a:gd name="T86" fmla="*/ 7 w 400"/>
                <a:gd name="T87" fmla="*/ 1 h 385"/>
                <a:gd name="T88" fmla="*/ 4 w 400"/>
                <a:gd name="T89" fmla="*/ 4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0"/>
                <a:gd name="T136" fmla="*/ 0 h 385"/>
                <a:gd name="T137" fmla="*/ 400 w 400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0" h="385">
                  <a:moveTo>
                    <a:pt x="47" y="68"/>
                  </a:move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5" y="264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0" name="Rectangle 308"/>
            <p:cNvSpPr>
              <a:spLocks noChangeArrowheads="1"/>
            </p:cNvSpPr>
            <p:nvPr/>
          </p:nvSpPr>
          <p:spPr bwMode="auto">
            <a:xfrm>
              <a:off x="1968" y="3216"/>
              <a:ext cx="2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21" name="Rectangle 309"/>
            <p:cNvSpPr>
              <a:spLocks noChangeArrowheads="1"/>
            </p:cNvSpPr>
            <p:nvPr/>
          </p:nvSpPr>
          <p:spPr bwMode="auto">
            <a:xfrm>
              <a:off x="5040" y="432"/>
              <a:ext cx="2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22" name="Text Box 310"/>
            <p:cNvSpPr txBox="1">
              <a:spLocks noChangeArrowheads="1"/>
            </p:cNvSpPr>
            <p:nvPr/>
          </p:nvSpPr>
          <p:spPr bwMode="auto">
            <a:xfrm>
              <a:off x="2472" y="3811"/>
              <a:ext cx="81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>
                  <a:solidFill>
                    <a:srgbClr val="0610D8"/>
                  </a:solidFill>
                  <a:latin typeface="宋体" charset="-122"/>
                </a:rPr>
                <a:t>图</a:t>
              </a:r>
              <a:r>
                <a:rPr kumimoji="1" lang="en-US" altLang="zh-CN" b="1">
                  <a:solidFill>
                    <a:srgbClr val="0610D8"/>
                  </a:solidFill>
                  <a:latin typeface="宋体" charset="-122"/>
                </a:rPr>
                <a:t>5.7 LED</a:t>
              </a:r>
              <a:r>
                <a:rPr kumimoji="1" lang="zh-CN" altLang="en-US" b="1">
                  <a:solidFill>
                    <a:srgbClr val="0610D8"/>
                  </a:solidFill>
                  <a:latin typeface="宋体" charset="-122"/>
                </a:rPr>
                <a:t>显示器</a:t>
              </a:r>
            </a:p>
          </p:txBody>
        </p:sp>
        <p:sp>
          <p:nvSpPr>
            <p:cNvPr id="29823" name="Line 133"/>
            <p:cNvSpPr>
              <a:spLocks noChangeShapeType="1"/>
            </p:cNvSpPr>
            <p:nvPr/>
          </p:nvSpPr>
          <p:spPr bwMode="auto">
            <a:xfrm flipV="1">
              <a:off x="4800" y="1026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4" name="Line 139"/>
            <p:cNvSpPr>
              <a:spLocks noChangeShapeType="1"/>
            </p:cNvSpPr>
            <p:nvPr/>
          </p:nvSpPr>
          <p:spPr bwMode="auto">
            <a:xfrm flipV="1">
              <a:off x="4810" y="2924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5" name="Line 145"/>
            <p:cNvSpPr>
              <a:spLocks noChangeShapeType="1"/>
            </p:cNvSpPr>
            <p:nvPr/>
          </p:nvSpPr>
          <p:spPr bwMode="auto">
            <a:xfrm flipV="1">
              <a:off x="4819" y="2400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6" name="Line 151"/>
            <p:cNvSpPr>
              <a:spLocks noChangeShapeType="1"/>
            </p:cNvSpPr>
            <p:nvPr/>
          </p:nvSpPr>
          <p:spPr bwMode="auto">
            <a:xfrm flipV="1">
              <a:off x="4819" y="2125"/>
              <a:ext cx="366" cy="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7" name="Line 157"/>
            <p:cNvSpPr>
              <a:spLocks noChangeShapeType="1"/>
            </p:cNvSpPr>
            <p:nvPr/>
          </p:nvSpPr>
          <p:spPr bwMode="auto">
            <a:xfrm flipV="1">
              <a:off x="4815" y="1588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8" name="Line 163"/>
            <p:cNvSpPr>
              <a:spLocks noChangeShapeType="1"/>
            </p:cNvSpPr>
            <p:nvPr/>
          </p:nvSpPr>
          <p:spPr bwMode="auto">
            <a:xfrm flipV="1">
              <a:off x="4812" y="1326"/>
              <a:ext cx="367" cy="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9" name="Line 169"/>
            <p:cNvSpPr>
              <a:spLocks noChangeShapeType="1"/>
            </p:cNvSpPr>
            <p:nvPr/>
          </p:nvSpPr>
          <p:spPr bwMode="auto">
            <a:xfrm flipV="1">
              <a:off x="4815" y="2662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0" name="Line 175"/>
            <p:cNvSpPr>
              <a:spLocks noChangeShapeType="1"/>
            </p:cNvSpPr>
            <p:nvPr/>
          </p:nvSpPr>
          <p:spPr bwMode="auto">
            <a:xfrm flipV="1">
              <a:off x="4810" y="1875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1" name="Freeform 307"/>
            <p:cNvSpPr>
              <a:spLocks/>
            </p:cNvSpPr>
            <p:nvPr/>
          </p:nvSpPr>
          <p:spPr bwMode="auto">
            <a:xfrm>
              <a:off x="5131" y="672"/>
              <a:ext cx="101" cy="96"/>
            </a:xfrm>
            <a:custGeom>
              <a:avLst/>
              <a:gdLst>
                <a:gd name="T0" fmla="*/ 3 w 400"/>
                <a:gd name="T1" fmla="*/ 4 h 385"/>
                <a:gd name="T2" fmla="*/ 2 w 400"/>
                <a:gd name="T3" fmla="*/ 5 h 385"/>
                <a:gd name="T4" fmla="*/ 1 w 400"/>
                <a:gd name="T5" fmla="*/ 7 h 385"/>
                <a:gd name="T6" fmla="*/ 1 w 400"/>
                <a:gd name="T7" fmla="*/ 8 h 385"/>
                <a:gd name="T8" fmla="*/ 0 w 400"/>
                <a:gd name="T9" fmla="*/ 10 h 385"/>
                <a:gd name="T10" fmla="*/ 0 w 400"/>
                <a:gd name="T11" fmla="*/ 12 h 385"/>
                <a:gd name="T12" fmla="*/ 0 w 400"/>
                <a:gd name="T13" fmla="*/ 14 h 385"/>
                <a:gd name="T14" fmla="*/ 0 w 400"/>
                <a:gd name="T15" fmla="*/ 16 h 385"/>
                <a:gd name="T16" fmla="*/ 2 w 400"/>
                <a:gd name="T17" fmla="*/ 19 h 385"/>
                <a:gd name="T18" fmla="*/ 3 w 400"/>
                <a:gd name="T19" fmla="*/ 20 h 385"/>
                <a:gd name="T20" fmla="*/ 4 w 400"/>
                <a:gd name="T21" fmla="*/ 21 h 385"/>
                <a:gd name="T22" fmla="*/ 5 w 400"/>
                <a:gd name="T23" fmla="*/ 22 h 385"/>
                <a:gd name="T24" fmla="*/ 7 w 400"/>
                <a:gd name="T25" fmla="*/ 24 h 385"/>
                <a:gd name="T26" fmla="*/ 12 w 400"/>
                <a:gd name="T27" fmla="*/ 24 h 385"/>
                <a:gd name="T28" fmla="*/ 17 w 400"/>
                <a:gd name="T29" fmla="*/ 24 h 385"/>
                <a:gd name="T30" fmla="*/ 18 w 400"/>
                <a:gd name="T31" fmla="*/ 24 h 385"/>
                <a:gd name="T32" fmla="*/ 18 w 400"/>
                <a:gd name="T33" fmla="*/ 24 h 385"/>
                <a:gd name="T34" fmla="*/ 19 w 400"/>
                <a:gd name="T35" fmla="*/ 23 h 385"/>
                <a:gd name="T36" fmla="*/ 19 w 400"/>
                <a:gd name="T37" fmla="*/ 23 h 385"/>
                <a:gd name="T38" fmla="*/ 19 w 400"/>
                <a:gd name="T39" fmla="*/ 23 h 385"/>
                <a:gd name="T40" fmla="*/ 20 w 400"/>
                <a:gd name="T41" fmla="*/ 22 h 385"/>
                <a:gd name="T42" fmla="*/ 21 w 400"/>
                <a:gd name="T43" fmla="*/ 21 h 385"/>
                <a:gd name="T44" fmla="*/ 22 w 400"/>
                <a:gd name="T45" fmla="*/ 20 h 385"/>
                <a:gd name="T46" fmla="*/ 23 w 400"/>
                <a:gd name="T47" fmla="*/ 20 h 385"/>
                <a:gd name="T48" fmla="*/ 23 w 400"/>
                <a:gd name="T49" fmla="*/ 19 h 385"/>
                <a:gd name="T50" fmla="*/ 24 w 400"/>
                <a:gd name="T51" fmla="*/ 18 h 385"/>
                <a:gd name="T52" fmla="*/ 24 w 400"/>
                <a:gd name="T53" fmla="*/ 17 h 385"/>
                <a:gd name="T54" fmla="*/ 24 w 400"/>
                <a:gd name="T55" fmla="*/ 17 h 385"/>
                <a:gd name="T56" fmla="*/ 24 w 400"/>
                <a:gd name="T57" fmla="*/ 17 h 385"/>
                <a:gd name="T58" fmla="*/ 24 w 400"/>
                <a:gd name="T59" fmla="*/ 16 h 385"/>
                <a:gd name="T60" fmla="*/ 26 w 400"/>
                <a:gd name="T61" fmla="*/ 11 h 385"/>
                <a:gd name="T62" fmla="*/ 24 w 400"/>
                <a:gd name="T63" fmla="*/ 9 h 385"/>
                <a:gd name="T64" fmla="*/ 23 w 400"/>
                <a:gd name="T65" fmla="*/ 7 h 385"/>
                <a:gd name="T66" fmla="*/ 21 w 400"/>
                <a:gd name="T67" fmla="*/ 3 h 385"/>
                <a:gd name="T68" fmla="*/ 21 w 400"/>
                <a:gd name="T69" fmla="*/ 3 h 385"/>
                <a:gd name="T70" fmla="*/ 20 w 400"/>
                <a:gd name="T71" fmla="*/ 2 h 385"/>
                <a:gd name="T72" fmla="*/ 19 w 400"/>
                <a:gd name="T73" fmla="*/ 1 h 385"/>
                <a:gd name="T74" fmla="*/ 9 w 400"/>
                <a:gd name="T75" fmla="*/ 0 h 385"/>
                <a:gd name="T76" fmla="*/ 9 w 400"/>
                <a:gd name="T77" fmla="*/ 0 h 385"/>
                <a:gd name="T78" fmla="*/ 9 w 400"/>
                <a:gd name="T79" fmla="*/ 0 h 385"/>
                <a:gd name="T80" fmla="*/ 9 w 400"/>
                <a:gd name="T81" fmla="*/ 0 h 385"/>
                <a:gd name="T82" fmla="*/ 9 w 400"/>
                <a:gd name="T83" fmla="*/ 0 h 385"/>
                <a:gd name="T84" fmla="*/ 7 w 400"/>
                <a:gd name="T85" fmla="*/ 1 h 385"/>
                <a:gd name="T86" fmla="*/ 5 w 400"/>
                <a:gd name="T87" fmla="*/ 1 h 385"/>
                <a:gd name="T88" fmla="*/ 3 w 400"/>
                <a:gd name="T89" fmla="*/ 4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0"/>
                <a:gd name="T136" fmla="*/ 0 h 385"/>
                <a:gd name="T137" fmla="*/ 400 w 400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0" h="385">
                  <a:moveTo>
                    <a:pt x="47" y="68"/>
                  </a:move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5" y="264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2" name="Line 311"/>
            <p:cNvSpPr>
              <a:spLocks noChangeShapeType="1"/>
            </p:cNvSpPr>
            <p:nvPr/>
          </p:nvSpPr>
          <p:spPr bwMode="auto">
            <a:xfrm>
              <a:off x="5176" y="739"/>
              <a:ext cx="0" cy="220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833" name="Group 314"/>
            <p:cNvGrpSpPr>
              <a:grpSpLocks/>
            </p:cNvGrpSpPr>
            <p:nvPr/>
          </p:nvGrpSpPr>
          <p:grpSpPr bwMode="auto">
            <a:xfrm>
              <a:off x="2081" y="1056"/>
              <a:ext cx="415" cy="1932"/>
              <a:chOff x="2081" y="1083"/>
              <a:chExt cx="487" cy="2049"/>
            </a:xfrm>
          </p:grpSpPr>
          <p:sp>
            <p:nvSpPr>
              <p:cNvPr id="29845" name="Freeform 315"/>
              <p:cNvSpPr>
                <a:spLocks/>
              </p:cNvSpPr>
              <p:nvPr/>
            </p:nvSpPr>
            <p:spPr bwMode="auto">
              <a:xfrm>
                <a:off x="2092" y="1352"/>
                <a:ext cx="50" cy="53"/>
              </a:xfrm>
              <a:custGeom>
                <a:avLst/>
                <a:gdLst>
                  <a:gd name="T0" fmla="*/ 3 w 246"/>
                  <a:gd name="T1" fmla="*/ 1 h 264"/>
                  <a:gd name="T2" fmla="*/ 3 w 246"/>
                  <a:gd name="T3" fmla="*/ 1 h 264"/>
                  <a:gd name="T4" fmla="*/ 2 w 246"/>
                  <a:gd name="T5" fmla="*/ 1 h 264"/>
                  <a:gd name="T6" fmla="*/ 1 w 246"/>
                  <a:gd name="T7" fmla="*/ 2 h 264"/>
                  <a:gd name="T8" fmla="*/ 0 w 246"/>
                  <a:gd name="T9" fmla="*/ 3 h 264"/>
                  <a:gd name="T10" fmla="*/ 0 w 246"/>
                  <a:gd name="T11" fmla="*/ 5 h 264"/>
                  <a:gd name="T12" fmla="*/ 0 w 246"/>
                  <a:gd name="T13" fmla="*/ 5 h 264"/>
                  <a:gd name="T14" fmla="*/ 0 w 246"/>
                  <a:gd name="T15" fmla="*/ 6 h 264"/>
                  <a:gd name="T16" fmla="*/ 0 w 246"/>
                  <a:gd name="T17" fmla="*/ 7 h 264"/>
                  <a:gd name="T18" fmla="*/ 0 w 246"/>
                  <a:gd name="T19" fmla="*/ 7 h 264"/>
                  <a:gd name="T20" fmla="*/ 0 w 246"/>
                  <a:gd name="T21" fmla="*/ 8 h 264"/>
                  <a:gd name="T22" fmla="*/ 1 w 246"/>
                  <a:gd name="T23" fmla="*/ 8 h 264"/>
                  <a:gd name="T24" fmla="*/ 1 w 246"/>
                  <a:gd name="T25" fmla="*/ 9 h 264"/>
                  <a:gd name="T26" fmla="*/ 2 w 246"/>
                  <a:gd name="T27" fmla="*/ 9 h 264"/>
                  <a:gd name="T28" fmla="*/ 2 w 246"/>
                  <a:gd name="T29" fmla="*/ 10 h 264"/>
                  <a:gd name="T30" fmla="*/ 3 w 246"/>
                  <a:gd name="T31" fmla="*/ 10 h 264"/>
                  <a:gd name="T32" fmla="*/ 3 w 246"/>
                  <a:gd name="T33" fmla="*/ 10 h 264"/>
                  <a:gd name="T34" fmla="*/ 4 w 246"/>
                  <a:gd name="T35" fmla="*/ 11 h 264"/>
                  <a:gd name="T36" fmla="*/ 5 w 246"/>
                  <a:gd name="T37" fmla="*/ 11 h 264"/>
                  <a:gd name="T38" fmla="*/ 6 w 246"/>
                  <a:gd name="T39" fmla="*/ 11 h 264"/>
                  <a:gd name="T40" fmla="*/ 6 w 246"/>
                  <a:gd name="T41" fmla="*/ 10 h 264"/>
                  <a:gd name="T42" fmla="*/ 7 w 246"/>
                  <a:gd name="T43" fmla="*/ 10 h 264"/>
                  <a:gd name="T44" fmla="*/ 7 w 246"/>
                  <a:gd name="T45" fmla="*/ 10 h 264"/>
                  <a:gd name="T46" fmla="*/ 8 w 246"/>
                  <a:gd name="T47" fmla="*/ 10 h 264"/>
                  <a:gd name="T48" fmla="*/ 8 w 246"/>
                  <a:gd name="T49" fmla="*/ 10 h 264"/>
                  <a:gd name="T50" fmla="*/ 9 w 246"/>
                  <a:gd name="T51" fmla="*/ 9 h 264"/>
                  <a:gd name="T52" fmla="*/ 10 w 246"/>
                  <a:gd name="T53" fmla="*/ 8 h 264"/>
                  <a:gd name="T54" fmla="*/ 10 w 246"/>
                  <a:gd name="T55" fmla="*/ 8 h 264"/>
                  <a:gd name="T56" fmla="*/ 10 w 246"/>
                  <a:gd name="T57" fmla="*/ 8 h 264"/>
                  <a:gd name="T58" fmla="*/ 10 w 246"/>
                  <a:gd name="T59" fmla="*/ 8 h 264"/>
                  <a:gd name="T60" fmla="*/ 10 w 246"/>
                  <a:gd name="T61" fmla="*/ 7 h 264"/>
                  <a:gd name="T62" fmla="*/ 10 w 246"/>
                  <a:gd name="T63" fmla="*/ 7 h 264"/>
                  <a:gd name="T64" fmla="*/ 10 w 246"/>
                  <a:gd name="T65" fmla="*/ 6 h 264"/>
                  <a:gd name="T66" fmla="*/ 10 w 246"/>
                  <a:gd name="T67" fmla="*/ 4 h 264"/>
                  <a:gd name="T68" fmla="*/ 10 w 246"/>
                  <a:gd name="T69" fmla="*/ 3 h 264"/>
                  <a:gd name="T70" fmla="*/ 10 w 246"/>
                  <a:gd name="T71" fmla="*/ 3 h 264"/>
                  <a:gd name="T72" fmla="*/ 9 w 246"/>
                  <a:gd name="T73" fmla="*/ 2 h 264"/>
                  <a:gd name="T74" fmla="*/ 8 w 246"/>
                  <a:gd name="T75" fmla="*/ 1 h 264"/>
                  <a:gd name="T76" fmla="*/ 8 w 246"/>
                  <a:gd name="T77" fmla="*/ 1 h 264"/>
                  <a:gd name="T78" fmla="*/ 7 w 246"/>
                  <a:gd name="T79" fmla="*/ 1 h 264"/>
                  <a:gd name="T80" fmla="*/ 6 w 246"/>
                  <a:gd name="T81" fmla="*/ 0 h 264"/>
                  <a:gd name="T82" fmla="*/ 5 w 246"/>
                  <a:gd name="T83" fmla="*/ 0 h 264"/>
                  <a:gd name="T84" fmla="*/ 4 w 246"/>
                  <a:gd name="T85" fmla="*/ 0 h 264"/>
                  <a:gd name="T86" fmla="*/ 3 w 246"/>
                  <a:gd name="T87" fmla="*/ 1 h 2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46"/>
                  <a:gd name="T133" fmla="*/ 0 h 264"/>
                  <a:gd name="T134" fmla="*/ 246 w 246"/>
                  <a:gd name="T135" fmla="*/ 264 h 26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46" h="264">
                    <a:moveTo>
                      <a:pt x="77" y="14"/>
                    </a:moveTo>
                    <a:lnTo>
                      <a:pt x="65" y="18"/>
                    </a:lnTo>
                    <a:lnTo>
                      <a:pt x="43" y="26"/>
                    </a:lnTo>
                    <a:lnTo>
                      <a:pt x="23" y="39"/>
                    </a:lnTo>
                    <a:lnTo>
                      <a:pt x="11" y="77"/>
                    </a:lnTo>
                    <a:lnTo>
                      <a:pt x="3" y="118"/>
                    </a:lnTo>
                    <a:lnTo>
                      <a:pt x="0" y="134"/>
                    </a:lnTo>
                    <a:lnTo>
                      <a:pt x="0" y="151"/>
                    </a:lnTo>
                    <a:lnTo>
                      <a:pt x="1" y="166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10"/>
                    </a:lnTo>
                    <a:lnTo>
                      <a:pt x="26" y="222"/>
                    </a:lnTo>
                    <a:lnTo>
                      <a:pt x="37" y="236"/>
                    </a:lnTo>
                    <a:lnTo>
                      <a:pt x="60" y="247"/>
                    </a:lnTo>
                    <a:lnTo>
                      <a:pt x="71" y="252"/>
                    </a:lnTo>
                    <a:lnTo>
                      <a:pt x="83" y="256"/>
                    </a:lnTo>
                    <a:lnTo>
                      <a:pt x="106" y="262"/>
                    </a:lnTo>
                    <a:lnTo>
                      <a:pt x="129" y="264"/>
                    </a:lnTo>
                    <a:lnTo>
                      <a:pt x="140" y="262"/>
                    </a:lnTo>
                    <a:lnTo>
                      <a:pt x="153" y="260"/>
                    </a:lnTo>
                    <a:lnTo>
                      <a:pt x="164" y="256"/>
                    </a:lnTo>
                    <a:lnTo>
                      <a:pt x="176" y="252"/>
                    </a:lnTo>
                    <a:lnTo>
                      <a:pt x="187" y="245"/>
                    </a:lnTo>
                    <a:lnTo>
                      <a:pt x="198" y="238"/>
                    </a:lnTo>
                    <a:lnTo>
                      <a:pt x="221" y="222"/>
                    </a:lnTo>
                    <a:lnTo>
                      <a:pt x="229" y="202"/>
                    </a:lnTo>
                    <a:lnTo>
                      <a:pt x="229" y="199"/>
                    </a:lnTo>
                    <a:lnTo>
                      <a:pt x="230" y="196"/>
                    </a:lnTo>
                    <a:lnTo>
                      <a:pt x="232" y="192"/>
                    </a:lnTo>
                    <a:lnTo>
                      <a:pt x="237" y="183"/>
                    </a:lnTo>
                    <a:lnTo>
                      <a:pt x="242" y="162"/>
                    </a:lnTo>
                    <a:lnTo>
                      <a:pt x="246" y="142"/>
                    </a:lnTo>
                    <a:lnTo>
                      <a:pt x="243" y="103"/>
                    </a:lnTo>
                    <a:lnTo>
                      <a:pt x="240" y="83"/>
                    </a:lnTo>
                    <a:lnTo>
                      <a:pt x="235" y="65"/>
                    </a:lnTo>
                    <a:lnTo>
                      <a:pt x="219" y="48"/>
                    </a:lnTo>
                    <a:lnTo>
                      <a:pt x="204" y="34"/>
                    </a:lnTo>
                    <a:lnTo>
                      <a:pt x="185" y="23"/>
                    </a:lnTo>
                    <a:lnTo>
                      <a:pt x="167" y="14"/>
                    </a:lnTo>
                    <a:lnTo>
                      <a:pt x="148" y="6"/>
                    </a:lnTo>
                    <a:lnTo>
                      <a:pt x="129" y="0"/>
                    </a:lnTo>
                    <a:lnTo>
                      <a:pt x="102" y="6"/>
                    </a:lnTo>
                    <a:lnTo>
                      <a:pt x="77" y="14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6" name="Freeform 316"/>
              <p:cNvSpPr>
                <a:spLocks/>
              </p:cNvSpPr>
              <p:nvPr/>
            </p:nvSpPr>
            <p:spPr bwMode="auto">
              <a:xfrm>
                <a:off x="2092" y="1615"/>
                <a:ext cx="50" cy="53"/>
              </a:xfrm>
              <a:custGeom>
                <a:avLst/>
                <a:gdLst>
                  <a:gd name="T0" fmla="*/ 10 w 246"/>
                  <a:gd name="T1" fmla="*/ 3 h 267"/>
                  <a:gd name="T2" fmla="*/ 9 w 246"/>
                  <a:gd name="T3" fmla="*/ 2 h 267"/>
                  <a:gd name="T4" fmla="*/ 8 w 246"/>
                  <a:gd name="T5" fmla="*/ 1 h 267"/>
                  <a:gd name="T6" fmla="*/ 8 w 246"/>
                  <a:gd name="T7" fmla="*/ 1 h 267"/>
                  <a:gd name="T8" fmla="*/ 7 w 246"/>
                  <a:gd name="T9" fmla="*/ 1 h 267"/>
                  <a:gd name="T10" fmla="*/ 6 w 246"/>
                  <a:gd name="T11" fmla="*/ 0 h 267"/>
                  <a:gd name="T12" fmla="*/ 5 w 246"/>
                  <a:gd name="T13" fmla="*/ 0 h 267"/>
                  <a:gd name="T14" fmla="*/ 4 w 246"/>
                  <a:gd name="T15" fmla="*/ 0 h 267"/>
                  <a:gd name="T16" fmla="*/ 3 w 246"/>
                  <a:gd name="T17" fmla="*/ 1 h 267"/>
                  <a:gd name="T18" fmla="*/ 3 w 246"/>
                  <a:gd name="T19" fmla="*/ 1 h 267"/>
                  <a:gd name="T20" fmla="*/ 2 w 246"/>
                  <a:gd name="T21" fmla="*/ 1 h 267"/>
                  <a:gd name="T22" fmla="*/ 1 w 246"/>
                  <a:gd name="T23" fmla="*/ 2 h 267"/>
                  <a:gd name="T24" fmla="*/ 1 w 246"/>
                  <a:gd name="T25" fmla="*/ 2 h 267"/>
                  <a:gd name="T26" fmla="*/ 0 w 246"/>
                  <a:gd name="T27" fmla="*/ 3 h 267"/>
                  <a:gd name="T28" fmla="*/ 0 w 246"/>
                  <a:gd name="T29" fmla="*/ 5 h 267"/>
                  <a:gd name="T30" fmla="*/ 0 w 246"/>
                  <a:gd name="T31" fmla="*/ 6 h 267"/>
                  <a:gd name="T32" fmla="*/ 0 w 246"/>
                  <a:gd name="T33" fmla="*/ 7 h 267"/>
                  <a:gd name="T34" fmla="*/ 0 w 246"/>
                  <a:gd name="T35" fmla="*/ 7 h 267"/>
                  <a:gd name="T36" fmla="*/ 0 w 246"/>
                  <a:gd name="T37" fmla="*/ 8 h 267"/>
                  <a:gd name="T38" fmla="*/ 1 w 246"/>
                  <a:gd name="T39" fmla="*/ 8 h 267"/>
                  <a:gd name="T40" fmla="*/ 2 w 246"/>
                  <a:gd name="T41" fmla="*/ 9 h 267"/>
                  <a:gd name="T42" fmla="*/ 2 w 246"/>
                  <a:gd name="T43" fmla="*/ 10 h 267"/>
                  <a:gd name="T44" fmla="*/ 2 w 246"/>
                  <a:gd name="T45" fmla="*/ 10 h 267"/>
                  <a:gd name="T46" fmla="*/ 2 w 246"/>
                  <a:gd name="T47" fmla="*/ 10 h 267"/>
                  <a:gd name="T48" fmla="*/ 2 w 246"/>
                  <a:gd name="T49" fmla="*/ 10 h 267"/>
                  <a:gd name="T50" fmla="*/ 3 w 246"/>
                  <a:gd name="T51" fmla="*/ 10 h 267"/>
                  <a:gd name="T52" fmla="*/ 3 w 246"/>
                  <a:gd name="T53" fmla="*/ 10 h 267"/>
                  <a:gd name="T54" fmla="*/ 4 w 246"/>
                  <a:gd name="T55" fmla="*/ 10 h 267"/>
                  <a:gd name="T56" fmla="*/ 5 w 246"/>
                  <a:gd name="T57" fmla="*/ 11 h 267"/>
                  <a:gd name="T58" fmla="*/ 5 w 246"/>
                  <a:gd name="T59" fmla="*/ 11 h 267"/>
                  <a:gd name="T60" fmla="*/ 6 w 246"/>
                  <a:gd name="T61" fmla="*/ 11 h 267"/>
                  <a:gd name="T62" fmla="*/ 6 w 246"/>
                  <a:gd name="T63" fmla="*/ 10 h 267"/>
                  <a:gd name="T64" fmla="*/ 6 w 246"/>
                  <a:gd name="T65" fmla="*/ 10 h 267"/>
                  <a:gd name="T66" fmla="*/ 7 w 246"/>
                  <a:gd name="T67" fmla="*/ 10 h 267"/>
                  <a:gd name="T68" fmla="*/ 7 w 246"/>
                  <a:gd name="T69" fmla="*/ 10 h 267"/>
                  <a:gd name="T70" fmla="*/ 7 w 246"/>
                  <a:gd name="T71" fmla="*/ 10 h 267"/>
                  <a:gd name="T72" fmla="*/ 7 w 246"/>
                  <a:gd name="T73" fmla="*/ 10 h 267"/>
                  <a:gd name="T74" fmla="*/ 8 w 246"/>
                  <a:gd name="T75" fmla="*/ 10 h 267"/>
                  <a:gd name="T76" fmla="*/ 8 w 246"/>
                  <a:gd name="T77" fmla="*/ 9 h 267"/>
                  <a:gd name="T78" fmla="*/ 9 w 246"/>
                  <a:gd name="T79" fmla="*/ 9 h 267"/>
                  <a:gd name="T80" fmla="*/ 9 w 246"/>
                  <a:gd name="T81" fmla="*/ 9 h 267"/>
                  <a:gd name="T82" fmla="*/ 10 w 246"/>
                  <a:gd name="T83" fmla="*/ 8 h 267"/>
                  <a:gd name="T84" fmla="*/ 10 w 246"/>
                  <a:gd name="T85" fmla="*/ 7 h 267"/>
                  <a:gd name="T86" fmla="*/ 10 w 246"/>
                  <a:gd name="T87" fmla="*/ 7 h 267"/>
                  <a:gd name="T88" fmla="*/ 10 w 246"/>
                  <a:gd name="T89" fmla="*/ 6 h 267"/>
                  <a:gd name="T90" fmla="*/ 10 w 246"/>
                  <a:gd name="T91" fmla="*/ 5 h 267"/>
                  <a:gd name="T92" fmla="*/ 10 w 246"/>
                  <a:gd name="T93" fmla="*/ 5 h 267"/>
                  <a:gd name="T94" fmla="*/ 10 w 246"/>
                  <a:gd name="T95" fmla="*/ 5 h 267"/>
                  <a:gd name="T96" fmla="*/ 10 w 246"/>
                  <a:gd name="T97" fmla="*/ 5 h 267"/>
                  <a:gd name="T98" fmla="*/ 10 w 246"/>
                  <a:gd name="T99" fmla="*/ 5 h 267"/>
                  <a:gd name="T100" fmla="*/ 10 w 246"/>
                  <a:gd name="T101" fmla="*/ 4 h 267"/>
                  <a:gd name="T102" fmla="*/ 10 w 246"/>
                  <a:gd name="T103" fmla="*/ 3 h 267"/>
                  <a:gd name="T104" fmla="*/ 10 w 246"/>
                  <a:gd name="T105" fmla="*/ 3 h 26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267"/>
                  <a:gd name="T161" fmla="*/ 246 w 246"/>
                  <a:gd name="T162" fmla="*/ 267 h 26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267">
                    <a:moveTo>
                      <a:pt x="235" y="66"/>
                    </a:moveTo>
                    <a:lnTo>
                      <a:pt x="219" y="48"/>
                    </a:lnTo>
                    <a:lnTo>
                      <a:pt x="204" y="37"/>
                    </a:lnTo>
                    <a:lnTo>
                      <a:pt x="185" y="25"/>
                    </a:lnTo>
                    <a:lnTo>
                      <a:pt x="167" y="16"/>
                    </a:lnTo>
                    <a:lnTo>
                      <a:pt x="148" y="7"/>
                    </a:lnTo>
                    <a:lnTo>
                      <a:pt x="129" y="0"/>
                    </a:lnTo>
                    <a:lnTo>
                      <a:pt x="102" y="5"/>
                    </a:lnTo>
                    <a:lnTo>
                      <a:pt x="77" y="14"/>
                    </a:lnTo>
                    <a:lnTo>
                      <a:pt x="65" y="19"/>
                    </a:lnTo>
                    <a:lnTo>
                      <a:pt x="45" y="28"/>
                    </a:lnTo>
                    <a:lnTo>
                      <a:pt x="26" y="40"/>
                    </a:lnTo>
                    <a:lnTo>
                      <a:pt x="18" y="59"/>
                    </a:lnTo>
                    <a:lnTo>
                      <a:pt x="12" y="80"/>
                    </a:lnTo>
                    <a:lnTo>
                      <a:pt x="3" y="121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5" y="183"/>
                    </a:lnTo>
                    <a:lnTo>
                      <a:pt x="10" y="197"/>
                    </a:lnTo>
                    <a:lnTo>
                      <a:pt x="18" y="211"/>
                    </a:lnTo>
                    <a:lnTo>
                      <a:pt x="37" y="239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7"/>
                    </a:lnTo>
                    <a:lnTo>
                      <a:pt x="56" y="249"/>
                    </a:lnTo>
                    <a:lnTo>
                      <a:pt x="77" y="259"/>
                    </a:lnTo>
                    <a:lnTo>
                      <a:pt x="86" y="261"/>
                    </a:lnTo>
                    <a:lnTo>
                      <a:pt x="96" y="264"/>
                    </a:lnTo>
                    <a:lnTo>
                      <a:pt x="116" y="267"/>
                    </a:lnTo>
                    <a:lnTo>
                      <a:pt x="134" y="266"/>
                    </a:lnTo>
                    <a:lnTo>
                      <a:pt x="144" y="265"/>
                    </a:lnTo>
                    <a:lnTo>
                      <a:pt x="148" y="264"/>
                    </a:lnTo>
                    <a:lnTo>
                      <a:pt x="154" y="264"/>
                    </a:lnTo>
                    <a:lnTo>
                      <a:pt x="157" y="261"/>
                    </a:lnTo>
                    <a:lnTo>
                      <a:pt x="162" y="260"/>
                    </a:lnTo>
                    <a:lnTo>
                      <a:pt x="171" y="257"/>
                    </a:lnTo>
                    <a:lnTo>
                      <a:pt x="179" y="252"/>
                    </a:lnTo>
                    <a:lnTo>
                      <a:pt x="188" y="249"/>
                    </a:lnTo>
                    <a:lnTo>
                      <a:pt x="204" y="237"/>
                    </a:lnTo>
                    <a:lnTo>
                      <a:pt x="212" y="231"/>
                    </a:lnTo>
                    <a:lnTo>
                      <a:pt x="221" y="225"/>
                    </a:lnTo>
                    <a:lnTo>
                      <a:pt x="229" y="205"/>
                    </a:lnTo>
                    <a:lnTo>
                      <a:pt x="237" y="184"/>
                    </a:lnTo>
                    <a:lnTo>
                      <a:pt x="242" y="164"/>
                    </a:lnTo>
                    <a:lnTo>
                      <a:pt x="246" y="144"/>
                    </a:lnTo>
                    <a:lnTo>
                      <a:pt x="246" y="124"/>
                    </a:lnTo>
                    <a:lnTo>
                      <a:pt x="244" y="122"/>
                    </a:lnTo>
                    <a:lnTo>
                      <a:pt x="244" y="121"/>
                    </a:lnTo>
                    <a:lnTo>
                      <a:pt x="244" y="118"/>
                    </a:lnTo>
                    <a:lnTo>
                      <a:pt x="244" y="114"/>
                    </a:lnTo>
                    <a:lnTo>
                      <a:pt x="244" y="105"/>
                    </a:lnTo>
                    <a:lnTo>
                      <a:pt x="241" y="84"/>
                    </a:lnTo>
                    <a:lnTo>
                      <a:pt x="235" y="6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7" name="Freeform 317"/>
              <p:cNvSpPr>
                <a:spLocks/>
              </p:cNvSpPr>
              <p:nvPr/>
            </p:nvSpPr>
            <p:spPr bwMode="auto">
              <a:xfrm>
                <a:off x="2092" y="1920"/>
                <a:ext cx="49" cy="53"/>
              </a:xfrm>
              <a:custGeom>
                <a:avLst/>
                <a:gdLst>
                  <a:gd name="T0" fmla="*/ 8 w 243"/>
                  <a:gd name="T1" fmla="*/ 1 h 265"/>
                  <a:gd name="T2" fmla="*/ 7 w 243"/>
                  <a:gd name="T3" fmla="*/ 1 h 265"/>
                  <a:gd name="T4" fmla="*/ 5 w 243"/>
                  <a:gd name="T5" fmla="*/ 0 h 265"/>
                  <a:gd name="T6" fmla="*/ 4 w 243"/>
                  <a:gd name="T7" fmla="*/ 0 h 265"/>
                  <a:gd name="T8" fmla="*/ 3 w 243"/>
                  <a:gd name="T9" fmla="*/ 1 h 265"/>
                  <a:gd name="T10" fmla="*/ 2 w 243"/>
                  <a:gd name="T11" fmla="*/ 1 h 265"/>
                  <a:gd name="T12" fmla="*/ 1 w 243"/>
                  <a:gd name="T13" fmla="*/ 2 h 265"/>
                  <a:gd name="T14" fmla="*/ 0 w 243"/>
                  <a:gd name="T15" fmla="*/ 3 h 265"/>
                  <a:gd name="T16" fmla="*/ 0 w 243"/>
                  <a:gd name="T17" fmla="*/ 5 h 265"/>
                  <a:gd name="T18" fmla="*/ 0 w 243"/>
                  <a:gd name="T19" fmla="*/ 6 h 265"/>
                  <a:gd name="T20" fmla="*/ 0 w 243"/>
                  <a:gd name="T21" fmla="*/ 7 h 265"/>
                  <a:gd name="T22" fmla="*/ 0 w 243"/>
                  <a:gd name="T23" fmla="*/ 7 h 265"/>
                  <a:gd name="T24" fmla="*/ 0 w 243"/>
                  <a:gd name="T25" fmla="*/ 8 h 265"/>
                  <a:gd name="T26" fmla="*/ 1 w 243"/>
                  <a:gd name="T27" fmla="*/ 8 h 265"/>
                  <a:gd name="T28" fmla="*/ 1 w 243"/>
                  <a:gd name="T29" fmla="*/ 9 h 265"/>
                  <a:gd name="T30" fmla="*/ 1 w 243"/>
                  <a:gd name="T31" fmla="*/ 10 h 265"/>
                  <a:gd name="T32" fmla="*/ 2 w 243"/>
                  <a:gd name="T33" fmla="*/ 10 h 265"/>
                  <a:gd name="T34" fmla="*/ 2 w 243"/>
                  <a:gd name="T35" fmla="*/ 10 h 265"/>
                  <a:gd name="T36" fmla="*/ 2 w 243"/>
                  <a:gd name="T37" fmla="*/ 10 h 265"/>
                  <a:gd name="T38" fmla="*/ 2 w 243"/>
                  <a:gd name="T39" fmla="*/ 10 h 265"/>
                  <a:gd name="T40" fmla="*/ 3 w 243"/>
                  <a:gd name="T41" fmla="*/ 10 h 265"/>
                  <a:gd name="T42" fmla="*/ 4 w 243"/>
                  <a:gd name="T43" fmla="*/ 10 h 265"/>
                  <a:gd name="T44" fmla="*/ 4 w 243"/>
                  <a:gd name="T45" fmla="*/ 11 h 265"/>
                  <a:gd name="T46" fmla="*/ 5 w 243"/>
                  <a:gd name="T47" fmla="*/ 11 h 265"/>
                  <a:gd name="T48" fmla="*/ 6 w 243"/>
                  <a:gd name="T49" fmla="*/ 10 h 265"/>
                  <a:gd name="T50" fmla="*/ 7 w 243"/>
                  <a:gd name="T51" fmla="*/ 10 h 265"/>
                  <a:gd name="T52" fmla="*/ 8 w 243"/>
                  <a:gd name="T53" fmla="*/ 10 h 265"/>
                  <a:gd name="T54" fmla="*/ 8 w 243"/>
                  <a:gd name="T55" fmla="*/ 10 h 265"/>
                  <a:gd name="T56" fmla="*/ 9 w 243"/>
                  <a:gd name="T57" fmla="*/ 9 h 265"/>
                  <a:gd name="T58" fmla="*/ 9 w 243"/>
                  <a:gd name="T59" fmla="*/ 8 h 265"/>
                  <a:gd name="T60" fmla="*/ 10 w 243"/>
                  <a:gd name="T61" fmla="*/ 7 h 265"/>
                  <a:gd name="T62" fmla="*/ 10 w 243"/>
                  <a:gd name="T63" fmla="*/ 6 h 265"/>
                  <a:gd name="T64" fmla="*/ 10 w 243"/>
                  <a:gd name="T65" fmla="*/ 6 h 265"/>
                  <a:gd name="T66" fmla="*/ 10 w 243"/>
                  <a:gd name="T67" fmla="*/ 5 h 265"/>
                  <a:gd name="T68" fmla="*/ 10 w 243"/>
                  <a:gd name="T69" fmla="*/ 5 h 265"/>
                  <a:gd name="T70" fmla="*/ 10 w 243"/>
                  <a:gd name="T71" fmla="*/ 5 h 265"/>
                  <a:gd name="T72" fmla="*/ 10 w 243"/>
                  <a:gd name="T73" fmla="*/ 5 h 265"/>
                  <a:gd name="T74" fmla="*/ 10 w 243"/>
                  <a:gd name="T75" fmla="*/ 5 h 265"/>
                  <a:gd name="T76" fmla="*/ 10 w 243"/>
                  <a:gd name="T77" fmla="*/ 4 h 265"/>
                  <a:gd name="T78" fmla="*/ 10 w 243"/>
                  <a:gd name="T79" fmla="*/ 3 h 265"/>
                  <a:gd name="T80" fmla="*/ 9 w 243"/>
                  <a:gd name="T81" fmla="*/ 3 h 265"/>
                  <a:gd name="T82" fmla="*/ 9 w 243"/>
                  <a:gd name="T83" fmla="*/ 2 h 265"/>
                  <a:gd name="T84" fmla="*/ 9 w 243"/>
                  <a:gd name="T85" fmla="*/ 2 h 265"/>
                  <a:gd name="T86" fmla="*/ 8 w 243"/>
                  <a:gd name="T87" fmla="*/ 2 h 265"/>
                  <a:gd name="T88" fmla="*/ 8 w 243"/>
                  <a:gd name="T89" fmla="*/ 1 h 26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3"/>
                  <a:gd name="T136" fmla="*/ 0 h 265"/>
                  <a:gd name="T137" fmla="*/ 243 w 243"/>
                  <a:gd name="T138" fmla="*/ 265 h 26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3" h="265">
                    <a:moveTo>
                      <a:pt x="204" y="34"/>
                    </a:moveTo>
                    <a:lnTo>
                      <a:pt x="181" y="21"/>
                    </a:lnTo>
                    <a:lnTo>
                      <a:pt x="129" y="0"/>
                    </a:lnTo>
                    <a:lnTo>
                      <a:pt x="96" y="7"/>
                    </a:lnTo>
                    <a:lnTo>
                      <a:pt x="65" y="18"/>
                    </a:lnTo>
                    <a:lnTo>
                      <a:pt x="43" y="27"/>
                    </a:lnTo>
                    <a:lnTo>
                      <a:pt x="23" y="40"/>
                    </a:lnTo>
                    <a:lnTo>
                      <a:pt x="11" y="79"/>
                    </a:lnTo>
                    <a:lnTo>
                      <a:pt x="3" y="120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4" y="182"/>
                    </a:lnTo>
                    <a:lnTo>
                      <a:pt x="9" y="196"/>
                    </a:lnTo>
                    <a:lnTo>
                      <a:pt x="17" y="211"/>
                    </a:lnTo>
                    <a:lnTo>
                      <a:pt x="24" y="224"/>
                    </a:lnTo>
                    <a:lnTo>
                      <a:pt x="37" y="238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6"/>
                    </a:lnTo>
                    <a:lnTo>
                      <a:pt x="56" y="248"/>
                    </a:lnTo>
                    <a:lnTo>
                      <a:pt x="77" y="257"/>
                    </a:lnTo>
                    <a:lnTo>
                      <a:pt x="90" y="261"/>
                    </a:lnTo>
                    <a:lnTo>
                      <a:pt x="104" y="263"/>
                    </a:lnTo>
                    <a:lnTo>
                      <a:pt x="131" y="265"/>
                    </a:lnTo>
                    <a:lnTo>
                      <a:pt x="156" y="261"/>
                    </a:lnTo>
                    <a:lnTo>
                      <a:pt x="181" y="254"/>
                    </a:lnTo>
                    <a:lnTo>
                      <a:pt x="190" y="246"/>
                    </a:lnTo>
                    <a:lnTo>
                      <a:pt x="200" y="23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0" y="162"/>
                    </a:lnTo>
                    <a:lnTo>
                      <a:pt x="243" y="144"/>
                    </a:lnTo>
                    <a:lnTo>
                      <a:pt x="243" y="123"/>
                    </a:lnTo>
                    <a:lnTo>
                      <a:pt x="242" y="121"/>
                    </a:lnTo>
                    <a:lnTo>
                      <a:pt x="242" y="120"/>
                    </a:lnTo>
                    <a:lnTo>
                      <a:pt x="242" y="118"/>
                    </a:lnTo>
                    <a:lnTo>
                      <a:pt x="242" y="113"/>
                    </a:lnTo>
                    <a:lnTo>
                      <a:pt x="242" y="104"/>
                    </a:lnTo>
                    <a:lnTo>
                      <a:pt x="239" y="84"/>
                    </a:lnTo>
                    <a:lnTo>
                      <a:pt x="233" y="66"/>
                    </a:lnTo>
                    <a:lnTo>
                      <a:pt x="225" y="55"/>
                    </a:lnTo>
                    <a:lnTo>
                      <a:pt x="218" y="47"/>
                    </a:lnTo>
                    <a:lnTo>
                      <a:pt x="210" y="40"/>
                    </a:lnTo>
                    <a:lnTo>
                      <a:pt x="204" y="34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8" name="Freeform 318"/>
              <p:cNvSpPr>
                <a:spLocks/>
              </p:cNvSpPr>
              <p:nvPr/>
            </p:nvSpPr>
            <p:spPr bwMode="auto">
              <a:xfrm>
                <a:off x="2091" y="2194"/>
                <a:ext cx="54" cy="63"/>
              </a:xfrm>
              <a:custGeom>
                <a:avLst/>
                <a:gdLst>
                  <a:gd name="T0" fmla="*/ 3 w 271"/>
                  <a:gd name="T1" fmla="*/ 1 h 316"/>
                  <a:gd name="T2" fmla="*/ 2 w 271"/>
                  <a:gd name="T3" fmla="*/ 1 h 316"/>
                  <a:gd name="T4" fmla="*/ 2 w 271"/>
                  <a:gd name="T5" fmla="*/ 1 h 316"/>
                  <a:gd name="T6" fmla="*/ 1 w 271"/>
                  <a:gd name="T7" fmla="*/ 2 h 316"/>
                  <a:gd name="T8" fmla="*/ 1 w 271"/>
                  <a:gd name="T9" fmla="*/ 2 h 316"/>
                  <a:gd name="T10" fmla="*/ 1 w 271"/>
                  <a:gd name="T11" fmla="*/ 3 h 316"/>
                  <a:gd name="T12" fmla="*/ 0 w 271"/>
                  <a:gd name="T13" fmla="*/ 4 h 316"/>
                  <a:gd name="T14" fmla="*/ 0 w 271"/>
                  <a:gd name="T15" fmla="*/ 7 h 316"/>
                  <a:gd name="T16" fmla="*/ 0 w 271"/>
                  <a:gd name="T17" fmla="*/ 7 h 316"/>
                  <a:gd name="T18" fmla="*/ 0 w 271"/>
                  <a:gd name="T19" fmla="*/ 8 h 316"/>
                  <a:gd name="T20" fmla="*/ 0 w 271"/>
                  <a:gd name="T21" fmla="*/ 9 h 316"/>
                  <a:gd name="T22" fmla="*/ 0 w 271"/>
                  <a:gd name="T23" fmla="*/ 9 h 316"/>
                  <a:gd name="T24" fmla="*/ 1 w 271"/>
                  <a:gd name="T25" fmla="*/ 10 h 316"/>
                  <a:gd name="T26" fmla="*/ 1 w 271"/>
                  <a:gd name="T27" fmla="*/ 11 h 316"/>
                  <a:gd name="T28" fmla="*/ 1 w 271"/>
                  <a:gd name="T29" fmla="*/ 11 h 316"/>
                  <a:gd name="T30" fmla="*/ 2 w 271"/>
                  <a:gd name="T31" fmla="*/ 12 h 316"/>
                  <a:gd name="T32" fmla="*/ 2 w 271"/>
                  <a:gd name="T33" fmla="*/ 12 h 316"/>
                  <a:gd name="T34" fmla="*/ 2 w 271"/>
                  <a:gd name="T35" fmla="*/ 12 h 316"/>
                  <a:gd name="T36" fmla="*/ 2 w 271"/>
                  <a:gd name="T37" fmla="*/ 12 h 316"/>
                  <a:gd name="T38" fmla="*/ 2 w 271"/>
                  <a:gd name="T39" fmla="*/ 12 h 316"/>
                  <a:gd name="T40" fmla="*/ 3 w 271"/>
                  <a:gd name="T41" fmla="*/ 12 h 316"/>
                  <a:gd name="T42" fmla="*/ 4 w 271"/>
                  <a:gd name="T43" fmla="*/ 13 h 316"/>
                  <a:gd name="T44" fmla="*/ 5 w 271"/>
                  <a:gd name="T45" fmla="*/ 13 h 316"/>
                  <a:gd name="T46" fmla="*/ 6 w 271"/>
                  <a:gd name="T47" fmla="*/ 13 h 316"/>
                  <a:gd name="T48" fmla="*/ 7 w 271"/>
                  <a:gd name="T49" fmla="*/ 12 h 316"/>
                  <a:gd name="T50" fmla="*/ 8 w 271"/>
                  <a:gd name="T51" fmla="*/ 12 h 316"/>
                  <a:gd name="T52" fmla="*/ 9 w 271"/>
                  <a:gd name="T53" fmla="*/ 12 h 316"/>
                  <a:gd name="T54" fmla="*/ 9 w 271"/>
                  <a:gd name="T55" fmla="*/ 12 h 316"/>
                  <a:gd name="T56" fmla="*/ 10 w 271"/>
                  <a:gd name="T57" fmla="*/ 9 h 316"/>
                  <a:gd name="T58" fmla="*/ 10 w 271"/>
                  <a:gd name="T59" fmla="*/ 8 h 316"/>
                  <a:gd name="T60" fmla="*/ 11 w 271"/>
                  <a:gd name="T61" fmla="*/ 7 h 316"/>
                  <a:gd name="T62" fmla="*/ 11 w 271"/>
                  <a:gd name="T63" fmla="*/ 6 h 316"/>
                  <a:gd name="T64" fmla="*/ 11 w 271"/>
                  <a:gd name="T65" fmla="*/ 6 h 316"/>
                  <a:gd name="T66" fmla="*/ 11 w 271"/>
                  <a:gd name="T67" fmla="*/ 5 h 316"/>
                  <a:gd name="T68" fmla="*/ 10 w 271"/>
                  <a:gd name="T69" fmla="*/ 4 h 316"/>
                  <a:gd name="T70" fmla="*/ 10 w 271"/>
                  <a:gd name="T71" fmla="*/ 3 h 316"/>
                  <a:gd name="T72" fmla="*/ 10 w 271"/>
                  <a:gd name="T73" fmla="*/ 3 h 316"/>
                  <a:gd name="T74" fmla="*/ 9 w 271"/>
                  <a:gd name="T75" fmla="*/ 2 h 316"/>
                  <a:gd name="T76" fmla="*/ 8 w 271"/>
                  <a:gd name="T77" fmla="*/ 1 h 316"/>
                  <a:gd name="T78" fmla="*/ 8 w 271"/>
                  <a:gd name="T79" fmla="*/ 1 h 316"/>
                  <a:gd name="T80" fmla="*/ 7 w 271"/>
                  <a:gd name="T81" fmla="*/ 1 h 316"/>
                  <a:gd name="T82" fmla="*/ 6 w 271"/>
                  <a:gd name="T83" fmla="*/ 0 h 316"/>
                  <a:gd name="T84" fmla="*/ 5 w 271"/>
                  <a:gd name="T85" fmla="*/ 0 h 316"/>
                  <a:gd name="T86" fmla="*/ 3 w 271"/>
                  <a:gd name="T87" fmla="*/ 1 h 3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71"/>
                  <a:gd name="T133" fmla="*/ 0 h 316"/>
                  <a:gd name="T134" fmla="*/ 271 w 271"/>
                  <a:gd name="T135" fmla="*/ 316 h 31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71" h="316">
                    <a:moveTo>
                      <a:pt x="71" y="15"/>
                    </a:moveTo>
                    <a:lnTo>
                      <a:pt x="57" y="20"/>
                    </a:lnTo>
                    <a:lnTo>
                      <a:pt x="43" y="28"/>
                    </a:lnTo>
                    <a:lnTo>
                      <a:pt x="36" y="39"/>
                    </a:lnTo>
                    <a:lnTo>
                      <a:pt x="29" y="52"/>
                    </a:lnTo>
                    <a:lnTo>
                      <a:pt x="16" y="73"/>
                    </a:lnTo>
                    <a:lnTo>
                      <a:pt x="3" y="94"/>
                    </a:lnTo>
                    <a:lnTo>
                      <a:pt x="1" y="172"/>
                    </a:lnTo>
                    <a:lnTo>
                      <a:pt x="0" y="188"/>
                    </a:lnTo>
                    <a:lnTo>
                      <a:pt x="1" y="205"/>
                    </a:lnTo>
                    <a:lnTo>
                      <a:pt x="3" y="220"/>
                    </a:lnTo>
                    <a:lnTo>
                      <a:pt x="9" y="235"/>
                    </a:lnTo>
                    <a:lnTo>
                      <a:pt x="15" y="249"/>
                    </a:lnTo>
                    <a:lnTo>
                      <a:pt x="23" y="264"/>
                    </a:lnTo>
                    <a:lnTo>
                      <a:pt x="32" y="276"/>
                    </a:lnTo>
                    <a:lnTo>
                      <a:pt x="43" y="290"/>
                    </a:lnTo>
                    <a:lnTo>
                      <a:pt x="52" y="294"/>
                    </a:lnTo>
                    <a:lnTo>
                      <a:pt x="57" y="297"/>
                    </a:lnTo>
                    <a:lnTo>
                      <a:pt x="59" y="298"/>
                    </a:lnTo>
                    <a:lnTo>
                      <a:pt x="62" y="300"/>
                    </a:lnTo>
                    <a:lnTo>
                      <a:pt x="83" y="308"/>
                    </a:lnTo>
                    <a:lnTo>
                      <a:pt x="108" y="314"/>
                    </a:lnTo>
                    <a:lnTo>
                      <a:pt x="135" y="316"/>
                    </a:lnTo>
                    <a:lnTo>
                      <a:pt x="157" y="314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27" y="290"/>
                    </a:lnTo>
                    <a:lnTo>
                      <a:pt x="255" y="226"/>
                    </a:lnTo>
                    <a:lnTo>
                      <a:pt x="262" y="204"/>
                    </a:lnTo>
                    <a:lnTo>
                      <a:pt x="267" y="183"/>
                    </a:lnTo>
                    <a:lnTo>
                      <a:pt x="270" y="163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3"/>
                    </a:lnTo>
                    <a:lnTo>
                      <a:pt x="241" y="65"/>
                    </a:lnTo>
                    <a:lnTo>
                      <a:pt x="225" y="47"/>
                    </a:lnTo>
                    <a:lnTo>
                      <a:pt x="210" y="36"/>
                    </a:lnTo>
                    <a:lnTo>
                      <a:pt x="191" y="24"/>
                    </a:lnTo>
                    <a:lnTo>
                      <a:pt x="173" y="15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71" y="15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9" name="Freeform 319"/>
              <p:cNvSpPr>
                <a:spLocks/>
              </p:cNvSpPr>
              <p:nvPr/>
            </p:nvSpPr>
            <p:spPr bwMode="auto">
              <a:xfrm>
                <a:off x="2081" y="2500"/>
                <a:ext cx="63" cy="63"/>
              </a:xfrm>
              <a:custGeom>
                <a:avLst/>
                <a:gdLst>
                  <a:gd name="T0" fmla="*/ 5 w 316"/>
                  <a:gd name="T1" fmla="*/ 0 h 317"/>
                  <a:gd name="T2" fmla="*/ 3 w 316"/>
                  <a:gd name="T3" fmla="*/ 1 h 317"/>
                  <a:gd name="T4" fmla="*/ 2 w 316"/>
                  <a:gd name="T5" fmla="*/ 1 h 317"/>
                  <a:gd name="T6" fmla="*/ 1 w 316"/>
                  <a:gd name="T7" fmla="*/ 2 h 317"/>
                  <a:gd name="T8" fmla="*/ 1 w 316"/>
                  <a:gd name="T9" fmla="*/ 2 h 317"/>
                  <a:gd name="T10" fmla="*/ 0 w 316"/>
                  <a:gd name="T11" fmla="*/ 4 h 317"/>
                  <a:gd name="T12" fmla="*/ 0 w 316"/>
                  <a:gd name="T13" fmla="*/ 5 h 317"/>
                  <a:gd name="T14" fmla="*/ 0 w 316"/>
                  <a:gd name="T15" fmla="*/ 6 h 317"/>
                  <a:gd name="T16" fmla="*/ 0 w 316"/>
                  <a:gd name="T17" fmla="*/ 6 h 317"/>
                  <a:gd name="T18" fmla="*/ 0 w 316"/>
                  <a:gd name="T19" fmla="*/ 7 h 317"/>
                  <a:gd name="T20" fmla="*/ 0 w 316"/>
                  <a:gd name="T21" fmla="*/ 7 h 317"/>
                  <a:gd name="T22" fmla="*/ 0 w 316"/>
                  <a:gd name="T23" fmla="*/ 8 h 317"/>
                  <a:gd name="T24" fmla="*/ 0 w 316"/>
                  <a:gd name="T25" fmla="*/ 9 h 317"/>
                  <a:gd name="T26" fmla="*/ 0 w 316"/>
                  <a:gd name="T27" fmla="*/ 9 h 317"/>
                  <a:gd name="T28" fmla="*/ 1 w 316"/>
                  <a:gd name="T29" fmla="*/ 10 h 317"/>
                  <a:gd name="T30" fmla="*/ 1 w 316"/>
                  <a:gd name="T31" fmla="*/ 10 h 317"/>
                  <a:gd name="T32" fmla="*/ 1 w 316"/>
                  <a:gd name="T33" fmla="*/ 11 h 317"/>
                  <a:gd name="T34" fmla="*/ 2 w 316"/>
                  <a:gd name="T35" fmla="*/ 12 h 317"/>
                  <a:gd name="T36" fmla="*/ 3 w 316"/>
                  <a:gd name="T37" fmla="*/ 12 h 317"/>
                  <a:gd name="T38" fmla="*/ 4 w 316"/>
                  <a:gd name="T39" fmla="*/ 12 h 317"/>
                  <a:gd name="T40" fmla="*/ 4 w 316"/>
                  <a:gd name="T41" fmla="*/ 12 h 317"/>
                  <a:gd name="T42" fmla="*/ 5 w 316"/>
                  <a:gd name="T43" fmla="*/ 13 h 317"/>
                  <a:gd name="T44" fmla="*/ 5 w 316"/>
                  <a:gd name="T45" fmla="*/ 13 h 317"/>
                  <a:gd name="T46" fmla="*/ 5 w 316"/>
                  <a:gd name="T47" fmla="*/ 13 h 317"/>
                  <a:gd name="T48" fmla="*/ 6 w 316"/>
                  <a:gd name="T49" fmla="*/ 12 h 317"/>
                  <a:gd name="T50" fmla="*/ 7 w 316"/>
                  <a:gd name="T51" fmla="*/ 12 h 317"/>
                  <a:gd name="T52" fmla="*/ 8 w 316"/>
                  <a:gd name="T53" fmla="*/ 12 h 317"/>
                  <a:gd name="T54" fmla="*/ 9 w 316"/>
                  <a:gd name="T55" fmla="*/ 12 h 317"/>
                  <a:gd name="T56" fmla="*/ 11 w 316"/>
                  <a:gd name="T57" fmla="*/ 9 h 317"/>
                  <a:gd name="T58" fmla="*/ 12 w 316"/>
                  <a:gd name="T59" fmla="*/ 8 h 317"/>
                  <a:gd name="T60" fmla="*/ 12 w 316"/>
                  <a:gd name="T61" fmla="*/ 8 h 317"/>
                  <a:gd name="T62" fmla="*/ 12 w 316"/>
                  <a:gd name="T63" fmla="*/ 8 h 317"/>
                  <a:gd name="T64" fmla="*/ 12 w 316"/>
                  <a:gd name="T65" fmla="*/ 7 h 317"/>
                  <a:gd name="T66" fmla="*/ 12 w 316"/>
                  <a:gd name="T67" fmla="*/ 7 h 317"/>
                  <a:gd name="T68" fmla="*/ 12 w 316"/>
                  <a:gd name="T69" fmla="*/ 6 h 317"/>
                  <a:gd name="T70" fmla="*/ 13 w 316"/>
                  <a:gd name="T71" fmla="*/ 6 h 317"/>
                  <a:gd name="T72" fmla="*/ 13 w 316"/>
                  <a:gd name="T73" fmla="*/ 5 h 317"/>
                  <a:gd name="T74" fmla="*/ 13 w 316"/>
                  <a:gd name="T75" fmla="*/ 5 h 317"/>
                  <a:gd name="T76" fmla="*/ 13 w 316"/>
                  <a:gd name="T77" fmla="*/ 5 h 317"/>
                  <a:gd name="T78" fmla="*/ 12 w 316"/>
                  <a:gd name="T79" fmla="*/ 4 h 317"/>
                  <a:gd name="T80" fmla="*/ 12 w 316"/>
                  <a:gd name="T81" fmla="*/ 3 h 317"/>
                  <a:gd name="T82" fmla="*/ 12 w 316"/>
                  <a:gd name="T83" fmla="*/ 3 h 317"/>
                  <a:gd name="T84" fmla="*/ 12 w 316"/>
                  <a:gd name="T85" fmla="*/ 3 h 317"/>
                  <a:gd name="T86" fmla="*/ 12 w 316"/>
                  <a:gd name="T87" fmla="*/ 3 h 317"/>
                  <a:gd name="T88" fmla="*/ 12 w 316"/>
                  <a:gd name="T89" fmla="*/ 3 h 317"/>
                  <a:gd name="T90" fmla="*/ 11 w 316"/>
                  <a:gd name="T91" fmla="*/ 2 h 317"/>
                  <a:gd name="T92" fmla="*/ 10 w 316"/>
                  <a:gd name="T93" fmla="*/ 2 h 317"/>
                  <a:gd name="T94" fmla="*/ 9 w 316"/>
                  <a:gd name="T95" fmla="*/ 1 h 317"/>
                  <a:gd name="T96" fmla="*/ 8 w 316"/>
                  <a:gd name="T97" fmla="*/ 1 h 317"/>
                  <a:gd name="T98" fmla="*/ 7 w 316"/>
                  <a:gd name="T99" fmla="*/ 0 h 317"/>
                  <a:gd name="T100" fmla="*/ 6 w 316"/>
                  <a:gd name="T101" fmla="*/ 0 h 317"/>
                  <a:gd name="T102" fmla="*/ 5 w 316"/>
                  <a:gd name="T103" fmla="*/ 0 h 317"/>
                  <a:gd name="T104" fmla="*/ 5 w 316"/>
                  <a:gd name="T105" fmla="*/ 0 h 317"/>
                  <a:gd name="T106" fmla="*/ 5 w 316"/>
                  <a:gd name="T107" fmla="*/ 0 h 317"/>
                  <a:gd name="T108" fmla="*/ 5 w 316"/>
                  <a:gd name="T109" fmla="*/ 0 h 317"/>
                  <a:gd name="T110" fmla="*/ 5 w 316"/>
                  <a:gd name="T111" fmla="*/ 0 h 31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6"/>
                  <a:gd name="T169" fmla="*/ 0 h 317"/>
                  <a:gd name="T170" fmla="*/ 316 w 316"/>
                  <a:gd name="T171" fmla="*/ 317 h 31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6" h="317">
                    <a:moveTo>
                      <a:pt x="133" y="6"/>
                    </a:moveTo>
                    <a:lnTo>
                      <a:pt x="69" y="18"/>
                    </a:lnTo>
                    <a:lnTo>
                      <a:pt x="43" y="26"/>
                    </a:lnTo>
                    <a:lnTo>
                      <a:pt x="35" y="38"/>
                    </a:lnTo>
                    <a:lnTo>
                      <a:pt x="29" y="52"/>
                    </a:lnTo>
                    <a:lnTo>
                      <a:pt x="3" y="92"/>
                    </a:lnTo>
                    <a:lnTo>
                      <a:pt x="2" y="131"/>
                    </a:lnTo>
                    <a:lnTo>
                      <a:pt x="1" y="140"/>
                    </a:lnTo>
                    <a:lnTo>
                      <a:pt x="1" y="150"/>
                    </a:lnTo>
                    <a:lnTo>
                      <a:pt x="1" y="170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4" y="247"/>
                    </a:lnTo>
                    <a:lnTo>
                      <a:pt x="22" y="262"/>
                    </a:lnTo>
                    <a:lnTo>
                      <a:pt x="31" y="276"/>
                    </a:lnTo>
                    <a:lnTo>
                      <a:pt x="43" y="291"/>
                    </a:lnTo>
                    <a:lnTo>
                      <a:pt x="65" y="301"/>
                    </a:lnTo>
                    <a:lnTo>
                      <a:pt x="88" y="310"/>
                    </a:lnTo>
                    <a:lnTo>
                      <a:pt x="111" y="314"/>
                    </a:lnTo>
                    <a:lnTo>
                      <a:pt x="122" y="316"/>
                    </a:lnTo>
                    <a:lnTo>
                      <a:pt x="128" y="316"/>
                    </a:lnTo>
                    <a:lnTo>
                      <a:pt x="135" y="317"/>
                    </a:lnTo>
                    <a:lnTo>
                      <a:pt x="160" y="314"/>
                    </a:lnTo>
                    <a:lnTo>
                      <a:pt x="187" y="309"/>
                    </a:lnTo>
                    <a:lnTo>
                      <a:pt x="207" y="301"/>
                    </a:lnTo>
                    <a:lnTo>
                      <a:pt x="228" y="291"/>
                    </a:lnTo>
                    <a:lnTo>
                      <a:pt x="279" y="223"/>
                    </a:lnTo>
                    <a:lnTo>
                      <a:pt x="292" y="203"/>
                    </a:lnTo>
                    <a:lnTo>
                      <a:pt x="295" y="198"/>
                    </a:lnTo>
                    <a:lnTo>
                      <a:pt x="298" y="193"/>
                    </a:lnTo>
                    <a:lnTo>
                      <a:pt x="305" y="184"/>
                    </a:lnTo>
                    <a:lnTo>
                      <a:pt x="310" y="164"/>
                    </a:lnTo>
                    <a:lnTo>
                      <a:pt x="313" y="153"/>
                    </a:lnTo>
                    <a:lnTo>
                      <a:pt x="315" y="144"/>
                    </a:lnTo>
                    <a:lnTo>
                      <a:pt x="316" y="133"/>
                    </a:lnTo>
                    <a:lnTo>
                      <a:pt x="316" y="124"/>
                    </a:lnTo>
                    <a:lnTo>
                      <a:pt x="315" y="115"/>
                    </a:lnTo>
                    <a:lnTo>
                      <a:pt x="313" y="106"/>
                    </a:lnTo>
                    <a:lnTo>
                      <a:pt x="304" y="85"/>
                    </a:lnTo>
                    <a:lnTo>
                      <a:pt x="301" y="82"/>
                    </a:lnTo>
                    <a:lnTo>
                      <a:pt x="300" y="80"/>
                    </a:lnTo>
                    <a:lnTo>
                      <a:pt x="298" y="75"/>
                    </a:lnTo>
                    <a:lnTo>
                      <a:pt x="293" y="66"/>
                    </a:lnTo>
                    <a:lnTo>
                      <a:pt x="277" y="48"/>
                    </a:lnTo>
                    <a:lnTo>
                      <a:pt x="262" y="38"/>
                    </a:lnTo>
                    <a:lnTo>
                      <a:pt x="224" y="23"/>
                    </a:lnTo>
                    <a:lnTo>
                      <a:pt x="205" y="16"/>
                    </a:lnTo>
                    <a:lnTo>
                      <a:pt x="187" y="12"/>
                    </a:lnTo>
                    <a:lnTo>
                      <a:pt x="160" y="4"/>
                    </a:lnTo>
                    <a:lnTo>
                      <a:pt x="135" y="0"/>
                    </a:lnTo>
                    <a:lnTo>
                      <a:pt x="133" y="0"/>
                    </a:lnTo>
                    <a:lnTo>
                      <a:pt x="133" y="1"/>
                    </a:lnTo>
                    <a:lnTo>
                      <a:pt x="133" y="4"/>
                    </a:lnTo>
                    <a:lnTo>
                      <a:pt x="133" y="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0" name="Freeform 320"/>
              <p:cNvSpPr>
                <a:spLocks/>
              </p:cNvSpPr>
              <p:nvPr/>
            </p:nvSpPr>
            <p:spPr bwMode="auto">
              <a:xfrm>
                <a:off x="2092" y="2795"/>
                <a:ext cx="50" cy="52"/>
              </a:xfrm>
              <a:custGeom>
                <a:avLst/>
                <a:gdLst>
                  <a:gd name="T0" fmla="*/ 2 w 246"/>
                  <a:gd name="T1" fmla="*/ 9 h 264"/>
                  <a:gd name="T2" fmla="*/ 2 w 246"/>
                  <a:gd name="T3" fmla="*/ 9 h 264"/>
                  <a:gd name="T4" fmla="*/ 2 w 246"/>
                  <a:gd name="T5" fmla="*/ 9 h 264"/>
                  <a:gd name="T6" fmla="*/ 2 w 246"/>
                  <a:gd name="T7" fmla="*/ 9 h 264"/>
                  <a:gd name="T8" fmla="*/ 2 w 246"/>
                  <a:gd name="T9" fmla="*/ 9 h 264"/>
                  <a:gd name="T10" fmla="*/ 3 w 246"/>
                  <a:gd name="T11" fmla="*/ 10 h 264"/>
                  <a:gd name="T12" fmla="*/ 3 w 246"/>
                  <a:gd name="T13" fmla="*/ 10 h 264"/>
                  <a:gd name="T14" fmla="*/ 4 w 246"/>
                  <a:gd name="T15" fmla="*/ 10 h 264"/>
                  <a:gd name="T16" fmla="*/ 5 w 246"/>
                  <a:gd name="T17" fmla="*/ 10 h 264"/>
                  <a:gd name="T18" fmla="*/ 5 w 246"/>
                  <a:gd name="T19" fmla="*/ 10 h 264"/>
                  <a:gd name="T20" fmla="*/ 6 w 246"/>
                  <a:gd name="T21" fmla="*/ 10 h 264"/>
                  <a:gd name="T22" fmla="*/ 6 w 246"/>
                  <a:gd name="T23" fmla="*/ 10 h 264"/>
                  <a:gd name="T24" fmla="*/ 6 w 246"/>
                  <a:gd name="T25" fmla="*/ 10 h 264"/>
                  <a:gd name="T26" fmla="*/ 7 w 246"/>
                  <a:gd name="T27" fmla="*/ 10 h 264"/>
                  <a:gd name="T28" fmla="*/ 7 w 246"/>
                  <a:gd name="T29" fmla="*/ 10 h 264"/>
                  <a:gd name="T30" fmla="*/ 7 w 246"/>
                  <a:gd name="T31" fmla="*/ 10 h 264"/>
                  <a:gd name="T32" fmla="*/ 7 w 246"/>
                  <a:gd name="T33" fmla="*/ 10 h 264"/>
                  <a:gd name="T34" fmla="*/ 8 w 246"/>
                  <a:gd name="T35" fmla="*/ 10 h 264"/>
                  <a:gd name="T36" fmla="*/ 8 w 246"/>
                  <a:gd name="T37" fmla="*/ 9 h 264"/>
                  <a:gd name="T38" fmla="*/ 9 w 246"/>
                  <a:gd name="T39" fmla="*/ 9 h 264"/>
                  <a:gd name="T40" fmla="*/ 9 w 246"/>
                  <a:gd name="T41" fmla="*/ 9 h 264"/>
                  <a:gd name="T42" fmla="*/ 10 w 246"/>
                  <a:gd name="T43" fmla="*/ 8 h 264"/>
                  <a:gd name="T44" fmla="*/ 10 w 246"/>
                  <a:gd name="T45" fmla="*/ 7 h 264"/>
                  <a:gd name="T46" fmla="*/ 10 w 246"/>
                  <a:gd name="T47" fmla="*/ 6 h 264"/>
                  <a:gd name="T48" fmla="*/ 10 w 246"/>
                  <a:gd name="T49" fmla="*/ 6 h 264"/>
                  <a:gd name="T50" fmla="*/ 10 w 246"/>
                  <a:gd name="T51" fmla="*/ 5 h 264"/>
                  <a:gd name="T52" fmla="*/ 10 w 246"/>
                  <a:gd name="T53" fmla="*/ 5 h 264"/>
                  <a:gd name="T54" fmla="*/ 10 w 246"/>
                  <a:gd name="T55" fmla="*/ 5 h 264"/>
                  <a:gd name="T56" fmla="*/ 10 w 246"/>
                  <a:gd name="T57" fmla="*/ 5 h 264"/>
                  <a:gd name="T58" fmla="*/ 10 w 246"/>
                  <a:gd name="T59" fmla="*/ 4 h 264"/>
                  <a:gd name="T60" fmla="*/ 10 w 246"/>
                  <a:gd name="T61" fmla="*/ 4 h 264"/>
                  <a:gd name="T62" fmla="*/ 10 w 246"/>
                  <a:gd name="T63" fmla="*/ 3 h 264"/>
                  <a:gd name="T64" fmla="*/ 10 w 246"/>
                  <a:gd name="T65" fmla="*/ 3 h 264"/>
                  <a:gd name="T66" fmla="*/ 9 w 246"/>
                  <a:gd name="T67" fmla="*/ 2 h 264"/>
                  <a:gd name="T68" fmla="*/ 8 w 246"/>
                  <a:gd name="T69" fmla="*/ 1 h 264"/>
                  <a:gd name="T70" fmla="*/ 7 w 246"/>
                  <a:gd name="T71" fmla="*/ 1 h 264"/>
                  <a:gd name="T72" fmla="*/ 5 w 246"/>
                  <a:gd name="T73" fmla="*/ 0 h 264"/>
                  <a:gd name="T74" fmla="*/ 4 w 246"/>
                  <a:gd name="T75" fmla="*/ 0 h 264"/>
                  <a:gd name="T76" fmla="*/ 3 w 246"/>
                  <a:gd name="T77" fmla="*/ 1 h 264"/>
                  <a:gd name="T78" fmla="*/ 3 w 246"/>
                  <a:gd name="T79" fmla="*/ 1 h 264"/>
                  <a:gd name="T80" fmla="*/ 2 w 246"/>
                  <a:gd name="T81" fmla="*/ 1 h 264"/>
                  <a:gd name="T82" fmla="*/ 1 w 246"/>
                  <a:gd name="T83" fmla="*/ 2 h 264"/>
                  <a:gd name="T84" fmla="*/ 0 w 246"/>
                  <a:gd name="T85" fmla="*/ 3 h 264"/>
                  <a:gd name="T86" fmla="*/ 0 w 246"/>
                  <a:gd name="T87" fmla="*/ 5 h 264"/>
                  <a:gd name="T88" fmla="*/ 0 w 246"/>
                  <a:gd name="T89" fmla="*/ 5 h 264"/>
                  <a:gd name="T90" fmla="*/ 0 w 246"/>
                  <a:gd name="T91" fmla="*/ 6 h 264"/>
                  <a:gd name="T92" fmla="*/ 0 w 246"/>
                  <a:gd name="T93" fmla="*/ 7 h 264"/>
                  <a:gd name="T94" fmla="*/ 0 w 246"/>
                  <a:gd name="T95" fmla="*/ 7 h 264"/>
                  <a:gd name="T96" fmla="*/ 0 w 246"/>
                  <a:gd name="T97" fmla="*/ 7 h 264"/>
                  <a:gd name="T98" fmla="*/ 1 w 246"/>
                  <a:gd name="T99" fmla="*/ 8 h 264"/>
                  <a:gd name="T100" fmla="*/ 1 w 246"/>
                  <a:gd name="T101" fmla="*/ 9 h 264"/>
                  <a:gd name="T102" fmla="*/ 2 w 246"/>
                  <a:gd name="T103" fmla="*/ 9 h 2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46"/>
                  <a:gd name="T157" fmla="*/ 0 h 264"/>
                  <a:gd name="T158" fmla="*/ 246 w 246"/>
                  <a:gd name="T159" fmla="*/ 264 h 2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46" h="264">
                    <a:moveTo>
                      <a:pt x="37" y="235"/>
                    </a:moveTo>
                    <a:lnTo>
                      <a:pt x="46" y="240"/>
                    </a:lnTo>
                    <a:lnTo>
                      <a:pt x="51" y="242"/>
                    </a:lnTo>
                    <a:lnTo>
                      <a:pt x="53" y="243"/>
                    </a:lnTo>
                    <a:lnTo>
                      <a:pt x="56" y="246"/>
                    </a:lnTo>
                    <a:lnTo>
                      <a:pt x="77" y="256"/>
                    </a:lnTo>
                    <a:lnTo>
                      <a:pt x="86" y="258"/>
                    </a:lnTo>
                    <a:lnTo>
                      <a:pt x="96" y="260"/>
                    </a:lnTo>
                    <a:lnTo>
                      <a:pt x="116" y="264"/>
                    </a:lnTo>
                    <a:lnTo>
                      <a:pt x="134" y="264"/>
                    </a:lnTo>
                    <a:lnTo>
                      <a:pt x="144" y="263"/>
                    </a:lnTo>
                    <a:lnTo>
                      <a:pt x="148" y="261"/>
                    </a:lnTo>
                    <a:lnTo>
                      <a:pt x="154" y="261"/>
                    </a:lnTo>
                    <a:lnTo>
                      <a:pt x="157" y="259"/>
                    </a:lnTo>
                    <a:lnTo>
                      <a:pt x="162" y="258"/>
                    </a:lnTo>
                    <a:lnTo>
                      <a:pt x="171" y="255"/>
                    </a:lnTo>
                    <a:lnTo>
                      <a:pt x="179" y="250"/>
                    </a:lnTo>
                    <a:lnTo>
                      <a:pt x="188" y="247"/>
                    </a:lnTo>
                    <a:lnTo>
                      <a:pt x="204" y="235"/>
                    </a:lnTo>
                    <a:lnTo>
                      <a:pt x="212" y="22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2" y="162"/>
                    </a:lnTo>
                    <a:lnTo>
                      <a:pt x="246" y="144"/>
                    </a:lnTo>
                    <a:lnTo>
                      <a:pt x="246" y="123"/>
                    </a:lnTo>
                    <a:lnTo>
                      <a:pt x="244" y="121"/>
                    </a:lnTo>
                    <a:lnTo>
                      <a:pt x="244" y="120"/>
                    </a:lnTo>
                    <a:lnTo>
                      <a:pt x="244" y="117"/>
                    </a:lnTo>
                    <a:lnTo>
                      <a:pt x="244" y="113"/>
                    </a:lnTo>
                    <a:lnTo>
                      <a:pt x="244" y="104"/>
                    </a:lnTo>
                    <a:lnTo>
                      <a:pt x="241" y="83"/>
                    </a:lnTo>
                    <a:lnTo>
                      <a:pt x="235" y="65"/>
                    </a:lnTo>
                    <a:lnTo>
                      <a:pt x="219" y="47"/>
                    </a:lnTo>
                    <a:lnTo>
                      <a:pt x="204" y="34"/>
                    </a:lnTo>
                    <a:lnTo>
                      <a:pt x="167" y="14"/>
                    </a:lnTo>
                    <a:lnTo>
                      <a:pt x="129" y="0"/>
                    </a:lnTo>
                    <a:lnTo>
                      <a:pt x="102" y="4"/>
                    </a:lnTo>
                    <a:lnTo>
                      <a:pt x="77" y="13"/>
                    </a:lnTo>
                    <a:lnTo>
                      <a:pt x="65" y="18"/>
                    </a:lnTo>
                    <a:lnTo>
                      <a:pt x="45" y="27"/>
                    </a:lnTo>
                    <a:lnTo>
                      <a:pt x="26" y="39"/>
                    </a:lnTo>
                    <a:lnTo>
                      <a:pt x="12" y="78"/>
                    </a:lnTo>
                    <a:lnTo>
                      <a:pt x="3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1" y="165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09"/>
                    </a:lnTo>
                    <a:lnTo>
                      <a:pt x="26" y="222"/>
                    </a:lnTo>
                    <a:lnTo>
                      <a:pt x="37" y="235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1" name="Freeform 321"/>
              <p:cNvSpPr>
                <a:spLocks/>
              </p:cNvSpPr>
              <p:nvPr/>
            </p:nvSpPr>
            <p:spPr bwMode="auto">
              <a:xfrm>
                <a:off x="2091" y="3068"/>
                <a:ext cx="54" cy="64"/>
              </a:xfrm>
              <a:custGeom>
                <a:avLst/>
                <a:gdLst>
                  <a:gd name="T0" fmla="*/ 10 w 271"/>
                  <a:gd name="T1" fmla="*/ 3 h 317"/>
                  <a:gd name="T2" fmla="*/ 9 w 271"/>
                  <a:gd name="T3" fmla="*/ 2 h 317"/>
                  <a:gd name="T4" fmla="*/ 8 w 271"/>
                  <a:gd name="T5" fmla="*/ 1 h 317"/>
                  <a:gd name="T6" fmla="*/ 8 w 271"/>
                  <a:gd name="T7" fmla="*/ 1 h 317"/>
                  <a:gd name="T8" fmla="*/ 7 w 271"/>
                  <a:gd name="T9" fmla="*/ 1 h 317"/>
                  <a:gd name="T10" fmla="*/ 6 w 271"/>
                  <a:gd name="T11" fmla="*/ 0 h 317"/>
                  <a:gd name="T12" fmla="*/ 5 w 271"/>
                  <a:gd name="T13" fmla="*/ 0 h 317"/>
                  <a:gd name="T14" fmla="*/ 3 w 271"/>
                  <a:gd name="T15" fmla="*/ 1 h 317"/>
                  <a:gd name="T16" fmla="*/ 3 w 271"/>
                  <a:gd name="T17" fmla="*/ 1 h 317"/>
                  <a:gd name="T18" fmla="*/ 2 w 271"/>
                  <a:gd name="T19" fmla="*/ 1 h 317"/>
                  <a:gd name="T20" fmla="*/ 1 w 271"/>
                  <a:gd name="T21" fmla="*/ 2 h 317"/>
                  <a:gd name="T22" fmla="*/ 1 w 271"/>
                  <a:gd name="T23" fmla="*/ 3 h 317"/>
                  <a:gd name="T24" fmla="*/ 0 w 271"/>
                  <a:gd name="T25" fmla="*/ 4 h 317"/>
                  <a:gd name="T26" fmla="*/ 0 w 271"/>
                  <a:gd name="T27" fmla="*/ 7 h 317"/>
                  <a:gd name="T28" fmla="*/ 0 w 271"/>
                  <a:gd name="T29" fmla="*/ 8 h 317"/>
                  <a:gd name="T30" fmla="*/ 0 w 271"/>
                  <a:gd name="T31" fmla="*/ 8 h 317"/>
                  <a:gd name="T32" fmla="*/ 0 w 271"/>
                  <a:gd name="T33" fmla="*/ 9 h 317"/>
                  <a:gd name="T34" fmla="*/ 0 w 271"/>
                  <a:gd name="T35" fmla="*/ 9 h 317"/>
                  <a:gd name="T36" fmla="*/ 1 w 271"/>
                  <a:gd name="T37" fmla="*/ 10 h 317"/>
                  <a:gd name="T38" fmla="*/ 1 w 271"/>
                  <a:gd name="T39" fmla="*/ 11 h 317"/>
                  <a:gd name="T40" fmla="*/ 1 w 271"/>
                  <a:gd name="T41" fmla="*/ 11 h 317"/>
                  <a:gd name="T42" fmla="*/ 2 w 271"/>
                  <a:gd name="T43" fmla="*/ 12 h 317"/>
                  <a:gd name="T44" fmla="*/ 3 w 271"/>
                  <a:gd name="T45" fmla="*/ 12 h 317"/>
                  <a:gd name="T46" fmla="*/ 4 w 271"/>
                  <a:gd name="T47" fmla="*/ 13 h 317"/>
                  <a:gd name="T48" fmla="*/ 4 w 271"/>
                  <a:gd name="T49" fmla="*/ 13 h 317"/>
                  <a:gd name="T50" fmla="*/ 5 w 271"/>
                  <a:gd name="T51" fmla="*/ 13 h 317"/>
                  <a:gd name="T52" fmla="*/ 5 w 271"/>
                  <a:gd name="T53" fmla="*/ 13 h 317"/>
                  <a:gd name="T54" fmla="*/ 6 w 271"/>
                  <a:gd name="T55" fmla="*/ 13 h 317"/>
                  <a:gd name="T56" fmla="*/ 7 w 271"/>
                  <a:gd name="T57" fmla="*/ 13 h 317"/>
                  <a:gd name="T58" fmla="*/ 8 w 271"/>
                  <a:gd name="T59" fmla="*/ 12 h 317"/>
                  <a:gd name="T60" fmla="*/ 9 w 271"/>
                  <a:gd name="T61" fmla="*/ 12 h 317"/>
                  <a:gd name="T62" fmla="*/ 9 w 271"/>
                  <a:gd name="T63" fmla="*/ 12 h 317"/>
                  <a:gd name="T64" fmla="*/ 9 w 271"/>
                  <a:gd name="T65" fmla="*/ 12 h 317"/>
                  <a:gd name="T66" fmla="*/ 9 w 271"/>
                  <a:gd name="T67" fmla="*/ 12 h 317"/>
                  <a:gd name="T68" fmla="*/ 9 w 271"/>
                  <a:gd name="T69" fmla="*/ 12 h 317"/>
                  <a:gd name="T70" fmla="*/ 9 w 271"/>
                  <a:gd name="T71" fmla="*/ 12 h 317"/>
                  <a:gd name="T72" fmla="*/ 10 w 271"/>
                  <a:gd name="T73" fmla="*/ 9 h 317"/>
                  <a:gd name="T74" fmla="*/ 10 w 271"/>
                  <a:gd name="T75" fmla="*/ 8 h 317"/>
                  <a:gd name="T76" fmla="*/ 11 w 271"/>
                  <a:gd name="T77" fmla="*/ 7 h 317"/>
                  <a:gd name="T78" fmla="*/ 11 w 271"/>
                  <a:gd name="T79" fmla="*/ 7 h 317"/>
                  <a:gd name="T80" fmla="*/ 11 w 271"/>
                  <a:gd name="T81" fmla="*/ 6 h 317"/>
                  <a:gd name="T82" fmla="*/ 11 w 271"/>
                  <a:gd name="T83" fmla="*/ 5 h 317"/>
                  <a:gd name="T84" fmla="*/ 10 w 271"/>
                  <a:gd name="T85" fmla="*/ 4 h 317"/>
                  <a:gd name="T86" fmla="*/ 10 w 271"/>
                  <a:gd name="T87" fmla="*/ 3 h 317"/>
                  <a:gd name="T88" fmla="*/ 10 w 271"/>
                  <a:gd name="T89" fmla="*/ 3 h 31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71"/>
                  <a:gd name="T136" fmla="*/ 0 h 317"/>
                  <a:gd name="T137" fmla="*/ 271 w 271"/>
                  <a:gd name="T138" fmla="*/ 317 h 31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71" h="317">
                    <a:moveTo>
                      <a:pt x="241" y="66"/>
                    </a:moveTo>
                    <a:lnTo>
                      <a:pt x="225" y="48"/>
                    </a:lnTo>
                    <a:lnTo>
                      <a:pt x="210" y="34"/>
                    </a:lnTo>
                    <a:lnTo>
                      <a:pt x="191" y="23"/>
                    </a:lnTo>
                    <a:lnTo>
                      <a:pt x="173" y="14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83" y="13"/>
                    </a:lnTo>
                    <a:lnTo>
                      <a:pt x="71" y="16"/>
                    </a:lnTo>
                    <a:lnTo>
                      <a:pt x="43" y="27"/>
                    </a:lnTo>
                    <a:lnTo>
                      <a:pt x="29" y="53"/>
                    </a:lnTo>
                    <a:lnTo>
                      <a:pt x="16" y="72"/>
                    </a:lnTo>
                    <a:lnTo>
                      <a:pt x="3" y="92"/>
                    </a:lnTo>
                    <a:lnTo>
                      <a:pt x="1" y="171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5" y="248"/>
                    </a:lnTo>
                    <a:lnTo>
                      <a:pt x="23" y="262"/>
                    </a:lnTo>
                    <a:lnTo>
                      <a:pt x="32" y="275"/>
                    </a:lnTo>
                    <a:lnTo>
                      <a:pt x="43" y="289"/>
                    </a:lnTo>
                    <a:lnTo>
                      <a:pt x="66" y="299"/>
                    </a:lnTo>
                    <a:lnTo>
                      <a:pt x="88" y="308"/>
                    </a:lnTo>
                    <a:lnTo>
                      <a:pt x="111" y="313"/>
                    </a:lnTo>
                    <a:lnTo>
                      <a:pt x="122" y="315"/>
                    </a:lnTo>
                    <a:lnTo>
                      <a:pt x="135" y="317"/>
                    </a:lnTo>
                    <a:lnTo>
                      <a:pt x="157" y="315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16" y="292"/>
                    </a:lnTo>
                    <a:lnTo>
                      <a:pt x="216" y="291"/>
                    </a:lnTo>
                    <a:lnTo>
                      <a:pt x="218" y="291"/>
                    </a:lnTo>
                    <a:lnTo>
                      <a:pt x="220" y="291"/>
                    </a:lnTo>
                    <a:lnTo>
                      <a:pt x="227" y="289"/>
                    </a:lnTo>
                    <a:lnTo>
                      <a:pt x="255" y="225"/>
                    </a:lnTo>
                    <a:lnTo>
                      <a:pt x="262" y="202"/>
                    </a:lnTo>
                    <a:lnTo>
                      <a:pt x="267" y="182"/>
                    </a:lnTo>
                    <a:lnTo>
                      <a:pt x="270" y="162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4"/>
                    </a:lnTo>
                    <a:lnTo>
                      <a:pt x="241" y="6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2" name="Line 322"/>
              <p:cNvSpPr>
                <a:spLocks noChangeShapeType="1"/>
              </p:cNvSpPr>
              <p:nvPr/>
            </p:nvSpPr>
            <p:spPr bwMode="auto">
              <a:xfrm flipV="1">
                <a:off x="2108" y="2846"/>
                <a:ext cx="1" cy="225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3" name="Line 323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1" cy="27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4" name="Line 324"/>
              <p:cNvSpPr>
                <a:spLocks noChangeShapeType="1"/>
              </p:cNvSpPr>
              <p:nvPr/>
            </p:nvSpPr>
            <p:spPr bwMode="auto">
              <a:xfrm flipV="1">
                <a:off x="2108" y="1667"/>
                <a:ext cx="1" cy="247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5" name="Line 325"/>
              <p:cNvSpPr>
                <a:spLocks noChangeShapeType="1"/>
              </p:cNvSpPr>
              <p:nvPr/>
            </p:nvSpPr>
            <p:spPr bwMode="auto">
              <a:xfrm flipV="1">
                <a:off x="2108" y="1972"/>
                <a:ext cx="1" cy="21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6" name="Line 326"/>
              <p:cNvSpPr>
                <a:spLocks noChangeShapeType="1"/>
              </p:cNvSpPr>
              <p:nvPr/>
            </p:nvSpPr>
            <p:spPr bwMode="auto">
              <a:xfrm flipV="1">
                <a:off x="2108" y="2563"/>
                <a:ext cx="1" cy="234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7" name="Line 327"/>
              <p:cNvSpPr>
                <a:spLocks noChangeShapeType="1"/>
              </p:cNvSpPr>
              <p:nvPr/>
            </p:nvSpPr>
            <p:spPr bwMode="auto">
              <a:xfrm>
                <a:off x="2108" y="1415"/>
                <a:ext cx="1" cy="203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8" name="Line 328"/>
              <p:cNvSpPr>
                <a:spLocks noChangeShapeType="1"/>
              </p:cNvSpPr>
              <p:nvPr/>
            </p:nvSpPr>
            <p:spPr bwMode="auto">
              <a:xfrm flipV="1">
                <a:off x="2108" y="2256"/>
                <a:ext cx="1" cy="236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9" name="Line 329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0" name="Line 330"/>
              <p:cNvSpPr>
                <a:spLocks noChangeShapeType="1"/>
              </p:cNvSpPr>
              <p:nvPr/>
            </p:nvSpPr>
            <p:spPr bwMode="auto">
              <a:xfrm>
                <a:off x="2116" y="1955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1" name="Line 331"/>
              <p:cNvSpPr>
                <a:spLocks noChangeShapeType="1"/>
              </p:cNvSpPr>
              <p:nvPr/>
            </p:nvSpPr>
            <p:spPr bwMode="auto">
              <a:xfrm>
                <a:off x="2112" y="13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2" name="Line 332"/>
              <p:cNvSpPr>
                <a:spLocks noChangeShapeType="1"/>
              </p:cNvSpPr>
              <p:nvPr/>
            </p:nvSpPr>
            <p:spPr bwMode="auto">
              <a:xfrm>
                <a:off x="2112" y="1657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3" name="Line 333"/>
              <p:cNvSpPr>
                <a:spLocks noChangeShapeType="1"/>
              </p:cNvSpPr>
              <p:nvPr/>
            </p:nvSpPr>
            <p:spPr bwMode="auto">
              <a:xfrm>
                <a:off x="2111" y="2529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4" name="Line 334"/>
              <p:cNvSpPr>
                <a:spLocks noChangeShapeType="1"/>
              </p:cNvSpPr>
              <p:nvPr/>
            </p:nvSpPr>
            <p:spPr bwMode="auto">
              <a:xfrm>
                <a:off x="2111" y="223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5" name="Line 335"/>
              <p:cNvSpPr>
                <a:spLocks noChangeShapeType="1"/>
              </p:cNvSpPr>
              <p:nvPr/>
            </p:nvSpPr>
            <p:spPr bwMode="auto">
              <a:xfrm>
                <a:off x="2111" y="310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6" name="Line 336"/>
              <p:cNvSpPr>
                <a:spLocks noChangeShapeType="1"/>
              </p:cNvSpPr>
              <p:nvPr/>
            </p:nvSpPr>
            <p:spPr bwMode="auto">
              <a:xfrm>
                <a:off x="2111" y="282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834" name="Group 345"/>
            <p:cNvGrpSpPr>
              <a:grpSpLocks/>
            </p:cNvGrpSpPr>
            <p:nvPr/>
          </p:nvGrpSpPr>
          <p:grpSpPr bwMode="auto">
            <a:xfrm>
              <a:off x="5136" y="1008"/>
              <a:ext cx="67" cy="1954"/>
              <a:chOff x="5117" y="1104"/>
              <a:chExt cx="92" cy="2002"/>
            </a:xfrm>
          </p:grpSpPr>
          <p:sp>
            <p:nvSpPr>
              <p:cNvPr id="29837" name="Freeform 337"/>
              <p:cNvSpPr>
                <a:spLocks/>
              </p:cNvSpPr>
              <p:nvPr/>
            </p:nvSpPr>
            <p:spPr bwMode="auto">
              <a:xfrm>
                <a:off x="5136" y="1104"/>
                <a:ext cx="73" cy="74"/>
              </a:xfrm>
              <a:custGeom>
                <a:avLst/>
                <a:gdLst>
                  <a:gd name="T0" fmla="*/ 4 w 401"/>
                  <a:gd name="T1" fmla="*/ 0 h 385"/>
                  <a:gd name="T2" fmla="*/ 4 w 401"/>
                  <a:gd name="T3" fmla="*/ 1 h 385"/>
                  <a:gd name="T4" fmla="*/ 3 w 401"/>
                  <a:gd name="T5" fmla="*/ 1 h 385"/>
                  <a:gd name="T6" fmla="*/ 1 w 401"/>
                  <a:gd name="T7" fmla="*/ 2 h 385"/>
                  <a:gd name="T8" fmla="*/ 1 w 401"/>
                  <a:gd name="T9" fmla="*/ 4 h 385"/>
                  <a:gd name="T10" fmla="*/ 0 w 401"/>
                  <a:gd name="T11" fmla="*/ 5 h 385"/>
                  <a:gd name="T12" fmla="*/ 0 w 401"/>
                  <a:gd name="T13" fmla="*/ 6 h 385"/>
                  <a:gd name="T14" fmla="*/ 0 w 401"/>
                  <a:gd name="T15" fmla="*/ 7 h 385"/>
                  <a:gd name="T16" fmla="*/ 0 w 401"/>
                  <a:gd name="T17" fmla="*/ 8 h 385"/>
                  <a:gd name="T18" fmla="*/ 0 w 401"/>
                  <a:gd name="T19" fmla="*/ 9 h 385"/>
                  <a:gd name="T20" fmla="*/ 0 w 401"/>
                  <a:gd name="T21" fmla="*/ 10 h 385"/>
                  <a:gd name="T22" fmla="*/ 1 w 401"/>
                  <a:gd name="T23" fmla="*/ 11 h 385"/>
                  <a:gd name="T24" fmla="*/ 2 w 401"/>
                  <a:gd name="T25" fmla="*/ 12 h 385"/>
                  <a:gd name="T26" fmla="*/ 3 w 401"/>
                  <a:gd name="T27" fmla="*/ 13 h 385"/>
                  <a:gd name="T28" fmla="*/ 4 w 401"/>
                  <a:gd name="T29" fmla="*/ 14 h 385"/>
                  <a:gd name="T30" fmla="*/ 5 w 401"/>
                  <a:gd name="T31" fmla="*/ 14 h 385"/>
                  <a:gd name="T32" fmla="*/ 6 w 401"/>
                  <a:gd name="T33" fmla="*/ 14 h 385"/>
                  <a:gd name="T34" fmla="*/ 6 w 401"/>
                  <a:gd name="T35" fmla="*/ 14 h 385"/>
                  <a:gd name="T36" fmla="*/ 9 w 401"/>
                  <a:gd name="T37" fmla="*/ 14 h 385"/>
                  <a:gd name="T38" fmla="*/ 9 w 401"/>
                  <a:gd name="T39" fmla="*/ 14 h 385"/>
                  <a:gd name="T40" fmla="*/ 9 w 401"/>
                  <a:gd name="T41" fmla="*/ 14 h 385"/>
                  <a:gd name="T42" fmla="*/ 9 w 401"/>
                  <a:gd name="T43" fmla="*/ 14 h 385"/>
                  <a:gd name="T44" fmla="*/ 9 w 401"/>
                  <a:gd name="T45" fmla="*/ 14 h 385"/>
                  <a:gd name="T46" fmla="*/ 10 w 401"/>
                  <a:gd name="T47" fmla="*/ 14 h 385"/>
                  <a:gd name="T48" fmla="*/ 11 w 401"/>
                  <a:gd name="T49" fmla="*/ 13 h 385"/>
                  <a:gd name="T50" fmla="*/ 11 w 401"/>
                  <a:gd name="T51" fmla="*/ 13 h 385"/>
                  <a:gd name="T52" fmla="*/ 11 w 401"/>
                  <a:gd name="T53" fmla="*/ 13 h 385"/>
                  <a:gd name="T54" fmla="*/ 11 w 401"/>
                  <a:gd name="T55" fmla="*/ 12 h 385"/>
                  <a:gd name="T56" fmla="*/ 12 w 401"/>
                  <a:gd name="T57" fmla="*/ 12 h 385"/>
                  <a:gd name="T58" fmla="*/ 12 w 401"/>
                  <a:gd name="T59" fmla="*/ 11 h 385"/>
                  <a:gd name="T60" fmla="*/ 12 w 401"/>
                  <a:gd name="T61" fmla="*/ 10 h 385"/>
                  <a:gd name="T62" fmla="*/ 12 w 401"/>
                  <a:gd name="T63" fmla="*/ 10 h 385"/>
                  <a:gd name="T64" fmla="*/ 12 w 401"/>
                  <a:gd name="T65" fmla="*/ 10 h 385"/>
                  <a:gd name="T66" fmla="*/ 13 w 401"/>
                  <a:gd name="T67" fmla="*/ 10 h 385"/>
                  <a:gd name="T68" fmla="*/ 13 w 401"/>
                  <a:gd name="T69" fmla="*/ 9 h 385"/>
                  <a:gd name="T70" fmla="*/ 13 w 401"/>
                  <a:gd name="T71" fmla="*/ 9 h 385"/>
                  <a:gd name="T72" fmla="*/ 13 w 401"/>
                  <a:gd name="T73" fmla="*/ 9 h 385"/>
                  <a:gd name="T74" fmla="*/ 13 w 401"/>
                  <a:gd name="T75" fmla="*/ 8 h 385"/>
                  <a:gd name="T76" fmla="*/ 13 w 401"/>
                  <a:gd name="T77" fmla="*/ 6 h 385"/>
                  <a:gd name="T78" fmla="*/ 12 w 401"/>
                  <a:gd name="T79" fmla="*/ 4 h 385"/>
                  <a:gd name="T80" fmla="*/ 12 w 401"/>
                  <a:gd name="T81" fmla="*/ 3 h 385"/>
                  <a:gd name="T82" fmla="*/ 11 w 401"/>
                  <a:gd name="T83" fmla="*/ 2 h 385"/>
                  <a:gd name="T84" fmla="*/ 11 w 401"/>
                  <a:gd name="T85" fmla="*/ 2 h 385"/>
                  <a:gd name="T86" fmla="*/ 11 w 401"/>
                  <a:gd name="T87" fmla="*/ 1 h 385"/>
                  <a:gd name="T88" fmla="*/ 10 w 401"/>
                  <a:gd name="T89" fmla="*/ 0 h 385"/>
                  <a:gd name="T90" fmla="*/ 5 w 401"/>
                  <a:gd name="T91" fmla="*/ 0 h 385"/>
                  <a:gd name="T92" fmla="*/ 5 w 401"/>
                  <a:gd name="T93" fmla="*/ 0 h 385"/>
                  <a:gd name="T94" fmla="*/ 4 w 401"/>
                  <a:gd name="T95" fmla="*/ 0 h 385"/>
                  <a:gd name="T96" fmla="*/ 4 w 401"/>
                  <a:gd name="T97" fmla="*/ 0 h 385"/>
                  <a:gd name="T98" fmla="*/ 4 w 401"/>
                  <a:gd name="T99" fmla="*/ 0 h 38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01"/>
                  <a:gd name="T151" fmla="*/ 0 h 385"/>
                  <a:gd name="T152" fmla="*/ 401 w 401"/>
                  <a:gd name="T153" fmla="*/ 385 h 38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01" h="385">
                    <a:moveTo>
                      <a:pt x="134" y="8"/>
                    </a:moveTo>
                    <a:lnTo>
                      <a:pt x="109" y="18"/>
                    </a:lnTo>
                    <a:lnTo>
                      <a:pt x="84" y="26"/>
                    </a:lnTo>
                    <a:lnTo>
                      <a:pt x="46" y="66"/>
                    </a:lnTo>
                    <a:lnTo>
                      <a:pt x="19" y="104"/>
                    </a:lnTo>
                    <a:lnTo>
                      <a:pt x="8" y="133"/>
                    </a:lnTo>
                    <a:lnTo>
                      <a:pt x="3" y="162"/>
                    </a:lnTo>
                    <a:lnTo>
                      <a:pt x="0" y="192"/>
                    </a:lnTo>
                    <a:lnTo>
                      <a:pt x="3" y="224"/>
                    </a:lnTo>
                    <a:lnTo>
                      <a:pt x="3" y="242"/>
                    </a:lnTo>
                    <a:lnTo>
                      <a:pt x="4" y="262"/>
                    </a:lnTo>
                    <a:lnTo>
                      <a:pt x="32" y="301"/>
                    </a:lnTo>
                    <a:lnTo>
                      <a:pt x="62" y="338"/>
                    </a:lnTo>
                    <a:lnTo>
                      <a:pt x="84" y="361"/>
                    </a:lnTo>
                    <a:lnTo>
                      <a:pt x="110" y="382"/>
                    </a:lnTo>
                    <a:lnTo>
                      <a:pt x="149" y="383"/>
                    </a:lnTo>
                    <a:lnTo>
                      <a:pt x="168" y="383"/>
                    </a:lnTo>
                    <a:lnTo>
                      <a:pt x="189" y="385"/>
                    </a:lnTo>
                    <a:lnTo>
                      <a:pt x="268" y="382"/>
                    </a:lnTo>
                    <a:lnTo>
                      <a:pt x="277" y="380"/>
                    </a:lnTo>
                    <a:lnTo>
                      <a:pt x="282" y="378"/>
                    </a:lnTo>
                    <a:lnTo>
                      <a:pt x="284" y="377"/>
                    </a:lnTo>
                    <a:lnTo>
                      <a:pt x="287" y="377"/>
                    </a:lnTo>
                    <a:lnTo>
                      <a:pt x="308" y="368"/>
                    </a:lnTo>
                    <a:lnTo>
                      <a:pt x="321" y="355"/>
                    </a:lnTo>
                    <a:lnTo>
                      <a:pt x="327" y="348"/>
                    </a:lnTo>
                    <a:lnTo>
                      <a:pt x="334" y="343"/>
                    </a:lnTo>
                    <a:lnTo>
                      <a:pt x="345" y="328"/>
                    </a:lnTo>
                    <a:lnTo>
                      <a:pt x="356" y="314"/>
                    </a:lnTo>
                    <a:lnTo>
                      <a:pt x="364" y="298"/>
                    </a:lnTo>
                    <a:lnTo>
                      <a:pt x="372" y="283"/>
                    </a:lnTo>
                    <a:lnTo>
                      <a:pt x="375" y="273"/>
                    </a:lnTo>
                    <a:lnTo>
                      <a:pt x="376" y="269"/>
                    </a:lnTo>
                    <a:lnTo>
                      <a:pt x="378" y="266"/>
                    </a:lnTo>
                    <a:lnTo>
                      <a:pt x="380" y="256"/>
                    </a:lnTo>
                    <a:lnTo>
                      <a:pt x="381" y="252"/>
                    </a:lnTo>
                    <a:lnTo>
                      <a:pt x="384" y="249"/>
                    </a:lnTo>
                    <a:lnTo>
                      <a:pt x="393" y="209"/>
                    </a:lnTo>
                    <a:lnTo>
                      <a:pt x="401" y="170"/>
                    </a:lnTo>
                    <a:lnTo>
                      <a:pt x="371" y="112"/>
                    </a:lnTo>
                    <a:lnTo>
                      <a:pt x="355" y="85"/>
                    </a:lnTo>
                    <a:lnTo>
                      <a:pt x="338" y="58"/>
                    </a:lnTo>
                    <a:lnTo>
                      <a:pt x="328" y="44"/>
                    </a:lnTo>
                    <a:lnTo>
                      <a:pt x="318" y="33"/>
                    </a:lnTo>
                    <a:lnTo>
                      <a:pt x="294" y="12"/>
                    </a:lnTo>
                    <a:lnTo>
                      <a:pt x="136" y="0"/>
                    </a:lnTo>
                    <a:lnTo>
                      <a:pt x="135" y="5"/>
                    </a:lnTo>
                    <a:lnTo>
                      <a:pt x="134" y="5"/>
                    </a:lnTo>
                    <a:lnTo>
                      <a:pt x="134" y="6"/>
                    </a:lnTo>
                    <a:lnTo>
                      <a:pt x="134" y="8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8" name="Freeform 338"/>
              <p:cNvSpPr>
                <a:spLocks/>
              </p:cNvSpPr>
              <p:nvPr/>
            </p:nvSpPr>
            <p:spPr bwMode="auto">
              <a:xfrm>
                <a:off x="5136" y="1376"/>
                <a:ext cx="73" cy="73"/>
              </a:xfrm>
              <a:custGeom>
                <a:avLst/>
                <a:gdLst>
                  <a:gd name="T0" fmla="*/ 11 w 401"/>
                  <a:gd name="T1" fmla="*/ 2 h 384"/>
                  <a:gd name="T2" fmla="*/ 11 w 401"/>
                  <a:gd name="T3" fmla="*/ 2 h 384"/>
                  <a:gd name="T4" fmla="*/ 11 w 401"/>
                  <a:gd name="T5" fmla="*/ 1 h 384"/>
                  <a:gd name="T6" fmla="*/ 10 w 401"/>
                  <a:gd name="T7" fmla="*/ 1 h 384"/>
                  <a:gd name="T8" fmla="*/ 7 w 401"/>
                  <a:gd name="T9" fmla="*/ 0 h 384"/>
                  <a:gd name="T10" fmla="*/ 5 w 401"/>
                  <a:gd name="T11" fmla="*/ 0 h 384"/>
                  <a:gd name="T12" fmla="*/ 5 w 401"/>
                  <a:gd name="T13" fmla="*/ 0 h 384"/>
                  <a:gd name="T14" fmla="*/ 5 w 401"/>
                  <a:gd name="T15" fmla="*/ 0 h 384"/>
                  <a:gd name="T16" fmla="*/ 4 w 401"/>
                  <a:gd name="T17" fmla="*/ 0 h 384"/>
                  <a:gd name="T18" fmla="*/ 4 w 401"/>
                  <a:gd name="T19" fmla="*/ 0 h 384"/>
                  <a:gd name="T20" fmla="*/ 4 w 401"/>
                  <a:gd name="T21" fmla="*/ 0 h 384"/>
                  <a:gd name="T22" fmla="*/ 4 w 401"/>
                  <a:gd name="T23" fmla="*/ 1 h 384"/>
                  <a:gd name="T24" fmla="*/ 3 w 401"/>
                  <a:gd name="T25" fmla="*/ 1 h 384"/>
                  <a:gd name="T26" fmla="*/ 1 w 401"/>
                  <a:gd name="T27" fmla="*/ 2 h 384"/>
                  <a:gd name="T28" fmla="*/ 1 w 401"/>
                  <a:gd name="T29" fmla="*/ 4 h 384"/>
                  <a:gd name="T30" fmla="*/ 0 w 401"/>
                  <a:gd name="T31" fmla="*/ 5 h 384"/>
                  <a:gd name="T32" fmla="*/ 0 w 401"/>
                  <a:gd name="T33" fmla="*/ 6 h 384"/>
                  <a:gd name="T34" fmla="*/ 0 w 401"/>
                  <a:gd name="T35" fmla="*/ 7 h 384"/>
                  <a:gd name="T36" fmla="*/ 0 w 401"/>
                  <a:gd name="T37" fmla="*/ 8 h 384"/>
                  <a:gd name="T38" fmla="*/ 0 w 401"/>
                  <a:gd name="T39" fmla="*/ 10 h 384"/>
                  <a:gd name="T40" fmla="*/ 1 w 401"/>
                  <a:gd name="T41" fmla="*/ 11 h 384"/>
                  <a:gd name="T42" fmla="*/ 2 w 401"/>
                  <a:gd name="T43" fmla="*/ 12 h 384"/>
                  <a:gd name="T44" fmla="*/ 3 w 401"/>
                  <a:gd name="T45" fmla="*/ 13 h 384"/>
                  <a:gd name="T46" fmla="*/ 4 w 401"/>
                  <a:gd name="T47" fmla="*/ 14 h 384"/>
                  <a:gd name="T48" fmla="*/ 5 w 401"/>
                  <a:gd name="T49" fmla="*/ 14 h 384"/>
                  <a:gd name="T50" fmla="*/ 6 w 401"/>
                  <a:gd name="T51" fmla="*/ 14 h 384"/>
                  <a:gd name="T52" fmla="*/ 6 w 401"/>
                  <a:gd name="T53" fmla="*/ 14 h 384"/>
                  <a:gd name="T54" fmla="*/ 9 w 401"/>
                  <a:gd name="T55" fmla="*/ 14 h 384"/>
                  <a:gd name="T56" fmla="*/ 9 w 401"/>
                  <a:gd name="T57" fmla="*/ 14 h 384"/>
                  <a:gd name="T58" fmla="*/ 9 w 401"/>
                  <a:gd name="T59" fmla="*/ 14 h 384"/>
                  <a:gd name="T60" fmla="*/ 9 w 401"/>
                  <a:gd name="T61" fmla="*/ 14 h 384"/>
                  <a:gd name="T62" fmla="*/ 9 w 401"/>
                  <a:gd name="T63" fmla="*/ 14 h 384"/>
                  <a:gd name="T64" fmla="*/ 10 w 401"/>
                  <a:gd name="T65" fmla="*/ 13 h 384"/>
                  <a:gd name="T66" fmla="*/ 11 w 401"/>
                  <a:gd name="T67" fmla="*/ 13 h 384"/>
                  <a:gd name="T68" fmla="*/ 11 w 401"/>
                  <a:gd name="T69" fmla="*/ 13 h 384"/>
                  <a:gd name="T70" fmla="*/ 11 w 401"/>
                  <a:gd name="T71" fmla="*/ 13 h 384"/>
                  <a:gd name="T72" fmla="*/ 11 w 401"/>
                  <a:gd name="T73" fmla="*/ 12 h 384"/>
                  <a:gd name="T74" fmla="*/ 12 w 401"/>
                  <a:gd name="T75" fmla="*/ 11 h 384"/>
                  <a:gd name="T76" fmla="*/ 12 w 401"/>
                  <a:gd name="T77" fmla="*/ 11 h 384"/>
                  <a:gd name="T78" fmla="*/ 12 w 401"/>
                  <a:gd name="T79" fmla="*/ 10 h 384"/>
                  <a:gd name="T80" fmla="*/ 12 w 401"/>
                  <a:gd name="T81" fmla="*/ 10 h 384"/>
                  <a:gd name="T82" fmla="*/ 12 w 401"/>
                  <a:gd name="T83" fmla="*/ 10 h 384"/>
                  <a:gd name="T84" fmla="*/ 13 w 401"/>
                  <a:gd name="T85" fmla="*/ 10 h 384"/>
                  <a:gd name="T86" fmla="*/ 13 w 401"/>
                  <a:gd name="T87" fmla="*/ 9 h 384"/>
                  <a:gd name="T88" fmla="*/ 13 w 401"/>
                  <a:gd name="T89" fmla="*/ 9 h 384"/>
                  <a:gd name="T90" fmla="*/ 13 w 401"/>
                  <a:gd name="T91" fmla="*/ 9 h 384"/>
                  <a:gd name="T92" fmla="*/ 13 w 401"/>
                  <a:gd name="T93" fmla="*/ 8 h 384"/>
                  <a:gd name="T94" fmla="*/ 13 w 401"/>
                  <a:gd name="T95" fmla="*/ 6 h 384"/>
                  <a:gd name="T96" fmla="*/ 13 w 401"/>
                  <a:gd name="T97" fmla="*/ 5 h 384"/>
                  <a:gd name="T98" fmla="*/ 12 w 401"/>
                  <a:gd name="T99" fmla="*/ 4 h 384"/>
                  <a:gd name="T100" fmla="*/ 12 w 401"/>
                  <a:gd name="T101" fmla="*/ 3 h 384"/>
                  <a:gd name="T102" fmla="*/ 11 w 401"/>
                  <a:gd name="T103" fmla="*/ 2 h 38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01"/>
                  <a:gd name="T157" fmla="*/ 0 h 384"/>
                  <a:gd name="T158" fmla="*/ 401 w 401"/>
                  <a:gd name="T159" fmla="*/ 384 h 38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01" h="384">
                    <a:moveTo>
                      <a:pt x="338" y="60"/>
                    </a:moveTo>
                    <a:lnTo>
                      <a:pt x="328" y="47"/>
                    </a:lnTo>
                    <a:lnTo>
                      <a:pt x="318" y="35"/>
                    </a:lnTo>
                    <a:lnTo>
                      <a:pt x="294" y="14"/>
                    </a:lnTo>
                    <a:lnTo>
                      <a:pt x="215" y="7"/>
                    </a:lnTo>
                    <a:lnTo>
                      <a:pt x="136" y="0"/>
                    </a:lnTo>
                    <a:lnTo>
                      <a:pt x="135" y="2"/>
                    </a:lnTo>
                    <a:lnTo>
                      <a:pt x="135" y="6"/>
                    </a:lnTo>
                    <a:lnTo>
                      <a:pt x="134" y="6"/>
                    </a:lnTo>
                    <a:lnTo>
                      <a:pt x="134" y="7"/>
                    </a:lnTo>
                    <a:lnTo>
                      <a:pt x="134" y="8"/>
                    </a:lnTo>
                    <a:lnTo>
                      <a:pt x="109" y="18"/>
                    </a:lnTo>
                    <a:lnTo>
                      <a:pt x="84" y="26"/>
                    </a:lnTo>
                    <a:lnTo>
                      <a:pt x="46" y="68"/>
                    </a:lnTo>
                    <a:lnTo>
                      <a:pt x="19" y="107"/>
                    </a:lnTo>
                    <a:lnTo>
                      <a:pt x="8" y="134"/>
                    </a:lnTo>
                    <a:lnTo>
                      <a:pt x="3" y="163"/>
                    </a:lnTo>
                    <a:lnTo>
                      <a:pt x="0" y="193"/>
                    </a:lnTo>
                    <a:lnTo>
                      <a:pt x="3" y="225"/>
                    </a:lnTo>
                    <a:lnTo>
                      <a:pt x="4" y="264"/>
                    </a:lnTo>
                    <a:lnTo>
                      <a:pt x="32" y="302"/>
                    </a:lnTo>
                    <a:lnTo>
                      <a:pt x="62" y="338"/>
                    </a:lnTo>
                    <a:lnTo>
                      <a:pt x="84" y="361"/>
                    </a:lnTo>
                    <a:lnTo>
                      <a:pt x="110" y="382"/>
                    </a:lnTo>
                    <a:lnTo>
                      <a:pt x="149" y="383"/>
                    </a:lnTo>
                    <a:lnTo>
                      <a:pt x="168" y="383"/>
                    </a:lnTo>
                    <a:lnTo>
                      <a:pt x="189" y="384"/>
                    </a:lnTo>
                    <a:lnTo>
                      <a:pt x="268" y="384"/>
                    </a:lnTo>
                    <a:lnTo>
                      <a:pt x="277" y="382"/>
                    </a:lnTo>
                    <a:lnTo>
                      <a:pt x="282" y="380"/>
                    </a:lnTo>
                    <a:lnTo>
                      <a:pt x="284" y="379"/>
                    </a:lnTo>
                    <a:lnTo>
                      <a:pt x="287" y="379"/>
                    </a:lnTo>
                    <a:lnTo>
                      <a:pt x="308" y="370"/>
                    </a:lnTo>
                    <a:lnTo>
                      <a:pt x="321" y="357"/>
                    </a:lnTo>
                    <a:lnTo>
                      <a:pt x="327" y="350"/>
                    </a:lnTo>
                    <a:lnTo>
                      <a:pt x="334" y="345"/>
                    </a:lnTo>
                    <a:lnTo>
                      <a:pt x="345" y="330"/>
                    </a:lnTo>
                    <a:lnTo>
                      <a:pt x="356" y="316"/>
                    </a:lnTo>
                    <a:lnTo>
                      <a:pt x="364" y="301"/>
                    </a:lnTo>
                    <a:lnTo>
                      <a:pt x="372" y="285"/>
                    </a:lnTo>
                    <a:lnTo>
                      <a:pt x="375" y="276"/>
                    </a:lnTo>
                    <a:lnTo>
                      <a:pt x="376" y="271"/>
                    </a:lnTo>
                    <a:lnTo>
                      <a:pt x="378" y="268"/>
                    </a:lnTo>
                    <a:lnTo>
                      <a:pt x="380" y="259"/>
                    </a:lnTo>
                    <a:lnTo>
                      <a:pt x="381" y="254"/>
                    </a:lnTo>
                    <a:lnTo>
                      <a:pt x="384" y="251"/>
                    </a:lnTo>
                    <a:lnTo>
                      <a:pt x="393" y="211"/>
                    </a:lnTo>
                    <a:lnTo>
                      <a:pt x="401" y="172"/>
                    </a:lnTo>
                    <a:lnTo>
                      <a:pt x="386" y="142"/>
                    </a:lnTo>
                    <a:lnTo>
                      <a:pt x="371" y="113"/>
                    </a:lnTo>
                    <a:lnTo>
                      <a:pt x="355" y="86"/>
                    </a:lnTo>
                    <a:lnTo>
                      <a:pt x="338" y="60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9" name="Freeform 339"/>
              <p:cNvSpPr>
                <a:spLocks/>
              </p:cNvSpPr>
              <p:nvPr/>
            </p:nvSpPr>
            <p:spPr bwMode="auto">
              <a:xfrm>
                <a:off x="5127" y="1649"/>
                <a:ext cx="72" cy="74"/>
              </a:xfrm>
              <a:custGeom>
                <a:avLst/>
                <a:gdLst>
                  <a:gd name="T0" fmla="*/ 5 w 398"/>
                  <a:gd name="T1" fmla="*/ 0 h 385"/>
                  <a:gd name="T2" fmla="*/ 4 w 398"/>
                  <a:gd name="T3" fmla="*/ 0 h 385"/>
                  <a:gd name="T4" fmla="*/ 4 w 398"/>
                  <a:gd name="T5" fmla="*/ 0 h 385"/>
                  <a:gd name="T6" fmla="*/ 4 w 398"/>
                  <a:gd name="T7" fmla="*/ 0 h 385"/>
                  <a:gd name="T8" fmla="*/ 4 w 398"/>
                  <a:gd name="T9" fmla="*/ 0 h 385"/>
                  <a:gd name="T10" fmla="*/ 4 w 398"/>
                  <a:gd name="T11" fmla="*/ 0 h 385"/>
                  <a:gd name="T12" fmla="*/ 4 w 398"/>
                  <a:gd name="T13" fmla="*/ 1 h 385"/>
                  <a:gd name="T14" fmla="*/ 3 w 398"/>
                  <a:gd name="T15" fmla="*/ 1 h 385"/>
                  <a:gd name="T16" fmla="*/ 2 w 398"/>
                  <a:gd name="T17" fmla="*/ 2 h 385"/>
                  <a:gd name="T18" fmla="*/ 1 w 398"/>
                  <a:gd name="T19" fmla="*/ 3 h 385"/>
                  <a:gd name="T20" fmla="*/ 1 w 398"/>
                  <a:gd name="T21" fmla="*/ 4 h 385"/>
                  <a:gd name="T22" fmla="*/ 0 w 398"/>
                  <a:gd name="T23" fmla="*/ 5 h 385"/>
                  <a:gd name="T24" fmla="*/ 0 w 398"/>
                  <a:gd name="T25" fmla="*/ 6 h 385"/>
                  <a:gd name="T26" fmla="*/ 0 w 398"/>
                  <a:gd name="T27" fmla="*/ 7 h 385"/>
                  <a:gd name="T28" fmla="*/ 0 w 398"/>
                  <a:gd name="T29" fmla="*/ 8 h 385"/>
                  <a:gd name="T30" fmla="*/ 0 w 398"/>
                  <a:gd name="T31" fmla="*/ 10 h 385"/>
                  <a:gd name="T32" fmla="*/ 1 w 398"/>
                  <a:gd name="T33" fmla="*/ 10 h 385"/>
                  <a:gd name="T34" fmla="*/ 1 w 398"/>
                  <a:gd name="T35" fmla="*/ 11 h 385"/>
                  <a:gd name="T36" fmla="*/ 2 w 398"/>
                  <a:gd name="T37" fmla="*/ 12 h 385"/>
                  <a:gd name="T38" fmla="*/ 3 w 398"/>
                  <a:gd name="T39" fmla="*/ 13 h 385"/>
                  <a:gd name="T40" fmla="*/ 4 w 398"/>
                  <a:gd name="T41" fmla="*/ 14 h 385"/>
                  <a:gd name="T42" fmla="*/ 6 w 398"/>
                  <a:gd name="T43" fmla="*/ 14 h 385"/>
                  <a:gd name="T44" fmla="*/ 9 w 398"/>
                  <a:gd name="T45" fmla="*/ 14 h 385"/>
                  <a:gd name="T46" fmla="*/ 9 w 398"/>
                  <a:gd name="T47" fmla="*/ 14 h 385"/>
                  <a:gd name="T48" fmla="*/ 9 w 398"/>
                  <a:gd name="T49" fmla="*/ 14 h 385"/>
                  <a:gd name="T50" fmla="*/ 10 w 398"/>
                  <a:gd name="T51" fmla="*/ 14 h 385"/>
                  <a:gd name="T52" fmla="*/ 10 w 398"/>
                  <a:gd name="T53" fmla="*/ 14 h 385"/>
                  <a:gd name="T54" fmla="*/ 10 w 398"/>
                  <a:gd name="T55" fmla="*/ 14 h 385"/>
                  <a:gd name="T56" fmla="*/ 10 w 398"/>
                  <a:gd name="T57" fmla="*/ 13 h 385"/>
                  <a:gd name="T58" fmla="*/ 11 w 398"/>
                  <a:gd name="T59" fmla="*/ 13 h 385"/>
                  <a:gd name="T60" fmla="*/ 11 w 398"/>
                  <a:gd name="T61" fmla="*/ 12 h 385"/>
                  <a:gd name="T62" fmla="*/ 12 w 398"/>
                  <a:gd name="T63" fmla="*/ 12 h 385"/>
                  <a:gd name="T64" fmla="*/ 12 w 398"/>
                  <a:gd name="T65" fmla="*/ 11 h 385"/>
                  <a:gd name="T66" fmla="*/ 12 w 398"/>
                  <a:gd name="T67" fmla="*/ 11 h 385"/>
                  <a:gd name="T68" fmla="*/ 12 w 398"/>
                  <a:gd name="T69" fmla="*/ 10 h 385"/>
                  <a:gd name="T70" fmla="*/ 12 w 398"/>
                  <a:gd name="T71" fmla="*/ 10 h 385"/>
                  <a:gd name="T72" fmla="*/ 12 w 398"/>
                  <a:gd name="T73" fmla="*/ 10 h 385"/>
                  <a:gd name="T74" fmla="*/ 13 w 398"/>
                  <a:gd name="T75" fmla="*/ 9 h 385"/>
                  <a:gd name="T76" fmla="*/ 13 w 398"/>
                  <a:gd name="T77" fmla="*/ 6 h 385"/>
                  <a:gd name="T78" fmla="*/ 12 w 398"/>
                  <a:gd name="T79" fmla="*/ 4 h 385"/>
                  <a:gd name="T80" fmla="*/ 11 w 398"/>
                  <a:gd name="T81" fmla="*/ 2 h 385"/>
                  <a:gd name="T82" fmla="*/ 11 w 398"/>
                  <a:gd name="T83" fmla="*/ 2 h 385"/>
                  <a:gd name="T84" fmla="*/ 10 w 398"/>
                  <a:gd name="T85" fmla="*/ 1 h 385"/>
                  <a:gd name="T86" fmla="*/ 10 w 398"/>
                  <a:gd name="T87" fmla="*/ 1 h 385"/>
                  <a:gd name="T88" fmla="*/ 10 w 398"/>
                  <a:gd name="T89" fmla="*/ 1 h 385"/>
                  <a:gd name="T90" fmla="*/ 5 w 398"/>
                  <a:gd name="T91" fmla="*/ 0 h 38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98"/>
                  <a:gd name="T139" fmla="*/ 0 h 385"/>
                  <a:gd name="T140" fmla="*/ 398 w 398"/>
                  <a:gd name="T141" fmla="*/ 385 h 38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98" h="385">
                    <a:moveTo>
                      <a:pt x="136" y="0"/>
                    </a:moveTo>
                    <a:lnTo>
                      <a:pt x="135" y="2"/>
                    </a:lnTo>
                    <a:lnTo>
                      <a:pt x="135" y="5"/>
                    </a:lnTo>
                    <a:lnTo>
                      <a:pt x="134" y="5"/>
                    </a:lnTo>
                    <a:lnTo>
                      <a:pt x="134" y="6"/>
                    </a:lnTo>
                    <a:lnTo>
                      <a:pt x="134" y="8"/>
                    </a:lnTo>
                    <a:lnTo>
                      <a:pt x="109" y="18"/>
                    </a:lnTo>
                    <a:lnTo>
                      <a:pt x="84" y="26"/>
                    </a:lnTo>
                    <a:lnTo>
                      <a:pt x="47" y="68"/>
                    </a:lnTo>
                    <a:lnTo>
                      <a:pt x="31" y="86"/>
                    </a:lnTo>
                    <a:lnTo>
                      <a:pt x="18" y="107"/>
                    </a:lnTo>
                    <a:lnTo>
                      <a:pt x="8" y="134"/>
                    </a:lnTo>
                    <a:lnTo>
                      <a:pt x="3" y="163"/>
                    </a:lnTo>
                    <a:lnTo>
                      <a:pt x="0" y="193"/>
                    </a:lnTo>
                    <a:lnTo>
                      <a:pt x="3" y="225"/>
                    </a:lnTo>
                    <a:lnTo>
                      <a:pt x="4" y="264"/>
                    </a:lnTo>
                    <a:lnTo>
                      <a:pt x="16" y="282"/>
                    </a:lnTo>
                    <a:lnTo>
                      <a:pt x="31" y="302"/>
                    </a:lnTo>
                    <a:lnTo>
                      <a:pt x="63" y="338"/>
                    </a:lnTo>
                    <a:lnTo>
                      <a:pt x="84" y="361"/>
                    </a:lnTo>
                    <a:lnTo>
                      <a:pt x="110" y="382"/>
                    </a:lnTo>
                    <a:lnTo>
                      <a:pt x="187" y="385"/>
                    </a:lnTo>
                    <a:lnTo>
                      <a:pt x="267" y="382"/>
                    </a:lnTo>
                    <a:lnTo>
                      <a:pt x="276" y="381"/>
                    </a:lnTo>
                    <a:lnTo>
                      <a:pt x="287" y="379"/>
                    </a:lnTo>
                    <a:lnTo>
                      <a:pt x="296" y="374"/>
                    </a:lnTo>
                    <a:lnTo>
                      <a:pt x="301" y="371"/>
                    </a:lnTo>
                    <a:lnTo>
                      <a:pt x="306" y="369"/>
                    </a:lnTo>
                    <a:lnTo>
                      <a:pt x="320" y="355"/>
                    </a:lnTo>
                    <a:lnTo>
                      <a:pt x="334" y="343"/>
                    </a:lnTo>
                    <a:lnTo>
                      <a:pt x="345" y="329"/>
                    </a:lnTo>
                    <a:lnTo>
                      <a:pt x="356" y="315"/>
                    </a:lnTo>
                    <a:lnTo>
                      <a:pt x="365" y="300"/>
                    </a:lnTo>
                    <a:lnTo>
                      <a:pt x="373" y="284"/>
                    </a:lnTo>
                    <a:lnTo>
                      <a:pt x="376" y="275"/>
                    </a:lnTo>
                    <a:lnTo>
                      <a:pt x="377" y="270"/>
                    </a:lnTo>
                    <a:lnTo>
                      <a:pt x="379" y="267"/>
                    </a:lnTo>
                    <a:lnTo>
                      <a:pt x="385" y="251"/>
                    </a:lnTo>
                    <a:lnTo>
                      <a:pt x="398" y="170"/>
                    </a:lnTo>
                    <a:lnTo>
                      <a:pt x="370" y="112"/>
                    </a:lnTo>
                    <a:lnTo>
                      <a:pt x="338" y="58"/>
                    </a:lnTo>
                    <a:lnTo>
                      <a:pt x="328" y="44"/>
                    </a:lnTo>
                    <a:lnTo>
                      <a:pt x="318" y="33"/>
                    </a:lnTo>
                    <a:lnTo>
                      <a:pt x="305" y="23"/>
                    </a:lnTo>
                    <a:lnTo>
                      <a:pt x="294" y="15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0" name="Freeform 340"/>
              <p:cNvSpPr>
                <a:spLocks/>
              </p:cNvSpPr>
              <p:nvPr/>
            </p:nvSpPr>
            <p:spPr bwMode="auto">
              <a:xfrm>
                <a:off x="5127" y="1932"/>
                <a:ext cx="72" cy="73"/>
              </a:xfrm>
              <a:custGeom>
                <a:avLst/>
                <a:gdLst>
                  <a:gd name="T0" fmla="*/ 13 w 398"/>
                  <a:gd name="T1" fmla="*/ 6 h 385"/>
                  <a:gd name="T2" fmla="*/ 12 w 398"/>
                  <a:gd name="T3" fmla="*/ 4 h 385"/>
                  <a:gd name="T4" fmla="*/ 11 w 398"/>
                  <a:gd name="T5" fmla="*/ 2 h 385"/>
                  <a:gd name="T6" fmla="*/ 11 w 398"/>
                  <a:gd name="T7" fmla="*/ 2 h 385"/>
                  <a:gd name="T8" fmla="*/ 10 w 398"/>
                  <a:gd name="T9" fmla="*/ 1 h 385"/>
                  <a:gd name="T10" fmla="*/ 10 w 398"/>
                  <a:gd name="T11" fmla="*/ 1 h 385"/>
                  <a:gd name="T12" fmla="*/ 10 w 398"/>
                  <a:gd name="T13" fmla="*/ 0 h 385"/>
                  <a:gd name="T14" fmla="*/ 5 w 398"/>
                  <a:gd name="T15" fmla="*/ 0 h 385"/>
                  <a:gd name="T16" fmla="*/ 4 w 398"/>
                  <a:gd name="T17" fmla="*/ 0 h 385"/>
                  <a:gd name="T18" fmla="*/ 4 w 398"/>
                  <a:gd name="T19" fmla="*/ 0 h 385"/>
                  <a:gd name="T20" fmla="*/ 4 w 398"/>
                  <a:gd name="T21" fmla="*/ 0 h 385"/>
                  <a:gd name="T22" fmla="*/ 4 w 398"/>
                  <a:gd name="T23" fmla="*/ 0 h 385"/>
                  <a:gd name="T24" fmla="*/ 4 w 398"/>
                  <a:gd name="T25" fmla="*/ 0 h 385"/>
                  <a:gd name="T26" fmla="*/ 4 w 398"/>
                  <a:gd name="T27" fmla="*/ 1 h 385"/>
                  <a:gd name="T28" fmla="*/ 3 w 398"/>
                  <a:gd name="T29" fmla="*/ 1 h 385"/>
                  <a:gd name="T30" fmla="*/ 2 w 398"/>
                  <a:gd name="T31" fmla="*/ 2 h 385"/>
                  <a:gd name="T32" fmla="*/ 1 w 398"/>
                  <a:gd name="T33" fmla="*/ 3 h 385"/>
                  <a:gd name="T34" fmla="*/ 1 w 398"/>
                  <a:gd name="T35" fmla="*/ 4 h 385"/>
                  <a:gd name="T36" fmla="*/ 0 w 398"/>
                  <a:gd name="T37" fmla="*/ 5 h 385"/>
                  <a:gd name="T38" fmla="*/ 0 w 398"/>
                  <a:gd name="T39" fmla="*/ 6 h 385"/>
                  <a:gd name="T40" fmla="*/ 0 w 398"/>
                  <a:gd name="T41" fmla="*/ 7 h 385"/>
                  <a:gd name="T42" fmla="*/ 0 w 398"/>
                  <a:gd name="T43" fmla="*/ 8 h 385"/>
                  <a:gd name="T44" fmla="*/ 0 w 398"/>
                  <a:gd name="T45" fmla="*/ 9 h 385"/>
                  <a:gd name="T46" fmla="*/ 0 w 398"/>
                  <a:gd name="T47" fmla="*/ 9 h 385"/>
                  <a:gd name="T48" fmla="*/ 0 w 398"/>
                  <a:gd name="T49" fmla="*/ 9 h 385"/>
                  <a:gd name="T50" fmla="*/ 0 w 398"/>
                  <a:gd name="T51" fmla="*/ 9 h 385"/>
                  <a:gd name="T52" fmla="*/ 0 w 398"/>
                  <a:gd name="T53" fmla="*/ 9 h 385"/>
                  <a:gd name="T54" fmla="*/ 0 w 398"/>
                  <a:gd name="T55" fmla="*/ 9 h 385"/>
                  <a:gd name="T56" fmla="*/ 1 w 398"/>
                  <a:gd name="T57" fmla="*/ 10 h 385"/>
                  <a:gd name="T58" fmla="*/ 1 w 398"/>
                  <a:gd name="T59" fmla="*/ 11 h 385"/>
                  <a:gd name="T60" fmla="*/ 1 w 398"/>
                  <a:gd name="T61" fmla="*/ 11 h 385"/>
                  <a:gd name="T62" fmla="*/ 2 w 398"/>
                  <a:gd name="T63" fmla="*/ 12 h 385"/>
                  <a:gd name="T64" fmla="*/ 3 w 398"/>
                  <a:gd name="T65" fmla="*/ 13 h 385"/>
                  <a:gd name="T66" fmla="*/ 4 w 398"/>
                  <a:gd name="T67" fmla="*/ 14 h 385"/>
                  <a:gd name="T68" fmla="*/ 6 w 398"/>
                  <a:gd name="T69" fmla="*/ 14 h 385"/>
                  <a:gd name="T70" fmla="*/ 9 w 398"/>
                  <a:gd name="T71" fmla="*/ 14 h 385"/>
                  <a:gd name="T72" fmla="*/ 9 w 398"/>
                  <a:gd name="T73" fmla="*/ 14 h 385"/>
                  <a:gd name="T74" fmla="*/ 9 w 398"/>
                  <a:gd name="T75" fmla="*/ 14 h 385"/>
                  <a:gd name="T76" fmla="*/ 10 w 398"/>
                  <a:gd name="T77" fmla="*/ 13 h 385"/>
                  <a:gd name="T78" fmla="*/ 10 w 398"/>
                  <a:gd name="T79" fmla="*/ 13 h 385"/>
                  <a:gd name="T80" fmla="*/ 10 w 398"/>
                  <a:gd name="T81" fmla="*/ 13 h 385"/>
                  <a:gd name="T82" fmla="*/ 10 w 398"/>
                  <a:gd name="T83" fmla="*/ 13 h 385"/>
                  <a:gd name="T84" fmla="*/ 11 w 398"/>
                  <a:gd name="T85" fmla="*/ 12 h 385"/>
                  <a:gd name="T86" fmla="*/ 11 w 398"/>
                  <a:gd name="T87" fmla="*/ 12 h 385"/>
                  <a:gd name="T88" fmla="*/ 12 w 398"/>
                  <a:gd name="T89" fmla="*/ 11 h 385"/>
                  <a:gd name="T90" fmla="*/ 12 w 398"/>
                  <a:gd name="T91" fmla="*/ 11 h 385"/>
                  <a:gd name="T92" fmla="*/ 12 w 398"/>
                  <a:gd name="T93" fmla="*/ 10 h 385"/>
                  <a:gd name="T94" fmla="*/ 12 w 398"/>
                  <a:gd name="T95" fmla="*/ 10 h 385"/>
                  <a:gd name="T96" fmla="*/ 12 w 398"/>
                  <a:gd name="T97" fmla="*/ 10 h 385"/>
                  <a:gd name="T98" fmla="*/ 12 w 398"/>
                  <a:gd name="T99" fmla="*/ 10 h 385"/>
                  <a:gd name="T100" fmla="*/ 13 w 398"/>
                  <a:gd name="T101" fmla="*/ 9 h 385"/>
                  <a:gd name="T102" fmla="*/ 13 w 398"/>
                  <a:gd name="T103" fmla="*/ 6 h 385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98"/>
                  <a:gd name="T157" fmla="*/ 0 h 385"/>
                  <a:gd name="T158" fmla="*/ 398 w 398"/>
                  <a:gd name="T159" fmla="*/ 385 h 385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98" h="385">
                    <a:moveTo>
                      <a:pt x="398" y="171"/>
                    </a:moveTo>
                    <a:lnTo>
                      <a:pt x="370" y="113"/>
                    </a:lnTo>
                    <a:lnTo>
                      <a:pt x="338" y="58"/>
                    </a:lnTo>
                    <a:lnTo>
                      <a:pt x="328" y="45"/>
                    </a:lnTo>
                    <a:lnTo>
                      <a:pt x="318" y="33"/>
                    </a:lnTo>
                    <a:lnTo>
                      <a:pt x="305" y="22"/>
                    </a:lnTo>
                    <a:lnTo>
                      <a:pt x="294" y="13"/>
                    </a:lnTo>
                    <a:lnTo>
                      <a:pt x="136" y="0"/>
                    </a:lnTo>
                    <a:lnTo>
                      <a:pt x="135" y="3"/>
                    </a:lnTo>
                    <a:lnTo>
                      <a:pt x="135" y="5"/>
                    </a:lnTo>
                    <a:lnTo>
                      <a:pt x="134" y="5"/>
                    </a:lnTo>
                    <a:lnTo>
                      <a:pt x="134" y="6"/>
                    </a:lnTo>
                    <a:lnTo>
                      <a:pt x="134" y="8"/>
                    </a:lnTo>
                    <a:lnTo>
                      <a:pt x="109" y="19"/>
                    </a:lnTo>
                    <a:lnTo>
                      <a:pt x="84" y="26"/>
                    </a:lnTo>
                    <a:lnTo>
                      <a:pt x="47" y="68"/>
                    </a:lnTo>
                    <a:lnTo>
                      <a:pt x="31" y="87"/>
                    </a:lnTo>
                    <a:lnTo>
                      <a:pt x="18" y="107"/>
                    </a:lnTo>
                    <a:lnTo>
                      <a:pt x="8" y="134"/>
                    </a:lnTo>
                    <a:lnTo>
                      <a:pt x="3" y="164"/>
                    </a:lnTo>
                    <a:lnTo>
                      <a:pt x="0" y="193"/>
                    </a:lnTo>
                    <a:lnTo>
                      <a:pt x="3" y="225"/>
                    </a:lnTo>
                    <a:lnTo>
                      <a:pt x="3" y="243"/>
                    </a:lnTo>
                    <a:lnTo>
                      <a:pt x="3" y="252"/>
                    </a:lnTo>
                    <a:lnTo>
                      <a:pt x="3" y="257"/>
                    </a:lnTo>
                    <a:lnTo>
                      <a:pt x="3" y="259"/>
                    </a:lnTo>
                    <a:lnTo>
                      <a:pt x="3" y="260"/>
                    </a:lnTo>
                    <a:lnTo>
                      <a:pt x="4" y="262"/>
                    </a:lnTo>
                    <a:lnTo>
                      <a:pt x="16" y="282"/>
                    </a:lnTo>
                    <a:lnTo>
                      <a:pt x="31" y="301"/>
                    </a:lnTo>
                    <a:lnTo>
                      <a:pt x="46" y="319"/>
                    </a:lnTo>
                    <a:lnTo>
                      <a:pt x="63" y="338"/>
                    </a:lnTo>
                    <a:lnTo>
                      <a:pt x="84" y="361"/>
                    </a:lnTo>
                    <a:lnTo>
                      <a:pt x="110" y="383"/>
                    </a:lnTo>
                    <a:lnTo>
                      <a:pt x="187" y="385"/>
                    </a:lnTo>
                    <a:lnTo>
                      <a:pt x="267" y="383"/>
                    </a:lnTo>
                    <a:lnTo>
                      <a:pt x="276" y="381"/>
                    </a:lnTo>
                    <a:lnTo>
                      <a:pt x="287" y="379"/>
                    </a:lnTo>
                    <a:lnTo>
                      <a:pt x="296" y="375"/>
                    </a:lnTo>
                    <a:lnTo>
                      <a:pt x="301" y="371"/>
                    </a:lnTo>
                    <a:lnTo>
                      <a:pt x="306" y="369"/>
                    </a:lnTo>
                    <a:lnTo>
                      <a:pt x="320" y="355"/>
                    </a:lnTo>
                    <a:lnTo>
                      <a:pt x="334" y="343"/>
                    </a:lnTo>
                    <a:lnTo>
                      <a:pt x="345" y="329"/>
                    </a:lnTo>
                    <a:lnTo>
                      <a:pt x="356" y="316"/>
                    </a:lnTo>
                    <a:lnTo>
                      <a:pt x="365" y="300"/>
                    </a:lnTo>
                    <a:lnTo>
                      <a:pt x="373" y="284"/>
                    </a:lnTo>
                    <a:lnTo>
                      <a:pt x="376" y="275"/>
                    </a:lnTo>
                    <a:lnTo>
                      <a:pt x="377" y="270"/>
                    </a:lnTo>
                    <a:lnTo>
                      <a:pt x="379" y="267"/>
                    </a:lnTo>
                    <a:lnTo>
                      <a:pt x="385" y="251"/>
                    </a:lnTo>
                    <a:lnTo>
                      <a:pt x="398" y="171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1" name="Freeform 341"/>
              <p:cNvSpPr>
                <a:spLocks/>
              </p:cNvSpPr>
              <p:nvPr/>
            </p:nvSpPr>
            <p:spPr bwMode="auto">
              <a:xfrm>
                <a:off x="5117" y="2214"/>
                <a:ext cx="73" cy="74"/>
              </a:xfrm>
              <a:custGeom>
                <a:avLst/>
                <a:gdLst>
                  <a:gd name="T0" fmla="*/ 11 w 398"/>
                  <a:gd name="T1" fmla="*/ 2 h 384"/>
                  <a:gd name="T2" fmla="*/ 11 w 398"/>
                  <a:gd name="T3" fmla="*/ 2 h 384"/>
                  <a:gd name="T4" fmla="*/ 11 w 398"/>
                  <a:gd name="T5" fmla="*/ 1 h 384"/>
                  <a:gd name="T6" fmla="*/ 10 w 398"/>
                  <a:gd name="T7" fmla="*/ 1 h 384"/>
                  <a:gd name="T8" fmla="*/ 10 w 398"/>
                  <a:gd name="T9" fmla="*/ 0 h 384"/>
                  <a:gd name="T10" fmla="*/ 5 w 398"/>
                  <a:gd name="T11" fmla="*/ 0 h 384"/>
                  <a:gd name="T12" fmla="*/ 5 w 398"/>
                  <a:gd name="T13" fmla="*/ 0 h 384"/>
                  <a:gd name="T14" fmla="*/ 4 w 398"/>
                  <a:gd name="T15" fmla="*/ 0 h 384"/>
                  <a:gd name="T16" fmla="*/ 4 w 398"/>
                  <a:gd name="T17" fmla="*/ 0 h 384"/>
                  <a:gd name="T18" fmla="*/ 4 w 398"/>
                  <a:gd name="T19" fmla="*/ 1 h 384"/>
                  <a:gd name="T20" fmla="*/ 4 w 398"/>
                  <a:gd name="T21" fmla="*/ 1 h 384"/>
                  <a:gd name="T22" fmla="*/ 4 w 398"/>
                  <a:gd name="T23" fmla="*/ 1 h 384"/>
                  <a:gd name="T24" fmla="*/ 4 w 398"/>
                  <a:gd name="T25" fmla="*/ 1 h 384"/>
                  <a:gd name="T26" fmla="*/ 4 w 398"/>
                  <a:gd name="T27" fmla="*/ 1 h 384"/>
                  <a:gd name="T28" fmla="*/ 3 w 398"/>
                  <a:gd name="T29" fmla="*/ 1 h 384"/>
                  <a:gd name="T30" fmla="*/ 1 w 398"/>
                  <a:gd name="T31" fmla="*/ 3 h 384"/>
                  <a:gd name="T32" fmla="*/ 1 w 398"/>
                  <a:gd name="T33" fmla="*/ 4 h 384"/>
                  <a:gd name="T34" fmla="*/ 0 w 398"/>
                  <a:gd name="T35" fmla="*/ 5 h 384"/>
                  <a:gd name="T36" fmla="*/ 0 w 398"/>
                  <a:gd name="T37" fmla="*/ 6 h 384"/>
                  <a:gd name="T38" fmla="*/ 0 w 398"/>
                  <a:gd name="T39" fmla="*/ 7 h 384"/>
                  <a:gd name="T40" fmla="*/ 0 w 398"/>
                  <a:gd name="T41" fmla="*/ 8 h 384"/>
                  <a:gd name="T42" fmla="*/ 0 w 398"/>
                  <a:gd name="T43" fmla="*/ 9 h 384"/>
                  <a:gd name="T44" fmla="*/ 0 w 398"/>
                  <a:gd name="T45" fmla="*/ 9 h 384"/>
                  <a:gd name="T46" fmla="*/ 0 w 398"/>
                  <a:gd name="T47" fmla="*/ 9 h 384"/>
                  <a:gd name="T48" fmla="*/ 0 w 398"/>
                  <a:gd name="T49" fmla="*/ 10 h 384"/>
                  <a:gd name="T50" fmla="*/ 0 w 398"/>
                  <a:gd name="T51" fmla="*/ 10 h 384"/>
                  <a:gd name="T52" fmla="*/ 0 w 398"/>
                  <a:gd name="T53" fmla="*/ 10 h 384"/>
                  <a:gd name="T54" fmla="*/ 1 w 398"/>
                  <a:gd name="T55" fmla="*/ 10 h 384"/>
                  <a:gd name="T56" fmla="*/ 1 w 398"/>
                  <a:gd name="T57" fmla="*/ 11 h 384"/>
                  <a:gd name="T58" fmla="*/ 2 w 398"/>
                  <a:gd name="T59" fmla="*/ 13 h 384"/>
                  <a:gd name="T60" fmla="*/ 3 w 398"/>
                  <a:gd name="T61" fmla="*/ 13 h 384"/>
                  <a:gd name="T62" fmla="*/ 3 w 398"/>
                  <a:gd name="T63" fmla="*/ 14 h 384"/>
                  <a:gd name="T64" fmla="*/ 4 w 398"/>
                  <a:gd name="T65" fmla="*/ 14 h 384"/>
                  <a:gd name="T66" fmla="*/ 6 w 398"/>
                  <a:gd name="T67" fmla="*/ 14 h 384"/>
                  <a:gd name="T68" fmla="*/ 9 w 398"/>
                  <a:gd name="T69" fmla="*/ 14 h 384"/>
                  <a:gd name="T70" fmla="*/ 9 w 398"/>
                  <a:gd name="T71" fmla="*/ 14 h 384"/>
                  <a:gd name="T72" fmla="*/ 10 w 398"/>
                  <a:gd name="T73" fmla="*/ 14 h 384"/>
                  <a:gd name="T74" fmla="*/ 10 w 398"/>
                  <a:gd name="T75" fmla="*/ 14 h 384"/>
                  <a:gd name="T76" fmla="*/ 10 w 398"/>
                  <a:gd name="T77" fmla="*/ 14 h 384"/>
                  <a:gd name="T78" fmla="*/ 11 w 398"/>
                  <a:gd name="T79" fmla="*/ 13 h 384"/>
                  <a:gd name="T80" fmla="*/ 11 w 398"/>
                  <a:gd name="T81" fmla="*/ 13 h 384"/>
                  <a:gd name="T82" fmla="*/ 11 w 398"/>
                  <a:gd name="T83" fmla="*/ 13 h 384"/>
                  <a:gd name="T84" fmla="*/ 12 w 398"/>
                  <a:gd name="T85" fmla="*/ 12 h 384"/>
                  <a:gd name="T86" fmla="*/ 12 w 398"/>
                  <a:gd name="T87" fmla="*/ 12 h 384"/>
                  <a:gd name="T88" fmla="*/ 12 w 398"/>
                  <a:gd name="T89" fmla="*/ 11 h 384"/>
                  <a:gd name="T90" fmla="*/ 12 w 398"/>
                  <a:gd name="T91" fmla="*/ 11 h 384"/>
                  <a:gd name="T92" fmla="*/ 12 w 398"/>
                  <a:gd name="T93" fmla="*/ 10 h 384"/>
                  <a:gd name="T94" fmla="*/ 13 w 398"/>
                  <a:gd name="T95" fmla="*/ 10 h 384"/>
                  <a:gd name="T96" fmla="*/ 13 w 398"/>
                  <a:gd name="T97" fmla="*/ 10 h 384"/>
                  <a:gd name="T98" fmla="*/ 13 w 398"/>
                  <a:gd name="T99" fmla="*/ 9 h 384"/>
                  <a:gd name="T100" fmla="*/ 13 w 398"/>
                  <a:gd name="T101" fmla="*/ 8 h 384"/>
                  <a:gd name="T102" fmla="*/ 13 w 398"/>
                  <a:gd name="T103" fmla="*/ 6 h 384"/>
                  <a:gd name="T104" fmla="*/ 12 w 398"/>
                  <a:gd name="T105" fmla="*/ 4 h 384"/>
                  <a:gd name="T106" fmla="*/ 12 w 398"/>
                  <a:gd name="T107" fmla="*/ 3 h 384"/>
                  <a:gd name="T108" fmla="*/ 11 w 398"/>
                  <a:gd name="T109" fmla="*/ 2 h 38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98"/>
                  <a:gd name="T166" fmla="*/ 0 h 384"/>
                  <a:gd name="T167" fmla="*/ 398 w 398"/>
                  <a:gd name="T168" fmla="*/ 384 h 38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98" h="384">
                    <a:moveTo>
                      <a:pt x="336" y="58"/>
                    </a:moveTo>
                    <a:lnTo>
                      <a:pt x="327" y="44"/>
                    </a:lnTo>
                    <a:lnTo>
                      <a:pt x="316" y="33"/>
                    </a:lnTo>
                    <a:lnTo>
                      <a:pt x="305" y="21"/>
                    </a:lnTo>
                    <a:lnTo>
                      <a:pt x="294" y="12"/>
                    </a:lnTo>
                    <a:lnTo>
                      <a:pt x="136" y="0"/>
                    </a:lnTo>
                    <a:lnTo>
                      <a:pt x="135" y="4"/>
                    </a:lnTo>
                    <a:lnTo>
                      <a:pt x="133" y="8"/>
                    </a:lnTo>
                    <a:lnTo>
                      <a:pt x="119" y="12"/>
                    </a:lnTo>
                    <a:lnTo>
                      <a:pt x="112" y="14"/>
                    </a:lnTo>
                    <a:lnTo>
                      <a:pt x="110" y="14"/>
                    </a:lnTo>
                    <a:lnTo>
                      <a:pt x="109" y="14"/>
                    </a:lnTo>
                    <a:lnTo>
                      <a:pt x="109" y="16"/>
                    </a:lnTo>
                    <a:lnTo>
                      <a:pt x="107" y="18"/>
                    </a:lnTo>
                    <a:lnTo>
                      <a:pt x="82" y="26"/>
                    </a:lnTo>
                    <a:lnTo>
                      <a:pt x="44" y="68"/>
                    </a:lnTo>
                    <a:lnTo>
                      <a:pt x="16" y="104"/>
                    </a:lnTo>
                    <a:lnTo>
                      <a:pt x="7" y="132"/>
                    </a:lnTo>
                    <a:lnTo>
                      <a:pt x="2" y="162"/>
                    </a:lnTo>
                    <a:lnTo>
                      <a:pt x="0" y="192"/>
                    </a:lnTo>
                    <a:lnTo>
                      <a:pt x="2" y="224"/>
                    </a:lnTo>
                    <a:lnTo>
                      <a:pt x="3" y="242"/>
                    </a:lnTo>
                    <a:lnTo>
                      <a:pt x="3" y="251"/>
                    </a:lnTo>
                    <a:lnTo>
                      <a:pt x="3" y="256"/>
                    </a:lnTo>
                    <a:lnTo>
                      <a:pt x="3" y="258"/>
                    </a:lnTo>
                    <a:lnTo>
                      <a:pt x="3" y="259"/>
                    </a:lnTo>
                    <a:lnTo>
                      <a:pt x="5" y="262"/>
                    </a:lnTo>
                    <a:lnTo>
                      <a:pt x="17" y="281"/>
                    </a:lnTo>
                    <a:lnTo>
                      <a:pt x="32" y="300"/>
                    </a:lnTo>
                    <a:lnTo>
                      <a:pt x="62" y="338"/>
                    </a:lnTo>
                    <a:lnTo>
                      <a:pt x="83" y="360"/>
                    </a:lnTo>
                    <a:lnTo>
                      <a:pt x="94" y="371"/>
                    </a:lnTo>
                    <a:lnTo>
                      <a:pt x="108" y="382"/>
                    </a:lnTo>
                    <a:lnTo>
                      <a:pt x="187" y="384"/>
                    </a:lnTo>
                    <a:lnTo>
                      <a:pt x="267" y="382"/>
                    </a:lnTo>
                    <a:lnTo>
                      <a:pt x="276" y="381"/>
                    </a:lnTo>
                    <a:lnTo>
                      <a:pt x="286" y="378"/>
                    </a:lnTo>
                    <a:lnTo>
                      <a:pt x="295" y="374"/>
                    </a:lnTo>
                    <a:lnTo>
                      <a:pt x="306" y="368"/>
                    </a:lnTo>
                    <a:lnTo>
                      <a:pt x="320" y="355"/>
                    </a:lnTo>
                    <a:lnTo>
                      <a:pt x="325" y="348"/>
                    </a:lnTo>
                    <a:lnTo>
                      <a:pt x="332" y="342"/>
                    </a:lnTo>
                    <a:lnTo>
                      <a:pt x="344" y="329"/>
                    </a:lnTo>
                    <a:lnTo>
                      <a:pt x="355" y="315"/>
                    </a:lnTo>
                    <a:lnTo>
                      <a:pt x="363" y="299"/>
                    </a:lnTo>
                    <a:lnTo>
                      <a:pt x="371" y="283"/>
                    </a:lnTo>
                    <a:lnTo>
                      <a:pt x="373" y="274"/>
                    </a:lnTo>
                    <a:lnTo>
                      <a:pt x="374" y="270"/>
                    </a:lnTo>
                    <a:lnTo>
                      <a:pt x="377" y="266"/>
                    </a:lnTo>
                    <a:lnTo>
                      <a:pt x="382" y="250"/>
                    </a:lnTo>
                    <a:lnTo>
                      <a:pt x="390" y="209"/>
                    </a:lnTo>
                    <a:lnTo>
                      <a:pt x="398" y="170"/>
                    </a:lnTo>
                    <a:lnTo>
                      <a:pt x="369" y="112"/>
                    </a:lnTo>
                    <a:lnTo>
                      <a:pt x="353" y="85"/>
                    </a:lnTo>
                    <a:lnTo>
                      <a:pt x="336" y="58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2" name="Freeform 342"/>
              <p:cNvSpPr>
                <a:spLocks/>
              </p:cNvSpPr>
              <p:nvPr/>
            </p:nvSpPr>
            <p:spPr bwMode="auto">
              <a:xfrm>
                <a:off x="5128" y="2476"/>
                <a:ext cx="81" cy="85"/>
              </a:xfrm>
              <a:custGeom>
                <a:avLst/>
                <a:gdLst>
                  <a:gd name="T0" fmla="*/ 14 w 449"/>
                  <a:gd name="T1" fmla="*/ 11 h 442"/>
                  <a:gd name="T2" fmla="*/ 14 w 449"/>
                  <a:gd name="T3" fmla="*/ 10 h 442"/>
                  <a:gd name="T4" fmla="*/ 14 w 449"/>
                  <a:gd name="T5" fmla="*/ 8 h 442"/>
                  <a:gd name="T6" fmla="*/ 14 w 449"/>
                  <a:gd name="T7" fmla="*/ 8 h 442"/>
                  <a:gd name="T8" fmla="*/ 15 w 449"/>
                  <a:gd name="T9" fmla="*/ 6 h 442"/>
                  <a:gd name="T10" fmla="*/ 14 w 449"/>
                  <a:gd name="T11" fmla="*/ 5 h 442"/>
                  <a:gd name="T12" fmla="*/ 14 w 449"/>
                  <a:gd name="T13" fmla="*/ 4 h 442"/>
                  <a:gd name="T14" fmla="*/ 13 w 449"/>
                  <a:gd name="T15" fmla="*/ 3 h 442"/>
                  <a:gd name="T16" fmla="*/ 13 w 449"/>
                  <a:gd name="T17" fmla="*/ 2 h 442"/>
                  <a:gd name="T18" fmla="*/ 12 w 449"/>
                  <a:gd name="T19" fmla="*/ 2 h 442"/>
                  <a:gd name="T20" fmla="*/ 12 w 449"/>
                  <a:gd name="T21" fmla="*/ 1 h 442"/>
                  <a:gd name="T22" fmla="*/ 11 w 449"/>
                  <a:gd name="T23" fmla="*/ 1 h 442"/>
                  <a:gd name="T24" fmla="*/ 8 w 449"/>
                  <a:gd name="T25" fmla="*/ 0 h 442"/>
                  <a:gd name="T26" fmla="*/ 4 w 449"/>
                  <a:gd name="T27" fmla="*/ 0 h 442"/>
                  <a:gd name="T28" fmla="*/ 3 w 449"/>
                  <a:gd name="T29" fmla="*/ 0 h 442"/>
                  <a:gd name="T30" fmla="*/ 3 w 449"/>
                  <a:gd name="T31" fmla="*/ 1 h 442"/>
                  <a:gd name="T32" fmla="*/ 2 w 449"/>
                  <a:gd name="T33" fmla="*/ 1 h 442"/>
                  <a:gd name="T34" fmla="*/ 2 w 449"/>
                  <a:gd name="T35" fmla="*/ 2 h 442"/>
                  <a:gd name="T36" fmla="*/ 1 w 449"/>
                  <a:gd name="T37" fmla="*/ 3 h 442"/>
                  <a:gd name="T38" fmla="*/ 1 w 449"/>
                  <a:gd name="T39" fmla="*/ 4 h 442"/>
                  <a:gd name="T40" fmla="*/ 1 w 449"/>
                  <a:gd name="T41" fmla="*/ 4 h 442"/>
                  <a:gd name="T42" fmla="*/ 1 w 449"/>
                  <a:gd name="T43" fmla="*/ 5 h 442"/>
                  <a:gd name="T44" fmla="*/ 0 w 449"/>
                  <a:gd name="T45" fmla="*/ 6 h 442"/>
                  <a:gd name="T46" fmla="*/ 0 w 449"/>
                  <a:gd name="T47" fmla="*/ 9 h 442"/>
                  <a:gd name="T48" fmla="*/ 0 w 449"/>
                  <a:gd name="T49" fmla="*/ 12 h 442"/>
                  <a:gd name="T50" fmla="*/ 0 w 449"/>
                  <a:gd name="T51" fmla="*/ 12 h 442"/>
                  <a:gd name="T52" fmla="*/ 1 w 449"/>
                  <a:gd name="T53" fmla="*/ 13 h 442"/>
                  <a:gd name="T54" fmla="*/ 1 w 449"/>
                  <a:gd name="T55" fmla="*/ 14 h 442"/>
                  <a:gd name="T56" fmla="*/ 2 w 449"/>
                  <a:gd name="T57" fmla="*/ 14 h 442"/>
                  <a:gd name="T58" fmla="*/ 3 w 449"/>
                  <a:gd name="T59" fmla="*/ 15 h 442"/>
                  <a:gd name="T60" fmla="*/ 3 w 449"/>
                  <a:gd name="T61" fmla="*/ 16 h 442"/>
                  <a:gd name="T62" fmla="*/ 6 w 449"/>
                  <a:gd name="T63" fmla="*/ 16 h 442"/>
                  <a:gd name="T64" fmla="*/ 9 w 449"/>
                  <a:gd name="T65" fmla="*/ 16 h 442"/>
                  <a:gd name="T66" fmla="*/ 9 w 449"/>
                  <a:gd name="T67" fmla="*/ 16 h 442"/>
                  <a:gd name="T68" fmla="*/ 9 w 449"/>
                  <a:gd name="T69" fmla="*/ 16 h 442"/>
                  <a:gd name="T70" fmla="*/ 10 w 449"/>
                  <a:gd name="T71" fmla="*/ 16 h 442"/>
                  <a:gd name="T72" fmla="*/ 10 w 449"/>
                  <a:gd name="T73" fmla="*/ 16 h 442"/>
                  <a:gd name="T74" fmla="*/ 10 w 449"/>
                  <a:gd name="T75" fmla="*/ 15 h 442"/>
                  <a:gd name="T76" fmla="*/ 11 w 449"/>
                  <a:gd name="T77" fmla="*/ 15 h 442"/>
                  <a:gd name="T78" fmla="*/ 11 w 449"/>
                  <a:gd name="T79" fmla="*/ 14 h 442"/>
                  <a:gd name="T80" fmla="*/ 12 w 449"/>
                  <a:gd name="T81" fmla="*/ 14 h 442"/>
                  <a:gd name="T82" fmla="*/ 12 w 449"/>
                  <a:gd name="T83" fmla="*/ 14 h 442"/>
                  <a:gd name="T84" fmla="*/ 12 w 449"/>
                  <a:gd name="T85" fmla="*/ 13 h 442"/>
                  <a:gd name="T86" fmla="*/ 12 w 449"/>
                  <a:gd name="T87" fmla="*/ 13 h 442"/>
                  <a:gd name="T88" fmla="*/ 12 w 449"/>
                  <a:gd name="T89" fmla="*/ 13 h 442"/>
                  <a:gd name="T90" fmla="*/ 13 w 449"/>
                  <a:gd name="T91" fmla="*/ 12 h 442"/>
                  <a:gd name="T92" fmla="*/ 13 w 449"/>
                  <a:gd name="T93" fmla="*/ 12 h 442"/>
                  <a:gd name="T94" fmla="*/ 14 w 449"/>
                  <a:gd name="T95" fmla="*/ 11 h 44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49"/>
                  <a:gd name="T145" fmla="*/ 0 h 442"/>
                  <a:gd name="T146" fmla="*/ 449 w 449"/>
                  <a:gd name="T147" fmla="*/ 442 h 44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49" h="442">
                    <a:moveTo>
                      <a:pt x="420" y="290"/>
                    </a:moveTo>
                    <a:lnTo>
                      <a:pt x="432" y="260"/>
                    </a:lnTo>
                    <a:lnTo>
                      <a:pt x="441" y="231"/>
                    </a:lnTo>
                    <a:lnTo>
                      <a:pt x="446" y="201"/>
                    </a:lnTo>
                    <a:lnTo>
                      <a:pt x="449" y="172"/>
                    </a:lnTo>
                    <a:lnTo>
                      <a:pt x="434" y="141"/>
                    </a:lnTo>
                    <a:lnTo>
                      <a:pt x="419" y="113"/>
                    </a:lnTo>
                    <a:lnTo>
                      <a:pt x="403" y="86"/>
                    </a:lnTo>
                    <a:lnTo>
                      <a:pt x="386" y="61"/>
                    </a:lnTo>
                    <a:lnTo>
                      <a:pt x="376" y="47"/>
                    </a:lnTo>
                    <a:lnTo>
                      <a:pt x="366" y="36"/>
                    </a:lnTo>
                    <a:lnTo>
                      <a:pt x="342" y="14"/>
                    </a:lnTo>
                    <a:lnTo>
                      <a:pt x="237" y="6"/>
                    </a:lnTo>
                    <a:lnTo>
                      <a:pt x="132" y="0"/>
                    </a:lnTo>
                    <a:lnTo>
                      <a:pt x="108" y="10"/>
                    </a:lnTo>
                    <a:lnTo>
                      <a:pt x="87" y="22"/>
                    </a:lnTo>
                    <a:lnTo>
                      <a:pt x="68" y="38"/>
                    </a:lnTo>
                    <a:lnTo>
                      <a:pt x="52" y="57"/>
                    </a:lnTo>
                    <a:lnTo>
                      <a:pt x="37" y="79"/>
                    </a:lnTo>
                    <a:lnTo>
                      <a:pt x="27" y="103"/>
                    </a:lnTo>
                    <a:lnTo>
                      <a:pt x="21" y="115"/>
                    </a:lnTo>
                    <a:lnTo>
                      <a:pt x="18" y="130"/>
                    </a:lnTo>
                    <a:lnTo>
                      <a:pt x="12" y="160"/>
                    </a:lnTo>
                    <a:lnTo>
                      <a:pt x="2" y="236"/>
                    </a:lnTo>
                    <a:lnTo>
                      <a:pt x="0" y="316"/>
                    </a:lnTo>
                    <a:lnTo>
                      <a:pt x="12" y="335"/>
                    </a:lnTo>
                    <a:lnTo>
                      <a:pt x="27" y="354"/>
                    </a:lnTo>
                    <a:lnTo>
                      <a:pt x="42" y="372"/>
                    </a:lnTo>
                    <a:lnTo>
                      <a:pt x="59" y="391"/>
                    </a:lnTo>
                    <a:lnTo>
                      <a:pt x="80" y="412"/>
                    </a:lnTo>
                    <a:lnTo>
                      <a:pt x="106" y="434"/>
                    </a:lnTo>
                    <a:lnTo>
                      <a:pt x="184" y="439"/>
                    </a:lnTo>
                    <a:lnTo>
                      <a:pt x="264" y="442"/>
                    </a:lnTo>
                    <a:lnTo>
                      <a:pt x="276" y="439"/>
                    </a:lnTo>
                    <a:lnTo>
                      <a:pt x="290" y="434"/>
                    </a:lnTo>
                    <a:lnTo>
                      <a:pt x="299" y="426"/>
                    </a:lnTo>
                    <a:lnTo>
                      <a:pt x="309" y="419"/>
                    </a:lnTo>
                    <a:lnTo>
                      <a:pt x="318" y="411"/>
                    </a:lnTo>
                    <a:lnTo>
                      <a:pt x="328" y="404"/>
                    </a:lnTo>
                    <a:lnTo>
                      <a:pt x="347" y="387"/>
                    </a:lnTo>
                    <a:lnTo>
                      <a:pt x="355" y="378"/>
                    </a:lnTo>
                    <a:lnTo>
                      <a:pt x="364" y="370"/>
                    </a:lnTo>
                    <a:lnTo>
                      <a:pt x="370" y="360"/>
                    </a:lnTo>
                    <a:lnTo>
                      <a:pt x="378" y="351"/>
                    </a:lnTo>
                    <a:lnTo>
                      <a:pt x="385" y="341"/>
                    </a:lnTo>
                    <a:lnTo>
                      <a:pt x="393" y="332"/>
                    </a:lnTo>
                    <a:lnTo>
                      <a:pt x="407" y="311"/>
                    </a:lnTo>
                    <a:lnTo>
                      <a:pt x="420" y="290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3" name="Freeform 343"/>
              <p:cNvSpPr>
                <a:spLocks/>
              </p:cNvSpPr>
              <p:nvPr/>
            </p:nvSpPr>
            <p:spPr bwMode="auto">
              <a:xfrm>
                <a:off x="5127" y="2769"/>
                <a:ext cx="72" cy="74"/>
              </a:xfrm>
              <a:custGeom>
                <a:avLst/>
                <a:gdLst>
                  <a:gd name="T0" fmla="*/ 5 w 398"/>
                  <a:gd name="T1" fmla="*/ 0 h 384"/>
                  <a:gd name="T2" fmla="*/ 4 w 398"/>
                  <a:gd name="T3" fmla="*/ 0 h 384"/>
                  <a:gd name="T4" fmla="*/ 4 w 398"/>
                  <a:gd name="T5" fmla="*/ 0 h 384"/>
                  <a:gd name="T6" fmla="*/ 4 w 398"/>
                  <a:gd name="T7" fmla="*/ 0 h 384"/>
                  <a:gd name="T8" fmla="*/ 4 w 398"/>
                  <a:gd name="T9" fmla="*/ 0 h 384"/>
                  <a:gd name="T10" fmla="*/ 4 w 398"/>
                  <a:gd name="T11" fmla="*/ 0 h 384"/>
                  <a:gd name="T12" fmla="*/ 4 w 398"/>
                  <a:gd name="T13" fmla="*/ 1 h 384"/>
                  <a:gd name="T14" fmla="*/ 3 w 398"/>
                  <a:gd name="T15" fmla="*/ 1 h 384"/>
                  <a:gd name="T16" fmla="*/ 2 w 398"/>
                  <a:gd name="T17" fmla="*/ 2 h 384"/>
                  <a:gd name="T18" fmla="*/ 2 w 398"/>
                  <a:gd name="T19" fmla="*/ 3 h 384"/>
                  <a:gd name="T20" fmla="*/ 1 w 398"/>
                  <a:gd name="T21" fmla="*/ 3 h 384"/>
                  <a:gd name="T22" fmla="*/ 1 w 398"/>
                  <a:gd name="T23" fmla="*/ 4 h 384"/>
                  <a:gd name="T24" fmla="*/ 0 w 398"/>
                  <a:gd name="T25" fmla="*/ 5 h 384"/>
                  <a:gd name="T26" fmla="*/ 0 w 398"/>
                  <a:gd name="T27" fmla="*/ 6 h 384"/>
                  <a:gd name="T28" fmla="*/ 0 w 398"/>
                  <a:gd name="T29" fmla="*/ 7 h 384"/>
                  <a:gd name="T30" fmla="*/ 0 w 398"/>
                  <a:gd name="T31" fmla="*/ 8 h 384"/>
                  <a:gd name="T32" fmla="*/ 0 w 398"/>
                  <a:gd name="T33" fmla="*/ 9 h 384"/>
                  <a:gd name="T34" fmla="*/ 0 w 398"/>
                  <a:gd name="T35" fmla="*/ 10 h 384"/>
                  <a:gd name="T36" fmla="*/ 1 w 398"/>
                  <a:gd name="T37" fmla="*/ 10 h 384"/>
                  <a:gd name="T38" fmla="*/ 1 w 398"/>
                  <a:gd name="T39" fmla="*/ 11 h 384"/>
                  <a:gd name="T40" fmla="*/ 1 w 398"/>
                  <a:gd name="T41" fmla="*/ 12 h 384"/>
                  <a:gd name="T42" fmla="*/ 2 w 398"/>
                  <a:gd name="T43" fmla="*/ 13 h 384"/>
                  <a:gd name="T44" fmla="*/ 3 w 398"/>
                  <a:gd name="T45" fmla="*/ 13 h 384"/>
                  <a:gd name="T46" fmla="*/ 4 w 398"/>
                  <a:gd name="T47" fmla="*/ 14 h 384"/>
                  <a:gd name="T48" fmla="*/ 5 w 398"/>
                  <a:gd name="T49" fmla="*/ 14 h 384"/>
                  <a:gd name="T50" fmla="*/ 6 w 398"/>
                  <a:gd name="T51" fmla="*/ 14 h 384"/>
                  <a:gd name="T52" fmla="*/ 7 w 398"/>
                  <a:gd name="T53" fmla="*/ 14 h 384"/>
                  <a:gd name="T54" fmla="*/ 9 w 398"/>
                  <a:gd name="T55" fmla="*/ 14 h 384"/>
                  <a:gd name="T56" fmla="*/ 9 w 398"/>
                  <a:gd name="T57" fmla="*/ 14 h 384"/>
                  <a:gd name="T58" fmla="*/ 10 w 398"/>
                  <a:gd name="T59" fmla="*/ 14 h 384"/>
                  <a:gd name="T60" fmla="*/ 10 w 398"/>
                  <a:gd name="T61" fmla="*/ 14 h 384"/>
                  <a:gd name="T62" fmla="*/ 10 w 398"/>
                  <a:gd name="T63" fmla="*/ 13 h 384"/>
                  <a:gd name="T64" fmla="*/ 11 w 398"/>
                  <a:gd name="T65" fmla="*/ 13 h 384"/>
                  <a:gd name="T66" fmla="*/ 11 w 398"/>
                  <a:gd name="T67" fmla="*/ 12 h 384"/>
                  <a:gd name="T68" fmla="*/ 12 w 398"/>
                  <a:gd name="T69" fmla="*/ 12 h 384"/>
                  <a:gd name="T70" fmla="*/ 12 w 398"/>
                  <a:gd name="T71" fmla="*/ 11 h 384"/>
                  <a:gd name="T72" fmla="*/ 12 w 398"/>
                  <a:gd name="T73" fmla="*/ 11 h 384"/>
                  <a:gd name="T74" fmla="*/ 12 w 398"/>
                  <a:gd name="T75" fmla="*/ 10 h 384"/>
                  <a:gd name="T76" fmla="*/ 12 w 398"/>
                  <a:gd name="T77" fmla="*/ 10 h 384"/>
                  <a:gd name="T78" fmla="*/ 12 w 398"/>
                  <a:gd name="T79" fmla="*/ 10 h 384"/>
                  <a:gd name="T80" fmla="*/ 12 w 398"/>
                  <a:gd name="T81" fmla="*/ 10 h 384"/>
                  <a:gd name="T82" fmla="*/ 12 w 398"/>
                  <a:gd name="T83" fmla="*/ 9 h 384"/>
                  <a:gd name="T84" fmla="*/ 13 w 398"/>
                  <a:gd name="T85" fmla="*/ 9 h 384"/>
                  <a:gd name="T86" fmla="*/ 13 w 398"/>
                  <a:gd name="T87" fmla="*/ 8 h 384"/>
                  <a:gd name="T88" fmla="*/ 13 w 398"/>
                  <a:gd name="T89" fmla="*/ 6 h 384"/>
                  <a:gd name="T90" fmla="*/ 12 w 398"/>
                  <a:gd name="T91" fmla="*/ 5 h 384"/>
                  <a:gd name="T92" fmla="*/ 12 w 398"/>
                  <a:gd name="T93" fmla="*/ 4 h 384"/>
                  <a:gd name="T94" fmla="*/ 11 w 398"/>
                  <a:gd name="T95" fmla="*/ 2 h 384"/>
                  <a:gd name="T96" fmla="*/ 11 w 398"/>
                  <a:gd name="T97" fmla="*/ 2 h 384"/>
                  <a:gd name="T98" fmla="*/ 10 w 398"/>
                  <a:gd name="T99" fmla="*/ 1 h 384"/>
                  <a:gd name="T100" fmla="*/ 10 w 398"/>
                  <a:gd name="T101" fmla="*/ 1 h 384"/>
                  <a:gd name="T102" fmla="*/ 10 w 398"/>
                  <a:gd name="T103" fmla="*/ 1 h 384"/>
                  <a:gd name="T104" fmla="*/ 5 w 398"/>
                  <a:gd name="T105" fmla="*/ 0 h 38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398"/>
                  <a:gd name="T160" fmla="*/ 0 h 384"/>
                  <a:gd name="T161" fmla="*/ 398 w 398"/>
                  <a:gd name="T162" fmla="*/ 384 h 38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398" h="384">
                    <a:moveTo>
                      <a:pt x="136" y="0"/>
                    </a:moveTo>
                    <a:lnTo>
                      <a:pt x="135" y="2"/>
                    </a:lnTo>
                    <a:lnTo>
                      <a:pt x="135" y="6"/>
                    </a:lnTo>
                    <a:lnTo>
                      <a:pt x="134" y="6"/>
                    </a:lnTo>
                    <a:lnTo>
                      <a:pt x="134" y="7"/>
                    </a:lnTo>
                    <a:lnTo>
                      <a:pt x="134" y="8"/>
                    </a:lnTo>
                    <a:lnTo>
                      <a:pt x="109" y="18"/>
                    </a:lnTo>
                    <a:lnTo>
                      <a:pt x="84" y="27"/>
                    </a:lnTo>
                    <a:lnTo>
                      <a:pt x="64" y="45"/>
                    </a:lnTo>
                    <a:lnTo>
                      <a:pt x="47" y="67"/>
                    </a:lnTo>
                    <a:lnTo>
                      <a:pt x="31" y="85"/>
                    </a:lnTo>
                    <a:lnTo>
                      <a:pt x="18" y="105"/>
                    </a:lnTo>
                    <a:lnTo>
                      <a:pt x="8" y="133"/>
                    </a:lnTo>
                    <a:lnTo>
                      <a:pt x="3" y="162"/>
                    </a:lnTo>
                    <a:lnTo>
                      <a:pt x="0" y="192"/>
                    </a:lnTo>
                    <a:lnTo>
                      <a:pt x="3" y="223"/>
                    </a:lnTo>
                    <a:lnTo>
                      <a:pt x="3" y="243"/>
                    </a:lnTo>
                    <a:lnTo>
                      <a:pt x="4" y="263"/>
                    </a:lnTo>
                    <a:lnTo>
                      <a:pt x="16" y="282"/>
                    </a:lnTo>
                    <a:lnTo>
                      <a:pt x="31" y="302"/>
                    </a:lnTo>
                    <a:lnTo>
                      <a:pt x="46" y="320"/>
                    </a:lnTo>
                    <a:lnTo>
                      <a:pt x="63" y="338"/>
                    </a:lnTo>
                    <a:lnTo>
                      <a:pt x="84" y="359"/>
                    </a:lnTo>
                    <a:lnTo>
                      <a:pt x="110" y="381"/>
                    </a:lnTo>
                    <a:lnTo>
                      <a:pt x="149" y="383"/>
                    </a:lnTo>
                    <a:lnTo>
                      <a:pt x="187" y="384"/>
                    </a:lnTo>
                    <a:lnTo>
                      <a:pt x="226" y="384"/>
                    </a:lnTo>
                    <a:lnTo>
                      <a:pt x="267" y="383"/>
                    </a:lnTo>
                    <a:lnTo>
                      <a:pt x="287" y="379"/>
                    </a:lnTo>
                    <a:lnTo>
                      <a:pt x="296" y="374"/>
                    </a:lnTo>
                    <a:lnTo>
                      <a:pt x="306" y="370"/>
                    </a:lnTo>
                    <a:lnTo>
                      <a:pt x="320" y="356"/>
                    </a:lnTo>
                    <a:lnTo>
                      <a:pt x="334" y="344"/>
                    </a:lnTo>
                    <a:lnTo>
                      <a:pt x="345" y="329"/>
                    </a:lnTo>
                    <a:lnTo>
                      <a:pt x="356" y="315"/>
                    </a:lnTo>
                    <a:lnTo>
                      <a:pt x="365" y="299"/>
                    </a:lnTo>
                    <a:lnTo>
                      <a:pt x="373" y="283"/>
                    </a:lnTo>
                    <a:lnTo>
                      <a:pt x="376" y="274"/>
                    </a:lnTo>
                    <a:lnTo>
                      <a:pt x="377" y="270"/>
                    </a:lnTo>
                    <a:lnTo>
                      <a:pt x="379" y="266"/>
                    </a:lnTo>
                    <a:lnTo>
                      <a:pt x="381" y="257"/>
                    </a:lnTo>
                    <a:lnTo>
                      <a:pt x="382" y="253"/>
                    </a:lnTo>
                    <a:lnTo>
                      <a:pt x="385" y="249"/>
                    </a:lnTo>
                    <a:lnTo>
                      <a:pt x="391" y="210"/>
                    </a:lnTo>
                    <a:lnTo>
                      <a:pt x="398" y="171"/>
                    </a:lnTo>
                    <a:lnTo>
                      <a:pt x="383" y="141"/>
                    </a:lnTo>
                    <a:lnTo>
                      <a:pt x="370" y="112"/>
                    </a:lnTo>
                    <a:lnTo>
                      <a:pt x="338" y="59"/>
                    </a:lnTo>
                    <a:lnTo>
                      <a:pt x="328" y="45"/>
                    </a:lnTo>
                    <a:lnTo>
                      <a:pt x="318" y="34"/>
                    </a:lnTo>
                    <a:lnTo>
                      <a:pt x="305" y="23"/>
                    </a:lnTo>
                    <a:lnTo>
                      <a:pt x="294" y="1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4" name="Freeform 344"/>
              <p:cNvSpPr>
                <a:spLocks/>
              </p:cNvSpPr>
              <p:nvPr/>
            </p:nvSpPr>
            <p:spPr bwMode="auto">
              <a:xfrm>
                <a:off x="5136" y="3032"/>
                <a:ext cx="73" cy="74"/>
              </a:xfrm>
              <a:custGeom>
                <a:avLst/>
                <a:gdLst>
                  <a:gd name="T0" fmla="*/ 10 w 401"/>
                  <a:gd name="T1" fmla="*/ 14 h 384"/>
                  <a:gd name="T2" fmla="*/ 11 w 401"/>
                  <a:gd name="T3" fmla="*/ 13 h 384"/>
                  <a:gd name="T4" fmla="*/ 11 w 401"/>
                  <a:gd name="T5" fmla="*/ 13 h 384"/>
                  <a:gd name="T6" fmla="*/ 11 w 401"/>
                  <a:gd name="T7" fmla="*/ 13 h 384"/>
                  <a:gd name="T8" fmla="*/ 11 w 401"/>
                  <a:gd name="T9" fmla="*/ 12 h 384"/>
                  <a:gd name="T10" fmla="*/ 12 w 401"/>
                  <a:gd name="T11" fmla="*/ 12 h 384"/>
                  <a:gd name="T12" fmla="*/ 12 w 401"/>
                  <a:gd name="T13" fmla="*/ 11 h 384"/>
                  <a:gd name="T14" fmla="*/ 12 w 401"/>
                  <a:gd name="T15" fmla="*/ 11 h 384"/>
                  <a:gd name="T16" fmla="*/ 12 w 401"/>
                  <a:gd name="T17" fmla="*/ 10 h 384"/>
                  <a:gd name="T18" fmla="*/ 12 w 401"/>
                  <a:gd name="T19" fmla="*/ 10 h 384"/>
                  <a:gd name="T20" fmla="*/ 13 w 401"/>
                  <a:gd name="T21" fmla="*/ 10 h 384"/>
                  <a:gd name="T22" fmla="*/ 13 w 401"/>
                  <a:gd name="T23" fmla="*/ 10 h 384"/>
                  <a:gd name="T24" fmla="*/ 13 w 401"/>
                  <a:gd name="T25" fmla="*/ 9 h 384"/>
                  <a:gd name="T26" fmla="*/ 13 w 401"/>
                  <a:gd name="T27" fmla="*/ 9 h 384"/>
                  <a:gd name="T28" fmla="*/ 13 w 401"/>
                  <a:gd name="T29" fmla="*/ 8 h 384"/>
                  <a:gd name="T30" fmla="*/ 13 w 401"/>
                  <a:gd name="T31" fmla="*/ 6 h 384"/>
                  <a:gd name="T32" fmla="*/ 12 w 401"/>
                  <a:gd name="T33" fmla="*/ 4 h 384"/>
                  <a:gd name="T34" fmla="*/ 12 w 401"/>
                  <a:gd name="T35" fmla="*/ 3 h 384"/>
                  <a:gd name="T36" fmla="*/ 11 w 401"/>
                  <a:gd name="T37" fmla="*/ 2 h 384"/>
                  <a:gd name="T38" fmla="*/ 11 w 401"/>
                  <a:gd name="T39" fmla="*/ 2 h 384"/>
                  <a:gd name="T40" fmla="*/ 11 w 401"/>
                  <a:gd name="T41" fmla="*/ 1 h 384"/>
                  <a:gd name="T42" fmla="*/ 10 w 401"/>
                  <a:gd name="T43" fmla="*/ 0 h 384"/>
                  <a:gd name="T44" fmla="*/ 5 w 401"/>
                  <a:gd name="T45" fmla="*/ 0 h 384"/>
                  <a:gd name="T46" fmla="*/ 5 w 401"/>
                  <a:gd name="T47" fmla="*/ 0 h 384"/>
                  <a:gd name="T48" fmla="*/ 4 w 401"/>
                  <a:gd name="T49" fmla="*/ 0 h 384"/>
                  <a:gd name="T50" fmla="*/ 4 w 401"/>
                  <a:gd name="T51" fmla="*/ 0 h 384"/>
                  <a:gd name="T52" fmla="*/ 4 w 401"/>
                  <a:gd name="T53" fmla="*/ 0 h 384"/>
                  <a:gd name="T54" fmla="*/ 4 w 401"/>
                  <a:gd name="T55" fmla="*/ 1 h 384"/>
                  <a:gd name="T56" fmla="*/ 3 w 401"/>
                  <a:gd name="T57" fmla="*/ 1 h 384"/>
                  <a:gd name="T58" fmla="*/ 1 w 401"/>
                  <a:gd name="T59" fmla="*/ 3 h 384"/>
                  <a:gd name="T60" fmla="*/ 1 w 401"/>
                  <a:gd name="T61" fmla="*/ 3 h 384"/>
                  <a:gd name="T62" fmla="*/ 1 w 401"/>
                  <a:gd name="T63" fmla="*/ 4 h 384"/>
                  <a:gd name="T64" fmla="*/ 0 w 401"/>
                  <a:gd name="T65" fmla="*/ 5 h 384"/>
                  <a:gd name="T66" fmla="*/ 0 w 401"/>
                  <a:gd name="T67" fmla="*/ 6 h 384"/>
                  <a:gd name="T68" fmla="*/ 0 w 401"/>
                  <a:gd name="T69" fmla="*/ 7 h 384"/>
                  <a:gd name="T70" fmla="*/ 0 w 401"/>
                  <a:gd name="T71" fmla="*/ 8 h 384"/>
                  <a:gd name="T72" fmla="*/ 0 w 401"/>
                  <a:gd name="T73" fmla="*/ 9 h 384"/>
                  <a:gd name="T74" fmla="*/ 0 w 401"/>
                  <a:gd name="T75" fmla="*/ 10 h 384"/>
                  <a:gd name="T76" fmla="*/ 1 w 401"/>
                  <a:gd name="T77" fmla="*/ 11 h 384"/>
                  <a:gd name="T78" fmla="*/ 2 w 401"/>
                  <a:gd name="T79" fmla="*/ 13 h 384"/>
                  <a:gd name="T80" fmla="*/ 3 w 401"/>
                  <a:gd name="T81" fmla="*/ 13 h 384"/>
                  <a:gd name="T82" fmla="*/ 4 w 401"/>
                  <a:gd name="T83" fmla="*/ 14 h 384"/>
                  <a:gd name="T84" fmla="*/ 5 w 401"/>
                  <a:gd name="T85" fmla="*/ 14 h 384"/>
                  <a:gd name="T86" fmla="*/ 6 w 401"/>
                  <a:gd name="T87" fmla="*/ 14 h 384"/>
                  <a:gd name="T88" fmla="*/ 6 w 401"/>
                  <a:gd name="T89" fmla="*/ 14 h 384"/>
                  <a:gd name="T90" fmla="*/ 9 w 401"/>
                  <a:gd name="T91" fmla="*/ 14 h 384"/>
                  <a:gd name="T92" fmla="*/ 9 w 401"/>
                  <a:gd name="T93" fmla="*/ 14 h 384"/>
                  <a:gd name="T94" fmla="*/ 9 w 401"/>
                  <a:gd name="T95" fmla="*/ 14 h 384"/>
                  <a:gd name="T96" fmla="*/ 9 w 401"/>
                  <a:gd name="T97" fmla="*/ 14 h 384"/>
                  <a:gd name="T98" fmla="*/ 9 w 401"/>
                  <a:gd name="T99" fmla="*/ 14 h 384"/>
                  <a:gd name="T100" fmla="*/ 10 w 401"/>
                  <a:gd name="T101" fmla="*/ 14 h 384"/>
                  <a:gd name="T102" fmla="*/ 10 w 401"/>
                  <a:gd name="T103" fmla="*/ 14 h 38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01"/>
                  <a:gd name="T157" fmla="*/ 0 h 384"/>
                  <a:gd name="T158" fmla="*/ 401 w 401"/>
                  <a:gd name="T159" fmla="*/ 384 h 38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01" h="384">
                    <a:moveTo>
                      <a:pt x="308" y="367"/>
                    </a:moveTo>
                    <a:lnTo>
                      <a:pt x="321" y="355"/>
                    </a:lnTo>
                    <a:lnTo>
                      <a:pt x="327" y="348"/>
                    </a:lnTo>
                    <a:lnTo>
                      <a:pt x="334" y="342"/>
                    </a:lnTo>
                    <a:lnTo>
                      <a:pt x="345" y="329"/>
                    </a:lnTo>
                    <a:lnTo>
                      <a:pt x="356" y="315"/>
                    </a:lnTo>
                    <a:lnTo>
                      <a:pt x="364" y="299"/>
                    </a:lnTo>
                    <a:lnTo>
                      <a:pt x="372" y="283"/>
                    </a:lnTo>
                    <a:lnTo>
                      <a:pt x="375" y="274"/>
                    </a:lnTo>
                    <a:lnTo>
                      <a:pt x="376" y="270"/>
                    </a:lnTo>
                    <a:lnTo>
                      <a:pt x="378" y="266"/>
                    </a:lnTo>
                    <a:lnTo>
                      <a:pt x="380" y="257"/>
                    </a:lnTo>
                    <a:lnTo>
                      <a:pt x="381" y="253"/>
                    </a:lnTo>
                    <a:lnTo>
                      <a:pt x="384" y="249"/>
                    </a:lnTo>
                    <a:lnTo>
                      <a:pt x="393" y="209"/>
                    </a:lnTo>
                    <a:lnTo>
                      <a:pt x="401" y="170"/>
                    </a:lnTo>
                    <a:lnTo>
                      <a:pt x="371" y="112"/>
                    </a:lnTo>
                    <a:lnTo>
                      <a:pt x="355" y="85"/>
                    </a:lnTo>
                    <a:lnTo>
                      <a:pt x="338" y="58"/>
                    </a:lnTo>
                    <a:lnTo>
                      <a:pt x="328" y="44"/>
                    </a:lnTo>
                    <a:lnTo>
                      <a:pt x="318" y="33"/>
                    </a:lnTo>
                    <a:lnTo>
                      <a:pt x="294" y="11"/>
                    </a:lnTo>
                    <a:lnTo>
                      <a:pt x="136" y="0"/>
                    </a:lnTo>
                    <a:lnTo>
                      <a:pt x="135" y="4"/>
                    </a:lnTo>
                    <a:lnTo>
                      <a:pt x="134" y="4"/>
                    </a:lnTo>
                    <a:lnTo>
                      <a:pt x="134" y="6"/>
                    </a:lnTo>
                    <a:lnTo>
                      <a:pt x="134" y="8"/>
                    </a:lnTo>
                    <a:lnTo>
                      <a:pt x="109" y="18"/>
                    </a:lnTo>
                    <a:lnTo>
                      <a:pt x="84" y="26"/>
                    </a:lnTo>
                    <a:lnTo>
                      <a:pt x="46" y="66"/>
                    </a:lnTo>
                    <a:lnTo>
                      <a:pt x="32" y="85"/>
                    </a:lnTo>
                    <a:lnTo>
                      <a:pt x="19" y="103"/>
                    </a:lnTo>
                    <a:lnTo>
                      <a:pt x="8" y="133"/>
                    </a:lnTo>
                    <a:lnTo>
                      <a:pt x="3" y="162"/>
                    </a:lnTo>
                    <a:lnTo>
                      <a:pt x="0" y="192"/>
                    </a:lnTo>
                    <a:lnTo>
                      <a:pt x="3" y="223"/>
                    </a:lnTo>
                    <a:lnTo>
                      <a:pt x="3" y="241"/>
                    </a:lnTo>
                    <a:lnTo>
                      <a:pt x="4" y="262"/>
                    </a:lnTo>
                    <a:lnTo>
                      <a:pt x="32" y="300"/>
                    </a:lnTo>
                    <a:lnTo>
                      <a:pt x="62" y="338"/>
                    </a:lnTo>
                    <a:lnTo>
                      <a:pt x="84" y="360"/>
                    </a:lnTo>
                    <a:lnTo>
                      <a:pt x="110" y="382"/>
                    </a:lnTo>
                    <a:lnTo>
                      <a:pt x="149" y="383"/>
                    </a:lnTo>
                    <a:lnTo>
                      <a:pt x="168" y="383"/>
                    </a:lnTo>
                    <a:lnTo>
                      <a:pt x="189" y="384"/>
                    </a:lnTo>
                    <a:lnTo>
                      <a:pt x="268" y="382"/>
                    </a:lnTo>
                    <a:lnTo>
                      <a:pt x="277" y="381"/>
                    </a:lnTo>
                    <a:lnTo>
                      <a:pt x="282" y="379"/>
                    </a:lnTo>
                    <a:lnTo>
                      <a:pt x="284" y="378"/>
                    </a:lnTo>
                    <a:lnTo>
                      <a:pt x="287" y="378"/>
                    </a:lnTo>
                    <a:lnTo>
                      <a:pt x="296" y="373"/>
                    </a:lnTo>
                    <a:lnTo>
                      <a:pt x="308" y="367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835" name="Line 347"/>
            <p:cNvSpPr>
              <a:spLocks noChangeShapeType="1"/>
            </p:cNvSpPr>
            <p:nvPr/>
          </p:nvSpPr>
          <p:spPr bwMode="auto">
            <a:xfrm>
              <a:off x="4632" y="1992"/>
              <a:ext cx="0" cy="21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836" name="Line 350"/>
            <p:cNvSpPr>
              <a:spLocks noChangeShapeType="1"/>
            </p:cNvSpPr>
            <p:nvPr/>
          </p:nvSpPr>
          <p:spPr bwMode="auto">
            <a:xfrm flipV="1">
              <a:off x="816" y="2112"/>
              <a:ext cx="2" cy="45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699" name="Text Box 2281"/>
          <p:cNvSpPr txBox="1">
            <a:spLocks noChangeArrowheads="1"/>
          </p:cNvSpPr>
          <p:nvPr/>
        </p:nvSpPr>
        <p:spPr bwMode="auto">
          <a:xfrm>
            <a:off x="1547813" y="2755900"/>
            <a:ext cx="287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g</a:t>
            </a:r>
          </a:p>
        </p:txBody>
      </p:sp>
      <p:sp>
        <p:nvSpPr>
          <p:cNvPr id="29700" name="Text Box 2282"/>
          <p:cNvSpPr txBox="1">
            <a:spLocks noChangeArrowheads="1"/>
          </p:cNvSpPr>
          <p:nvPr/>
        </p:nvSpPr>
        <p:spPr bwMode="auto">
          <a:xfrm>
            <a:off x="1547813" y="3763963"/>
            <a:ext cx="287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29701" name="Text Box 221"/>
          <p:cNvSpPr txBox="1">
            <a:spLocks noChangeArrowheads="1"/>
          </p:cNvSpPr>
          <p:nvPr/>
        </p:nvSpPr>
        <p:spPr bwMode="auto">
          <a:xfrm>
            <a:off x="4859338" y="5300663"/>
            <a:ext cx="1008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C10719"/>
                </a:solidFill>
              </a:rPr>
              <a:t>共阴极</a:t>
            </a:r>
          </a:p>
        </p:txBody>
      </p:sp>
      <p:sp>
        <p:nvSpPr>
          <p:cNvPr id="29702" name="Text Box 222"/>
          <p:cNvSpPr txBox="1">
            <a:spLocks noChangeArrowheads="1"/>
          </p:cNvSpPr>
          <p:nvPr/>
        </p:nvSpPr>
        <p:spPr bwMode="auto">
          <a:xfrm>
            <a:off x="7308850" y="5229225"/>
            <a:ext cx="1008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C10719"/>
                </a:solidFill>
              </a:rPr>
              <a:t>共阳极</a:t>
            </a:r>
          </a:p>
        </p:txBody>
      </p:sp>
      <p:sp>
        <p:nvSpPr>
          <p:cNvPr id="29703" name="Text Box 223"/>
          <p:cNvSpPr txBox="1">
            <a:spLocks noChangeArrowheads="1"/>
          </p:cNvSpPr>
          <p:nvPr/>
        </p:nvSpPr>
        <p:spPr bwMode="auto">
          <a:xfrm>
            <a:off x="2124075" y="5300663"/>
            <a:ext cx="1152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C10719"/>
                </a:solidFill>
              </a:rPr>
              <a:t>管脚排列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368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27" x="2279650" y="3103563"/>
          <p14:tracePt t="2734" x="2279650" y="3111500"/>
          <p14:tracePt t="2863" x="2271713" y="3111500"/>
          <p14:tracePt t="2869" x="2254250" y="3121025"/>
          <p14:tracePt t="2883" x="2228850" y="3128963"/>
          <p14:tracePt t="2901" x="2203450" y="3136900"/>
          <p14:tracePt t="2917" x="2178050" y="3146425"/>
          <p14:tracePt t="2934" x="2117725" y="3163888"/>
          <p14:tracePt t="2950" x="2022475" y="3179763"/>
          <p14:tracePt t="2967" x="1903413" y="3189288"/>
          <p14:tracePt t="2984" x="1782763" y="3189288"/>
          <p14:tracePt t="3001" x="1689100" y="3197225"/>
          <p14:tracePt t="3017" x="1611313" y="3197225"/>
          <p14:tracePt t="3034" x="1603375" y="3189288"/>
          <p14:tracePt t="3111" x="1593850" y="3189288"/>
          <p14:tracePt t="3117" x="1593850" y="3179763"/>
          <p14:tracePt t="3135" x="1577975" y="3163888"/>
          <p14:tracePt t="3152" x="1560513" y="3128963"/>
          <p14:tracePt t="3168" x="1535113" y="3103563"/>
          <p14:tracePt t="3185" x="1508125" y="3068638"/>
          <p14:tracePt t="3201" x="1492250" y="3017838"/>
          <p14:tracePt t="3219" x="1482725" y="2992438"/>
          <p14:tracePt t="3235" x="1482725" y="2965450"/>
          <p14:tracePt t="3252" x="1449388" y="2914650"/>
          <p14:tracePt t="3269" x="1406525" y="2854325"/>
          <p14:tracePt t="3286" x="1320800" y="2786063"/>
          <p14:tracePt t="3302" x="1200150" y="2674938"/>
          <p14:tracePt t="3319" x="1122363" y="2597150"/>
          <p14:tracePt t="3335" x="1063625" y="2528888"/>
          <p14:tracePt t="3353" x="1054100" y="2493963"/>
          <p14:tracePt t="3369" x="1054100" y="2478088"/>
          <p14:tracePt t="3369" x="1063625" y="2460625"/>
          <p14:tracePt t="3386" x="1071563" y="2435225"/>
          <p14:tracePt t="3402" x="1106488" y="2392363"/>
          <p14:tracePt t="3419" x="1131888" y="2357438"/>
          <p14:tracePt t="3436" x="1139825" y="2322513"/>
          <p14:tracePt t="3453" x="1149350" y="2306638"/>
          <p14:tracePt t="3470" x="1157288" y="2271713"/>
          <p14:tracePt t="3486" x="1165225" y="2246313"/>
          <p14:tracePt t="3504" x="1192213" y="2203450"/>
          <p14:tracePt t="3520" x="1217613" y="2160588"/>
          <p14:tracePt t="3537" x="1250950" y="2135188"/>
          <p14:tracePt t="3553" x="1336675" y="2082800"/>
          <p14:tracePt t="3571" x="1474788" y="2022475"/>
          <p14:tracePt t="3587" x="1577975" y="1989138"/>
          <p14:tracePt t="3604" x="1722438" y="1954213"/>
          <p14:tracePt t="3620" x="1808163" y="1928813"/>
          <p14:tracePt t="3637" x="1868488" y="1911350"/>
          <p14:tracePt t="3654" x="1903413" y="1903413"/>
          <p14:tracePt t="3731" x="1911350" y="1903413"/>
          <p14:tracePt t="3736" x="1936750" y="1946275"/>
          <p14:tracePt t="3754" x="1979613" y="1997075"/>
          <p14:tracePt t="3771" x="2039938" y="2057400"/>
          <p14:tracePt t="3788" x="2074863" y="2117725"/>
          <p14:tracePt t="3805" x="2092325" y="2160588"/>
          <p14:tracePt t="3822" x="2117725" y="2203450"/>
          <p14:tracePt t="3838" x="2117725" y="2254250"/>
          <p14:tracePt t="3855" x="2135188" y="2314575"/>
          <p14:tracePt t="3872" x="2143125" y="2382838"/>
          <p14:tracePt t="3889" x="2151063" y="2460625"/>
          <p14:tracePt t="3905" x="2168525" y="2614613"/>
          <p14:tracePt t="3922" x="2185988" y="2700338"/>
          <p14:tracePt t="3939" x="2193925" y="2846388"/>
          <p14:tracePt t="3956" x="2203450" y="2949575"/>
          <p14:tracePt t="3972" x="2203450" y="3094038"/>
          <p14:tracePt t="3989" x="2203450" y="3197225"/>
          <p14:tracePt t="4006" x="2203450" y="3292475"/>
          <p14:tracePt t="4023" x="2203450" y="3403600"/>
          <p14:tracePt t="4039" x="2203450" y="3471863"/>
          <p14:tracePt t="4056" x="2220913" y="3565525"/>
          <p14:tracePt t="4073" x="2220913" y="3643313"/>
          <p14:tracePt t="4090" x="2228850" y="3711575"/>
          <p14:tracePt t="4106" x="2228850" y="3779838"/>
          <p14:tracePt t="4123" x="2228850" y="3849688"/>
          <p14:tracePt t="4140" x="2228850" y="3900488"/>
          <p14:tracePt t="4157" x="2228850" y="3951288"/>
          <p14:tracePt t="4174" x="2228850" y="4003675"/>
          <p14:tracePt t="4190" x="2203450" y="4054475"/>
          <p14:tracePt t="4207" x="2185988" y="4132263"/>
          <p14:tracePt t="4224" x="2143125" y="4183063"/>
          <p14:tracePt t="4241" x="2065338" y="4303713"/>
          <p14:tracePt t="4275" x="2039938" y="4329113"/>
          <p14:tracePt t="4291" x="1979613" y="4397375"/>
          <p14:tracePt t="4308" x="1885950" y="4449763"/>
          <p14:tracePt t="4324" x="1722438" y="4535488"/>
          <p14:tracePt t="4342" x="1568450" y="4611688"/>
          <p14:tracePt t="4358" x="1406525" y="4672013"/>
          <p14:tracePt t="4375" x="1268413" y="4722813"/>
          <p14:tracePt t="4391" x="1165225" y="4765675"/>
          <p14:tracePt t="4409" x="1139825" y="4775200"/>
          <p14:tracePt t="4468" x="1131888" y="4775200"/>
          <p14:tracePt t="4473" x="1096963" y="4714875"/>
          <p14:tracePt t="4493" x="1054100" y="4646613"/>
          <p14:tracePt t="4508" x="1011238" y="4578350"/>
          <p14:tracePt t="4526" x="960438" y="4535488"/>
          <p14:tracePt t="4542" x="917575" y="4500563"/>
          <p14:tracePt t="4559" x="900113" y="4483100"/>
          <p14:tracePt t="4603" x="900113" y="4475163"/>
          <p14:tracePt t="4609" x="900113" y="4432300"/>
          <p14:tracePt t="4626" x="900113" y="4379913"/>
          <p14:tracePt t="4642" x="900113" y="4278313"/>
          <p14:tracePt t="4659" x="900113" y="4157663"/>
          <p14:tracePt t="4676" x="900113" y="4003675"/>
          <p14:tracePt t="4693" x="900113" y="3875088"/>
          <p14:tracePt t="4710" x="908050" y="3736975"/>
          <p14:tracePt t="4727" x="908050" y="3625850"/>
          <p14:tracePt t="4743" x="908050" y="3540125"/>
          <p14:tracePt t="4760" x="917575" y="3421063"/>
          <p14:tracePt t="4777" x="925513" y="3257550"/>
          <p14:tracePt t="4794" x="925513" y="3146425"/>
          <p14:tracePt t="4810" x="935038" y="3008313"/>
          <p14:tracePt t="4827" x="942975" y="2871788"/>
          <p14:tracePt t="4844" x="950913" y="2743200"/>
          <p14:tracePt t="4860" x="977900" y="2606675"/>
          <p14:tracePt t="4877" x="1003300" y="2511425"/>
          <p14:tracePt t="4894" x="1028700" y="2443163"/>
          <p14:tracePt t="4911" x="1054100" y="2382838"/>
          <p14:tracePt t="4927" x="1089025" y="2306638"/>
          <p14:tracePt t="4945" x="1131888" y="2211388"/>
          <p14:tracePt t="4961" x="1192213" y="2100263"/>
          <p14:tracePt t="4978" x="1235075" y="2032000"/>
          <p14:tracePt t="4994" x="1277938" y="1954213"/>
          <p14:tracePt t="5012" x="1346200" y="1868488"/>
          <p14:tracePt t="5028" x="1397000" y="1817688"/>
          <p14:tracePt t="5045" x="1439863" y="1782763"/>
          <p14:tracePt t="5061" x="1492250" y="1757363"/>
          <p14:tracePt t="5078" x="1517650" y="1722438"/>
          <p14:tracePt t="5095" x="1560513" y="1697038"/>
          <p14:tracePt t="5112" x="1603375" y="1689100"/>
          <p14:tracePt t="5112" x="1611313" y="1679575"/>
          <p14:tracePt t="5130" x="1636713" y="1671638"/>
          <p14:tracePt t="5145" x="1714500" y="1671638"/>
          <p14:tracePt t="5162" x="1765300" y="1679575"/>
          <p14:tracePt t="5179" x="1800225" y="1697038"/>
          <p14:tracePt t="5196" x="1808163" y="1697038"/>
          <p14:tracePt t="5212" x="1825625" y="1697038"/>
          <p14:tracePt t="5229" x="1835150" y="1706563"/>
          <p14:tracePt t="5246" x="1868488" y="1731963"/>
          <p14:tracePt t="5263" x="1903413" y="1765300"/>
          <p14:tracePt t="5279" x="1936750" y="1792288"/>
          <p14:tracePt t="5296" x="1963738" y="1835150"/>
          <p14:tracePt t="5313" x="1979613" y="1878013"/>
          <p14:tracePt t="5313" x="1989138" y="1911350"/>
          <p14:tracePt t="5330" x="2014538" y="1989138"/>
          <p14:tracePt t="5346" x="2022475" y="2082800"/>
          <p14:tracePt t="5363" x="2039938" y="2143125"/>
          <p14:tracePt t="5380" x="2049463" y="2211388"/>
          <p14:tracePt t="5397" x="2065338" y="2271713"/>
          <p14:tracePt t="5413" x="2074863" y="2322513"/>
          <p14:tracePt t="5430" x="2082800" y="2374900"/>
          <p14:tracePt t="5447" x="2108200" y="2443163"/>
          <p14:tracePt t="5464" x="2117725" y="2493963"/>
          <p14:tracePt t="5481" x="2117725" y="2579688"/>
          <p14:tracePt t="5497" x="2117725" y="2700338"/>
          <p14:tracePt t="5515" x="2117725" y="2786063"/>
          <p14:tracePt t="5531" x="2117725" y="2836863"/>
          <p14:tracePt t="5548" x="2117725" y="2897188"/>
          <p14:tracePt t="5564" x="2117725" y="2949575"/>
          <p14:tracePt t="5581" x="2117725" y="3008313"/>
          <p14:tracePt t="5598" x="2108200" y="3086100"/>
          <p14:tracePt t="5615" x="2092325" y="3171825"/>
          <p14:tracePt t="5631" x="2074863" y="3249613"/>
          <p14:tracePt t="5648" x="2057400" y="3360738"/>
          <p14:tracePt t="5665" x="2049463" y="3421063"/>
          <p14:tracePt t="5665" x="2049463" y="3454400"/>
          <p14:tracePt t="5683" x="2039938" y="3522663"/>
          <p14:tracePt t="5699" x="2039938" y="3600450"/>
          <p14:tracePt t="5716" x="2022475" y="3694113"/>
          <p14:tracePt t="5733" x="2006600" y="3771900"/>
          <p14:tracePt t="5750" x="1997075" y="3832225"/>
          <p14:tracePt t="5766" x="1997075" y="3883025"/>
          <p14:tracePt t="5783" x="1989138" y="3917950"/>
          <p14:tracePt t="5800" x="1989138" y="3960813"/>
          <p14:tracePt t="5816" x="1989138" y="4003675"/>
          <p14:tracePt t="5834" x="1989138" y="4054475"/>
          <p14:tracePt t="5850" x="1979613" y="4097338"/>
          <p14:tracePt t="5867" x="1963738" y="4122738"/>
          <p14:tracePt t="5883" x="1963738" y="4149725"/>
          <p14:tracePt t="5901" x="1954213" y="4175125"/>
          <p14:tracePt t="5917" x="1946275" y="4192588"/>
          <p14:tracePt t="5934" x="1928813" y="4225925"/>
          <p14:tracePt t="5951" x="1903413" y="4260850"/>
          <p14:tracePt t="5968" x="1860550" y="4311650"/>
          <p14:tracePt t="5984" x="1817688" y="4364038"/>
          <p14:tracePt t="6001" x="1757363" y="4406900"/>
          <p14:tracePt t="6018" x="1689100" y="4440238"/>
          <p14:tracePt t="6035" x="1636713" y="4465638"/>
          <p14:tracePt t="6051" x="1585913" y="4475163"/>
          <p14:tracePt t="6068" x="1535113" y="4475163"/>
          <p14:tracePt t="6085" x="1492250" y="4475163"/>
          <p14:tracePt t="6102" x="1457325" y="4475163"/>
          <p14:tracePt t="6119" x="1439863" y="4465638"/>
          <p14:tracePt t="6135" x="1431925" y="4465638"/>
          <p14:tracePt t="6152" x="1414463" y="4457700"/>
          <p14:tracePt t="6168" x="1397000" y="4449763"/>
          <p14:tracePt t="6185" x="1389063" y="4440238"/>
          <p14:tracePt t="6202" x="1354138" y="4406900"/>
          <p14:tracePt t="6219" x="1336675" y="4389438"/>
          <p14:tracePt t="6236" x="1328738" y="4354513"/>
          <p14:tracePt t="6253" x="1311275" y="4321175"/>
          <p14:tracePt t="6269" x="1293813" y="4286250"/>
          <p14:tracePt t="6286" x="1268413" y="4217988"/>
          <p14:tracePt t="6302" x="1243013" y="4140200"/>
          <p14:tracePt t="6320" x="1217613" y="4011613"/>
          <p14:tracePt t="6336" x="1217613" y="3865563"/>
          <p14:tracePt t="6353" x="1235075" y="3651250"/>
          <p14:tracePt t="6369" x="1277938" y="3471863"/>
          <p14:tracePt t="6369" x="1285875" y="3378200"/>
          <p14:tracePt t="6387" x="1311275" y="3189288"/>
          <p14:tracePt t="6403" x="1328738" y="3035300"/>
          <p14:tracePt t="6420" x="1346200" y="2879725"/>
          <p14:tracePt t="6437" x="1354138" y="2768600"/>
          <p14:tracePt t="6453" x="1371600" y="2649538"/>
          <p14:tracePt t="6470" x="1389063" y="2546350"/>
          <p14:tracePt t="6487" x="1422400" y="2400300"/>
          <p14:tracePt t="6504" x="1439863" y="2279650"/>
          <p14:tracePt t="6520" x="1449388" y="2160588"/>
          <p14:tracePt t="6538" x="1449388" y="2082800"/>
          <p14:tracePt t="6554" x="1449388" y="2014538"/>
          <p14:tracePt t="6571" x="1449388" y="1979613"/>
          <p14:tracePt t="6587" x="1449388" y="1971675"/>
          <p14:tracePt t="6626" x="1449388" y="1963738"/>
          <p14:tracePt t="6901" x="1465263" y="1971675"/>
          <p14:tracePt t="6907" x="1492250" y="1979613"/>
          <p14:tracePt t="6923" x="1525588" y="1997075"/>
          <p14:tracePt t="6939" x="1585913" y="2032000"/>
          <p14:tracePt t="6956" x="1697038" y="2082800"/>
          <p14:tracePt t="6973" x="1800225" y="2117725"/>
          <p14:tracePt t="6990" x="1885950" y="2143125"/>
          <p14:tracePt t="7006" x="1928813" y="2160588"/>
          <p14:tracePt t="7023" x="1936750" y="2160588"/>
          <p14:tracePt t="7072" x="1946275" y="2160588"/>
          <p14:tracePt t="7079" x="1954213" y="2160588"/>
          <p14:tracePt t="7090" x="1997075" y="2160588"/>
          <p14:tracePt t="7107" x="2100263" y="2185988"/>
          <p14:tracePt t="7124" x="2178050" y="2203450"/>
          <p14:tracePt t="7141" x="2193925" y="2211388"/>
          <p14:tracePt t="7279" x="2185988" y="2211388"/>
          <p14:tracePt t="7285" x="2178050" y="2220913"/>
          <p14:tracePt t="7308" x="2178050" y="2228850"/>
          <p14:tracePt t="7325" x="2178050" y="2236788"/>
          <p14:tracePt t="7342" x="2178050" y="2254250"/>
          <p14:tracePt t="7358" x="2168525" y="2297113"/>
          <p14:tracePt t="7375" x="2143125" y="2332038"/>
          <p14:tracePt t="7392" x="2125663" y="2451100"/>
          <p14:tracePt t="7409" x="2117725" y="2589213"/>
          <p14:tracePt t="7425" x="2100263" y="2751138"/>
          <p14:tracePt t="7442" x="2074863" y="2914650"/>
          <p14:tracePt t="7459" x="2065338" y="2957513"/>
          <p14:tracePt t="7475" x="2057400" y="3000375"/>
          <p14:tracePt t="7493" x="2049463" y="3025775"/>
          <p14:tracePt t="7509" x="2039938" y="3068638"/>
          <p14:tracePt t="7526" x="2039938" y="3103563"/>
          <p14:tracePt t="7543" x="2022475" y="3154363"/>
          <p14:tracePt t="7560" x="2006600" y="3222625"/>
          <p14:tracePt t="7576" x="1997075" y="3308350"/>
          <p14:tracePt t="7593" x="1979613" y="3403600"/>
          <p14:tracePt t="7609" x="1954213" y="3463925"/>
          <p14:tracePt t="7627" x="1954213" y="3489325"/>
          <p14:tracePt t="7643" x="1946275" y="3514725"/>
          <p14:tracePt t="7660" x="1946275" y="3522663"/>
          <p14:tracePt t="7677" x="1936750" y="3540125"/>
          <p14:tracePt t="7693" x="1928813" y="3557588"/>
          <p14:tracePt t="7710" x="1920875" y="3575050"/>
          <p14:tracePt t="7727" x="1893888" y="3617913"/>
          <p14:tracePt t="7744" x="1843088" y="3668713"/>
          <p14:tracePt t="7761" x="1774825" y="3729038"/>
          <p14:tracePt t="7777" x="1714500" y="3789363"/>
          <p14:tracePt t="7794" x="1636713" y="3832225"/>
          <p14:tracePt t="7811" x="1577975" y="3840163"/>
          <p14:tracePt t="7827" x="1508125" y="3840163"/>
          <p14:tracePt t="7844" x="1457325" y="3840163"/>
          <p14:tracePt t="7861" x="1414463" y="3806825"/>
          <p14:tracePt t="7878" x="1389063" y="3789363"/>
          <p14:tracePt t="7894" x="1379538" y="3736975"/>
          <p14:tracePt t="7912" x="1371600" y="3703638"/>
          <p14:tracePt t="7928" x="1354138" y="3660775"/>
          <p14:tracePt t="7945" x="1346200" y="3635375"/>
          <p14:tracePt t="7961" x="1328738" y="3600450"/>
          <p14:tracePt t="7961" x="1320800" y="3582988"/>
          <p14:tracePt t="7979" x="1268413" y="3532188"/>
          <p14:tracePt t="7995" x="1217613" y="3471863"/>
          <p14:tracePt t="8012" x="1182688" y="3411538"/>
          <p14:tracePt t="8028" x="1157288" y="3325813"/>
          <p14:tracePt t="8045" x="1157288" y="3265488"/>
          <p14:tracePt t="8063" x="1165225" y="3189288"/>
          <p14:tracePt t="8079" x="1192213" y="3121025"/>
          <p14:tracePt t="8096" x="1208088" y="3043238"/>
          <p14:tracePt t="8112" x="1243013" y="2974975"/>
          <p14:tracePt t="8129" x="1268413" y="2922588"/>
          <p14:tracePt t="8146" x="1311275" y="2811463"/>
          <p14:tracePt t="8163" x="1320800" y="2751138"/>
          <p14:tracePt t="8179" x="1336675" y="2674938"/>
          <p14:tracePt t="8196" x="1346200" y="2563813"/>
          <p14:tracePt t="8213" x="1363663" y="2486025"/>
          <p14:tracePt t="8230" x="1363663" y="2451100"/>
          <p14:tracePt t="8246" x="1371600" y="2425700"/>
          <p14:tracePt t="8263" x="1371600" y="2400300"/>
          <p14:tracePt t="8280" x="1371600" y="2357438"/>
          <p14:tracePt t="8297" x="1371600" y="2332038"/>
          <p14:tracePt t="8313" x="1371600" y="2306638"/>
          <p14:tracePt t="8313" x="1371600" y="2297113"/>
          <p14:tracePt t="8331" x="1371600" y="2289175"/>
          <p14:tracePt t="8347" x="1371600" y="2271713"/>
          <p14:tracePt t="8364" x="1379538" y="2263775"/>
          <p14:tracePt t="8380" x="1397000" y="2254250"/>
          <p14:tracePt t="8397" x="1431925" y="2246313"/>
          <p14:tracePt t="8414" x="1492250" y="2236788"/>
          <p14:tracePt t="8431" x="1593850" y="2228850"/>
          <p14:tracePt t="8448" x="1689100" y="2228850"/>
          <p14:tracePt t="8464" x="1808163" y="2228850"/>
          <p14:tracePt t="8481" x="1878013" y="2228850"/>
          <p14:tracePt t="8498" x="1971675" y="2246313"/>
          <p14:tracePt t="8515" x="1979613" y="2254250"/>
          <p14:tracePt t="8531" x="1989138" y="2263775"/>
          <p14:tracePt t="8549" x="1989138" y="2306638"/>
          <p14:tracePt t="8565" x="1989138" y="2365375"/>
          <p14:tracePt t="8582" x="1997075" y="2468563"/>
          <p14:tracePt t="8598" x="2065338" y="2657475"/>
          <p14:tracePt t="8615" x="2117725" y="2778125"/>
          <p14:tracePt t="8632" x="2185988" y="2906713"/>
          <p14:tracePt t="8649" x="2220913" y="2982913"/>
          <p14:tracePt t="8665" x="2220913" y="3035300"/>
          <p14:tracePt t="8665" x="2228850" y="3060700"/>
          <p14:tracePt t="8683" x="2228850" y="3086100"/>
          <p14:tracePt t="8699" x="2228850" y="3128963"/>
          <p14:tracePt t="8716" x="2220913" y="3179763"/>
          <p14:tracePt t="8732" x="2185988" y="3265488"/>
          <p14:tracePt t="8749" x="2143125" y="3386138"/>
          <p14:tracePt t="8766" x="2108200" y="3489325"/>
          <p14:tracePt t="8782" x="2100263" y="3540125"/>
          <p14:tracePt t="8800" x="2082800" y="3582988"/>
          <p14:tracePt t="8816" x="2082800" y="3635375"/>
          <p14:tracePt t="8833" x="2057400" y="3668713"/>
          <p14:tracePt t="8849" x="2032000" y="3729038"/>
          <p14:tracePt t="8867" x="1963738" y="3789363"/>
          <p14:tracePt t="8883" x="1835150" y="3857625"/>
          <p14:tracePt t="8900" x="1689100" y="3943350"/>
          <p14:tracePt t="8917" x="1560513" y="4011613"/>
          <p14:tracePt t="8934" x="1465263" y="4064000"/>
          <p14:tracePt t="8950" x="1422400" y="4089400"/>
          <p14:tracePt t="8967" x="1389063" y="4089400"/>
          <p14:tracePt t="8984" x="1336675" y="4079875"/>
          <p14:tracePt t="9001" x="1277938" y="4037013"/>
          <p14:tracePt t="9017" x="1217613" y="3960813"/>
          <p14:tracePt t="9017" x="1192213" y="3908425"/>
          <p14:tracePt t="9034" x="1149350" y="3729038"/>
          <p14:tracePt t="9051" x="1131888" y="3540125"/>
          <p14:tracePt t="9068" x="1131888" y="3368675"/>
          <p14:tracePt t="9084" x="1139825" y="3249613"/>
          <p14:tracePt t="9101" x="1165225" y="3111500"/>
          <p14:tracePt t="9118" x="1208088" y="2992438"/>
          <p14:tracePt t="9134" x="1260475" y="2879725"/>
          <p14:tracePt t="9151" x="1311275" y="2760663"/>
          <p14:tracePt t="9168" x="1346200" y="2649538"/>
          <p14:tracePt t="9185" x="1397000" y="2503488"/>
          <p14:tracePt t="9201" x="1500188" y="2211388"/>
          <p14:tracePt t="9219" x="1603375" y="2039938"/>
          <p14:tracePt t="9235" x="1671638" y="1920875"/>
          <p14:tracePt t="9252" x="1714500" y="1860550"/>
          <p14:tracePt t="9268" x="1749425" y="1825625"/>
          <p14:tracePt t="9286" x="1774825" y="1800225"/>
          <p14:tracePt t="9302" x="1808163" y="1782763"/>
          <p14:tracePt t="9319" x="1885950" y="1782763"/>
          <p14:tracePt t="9335" x="1963738" y="1782763"/>
          <p14:tracePt t="9353" x="2049463" y="1808163"/>
          <p14:tracePt t="9369" x="2117725" y="1825625"/>
          <p14:tracePt t="9386" x="2143125" y="1860550"/>
          <p14:tracePt t="9403" x="2151063" y="1868488"/>
          <p14:tracePt t="9419" x="2151063" y="1885950"/>
          <p14:tracePt t="9436" x="2160588" y="1903413"/>
          <p14:tracePt t="9453" x="2168525" y="1911350"/>
          <p14:tracePt t="9470" x="2168525" y="1928813"/>
          <p14:tracePt t="9486" x="2178050" y="1963738"/>
          <p14:tracePt t="9503" x="2185988" y="2006600"/>
          <p14:tracePt t="9520" x="2193925" y="2082800"/>
          <p14:tracePt t="9536" x="2193925" y="2160588"/>
          <p14:tracePt t="9552" x="2193925" y="2289175"/>
          <p14:tracePt t="9571" x="2193925" y="2382838"/>
          <p14:tracePt t="9587" x="2185988" y="2503488"/>
          <p14:tracePt t="9604" x="2178050" y="2589213"/>
          <p14:tracePt t="9620" x="2160588" y="2640013"/>
          <p14:tracePt t="9636" x="2151063" y="2682875"/>
          <p14:tracePt t="9653" x="2143125" y="2717800"/>
          <p14:tracePt t="9670" x="2143125" y="2760663"/>
          <p14:tracePt t="9686" x="2135188" y="2828925"/>
          <p14:tracePt t="9703" x="2125663" y="2879725"/>
          <p14:tracePt t="9720" x="2117725" y="2982913"/>
          <p14:tracePt t="9737" x="2074863" y="3121025"/>
          <p14:tracePt t="9754" x="2039938" y="3232150"/>
          <p14:tracePt t="9770" x="2032000" y="3282950"/>
          <p14:tracePt t="9787" x="2006600" y="3343275"/>
          <p14:tracePt t="9804" x="1997075" y="3378200"/>
          <p14:tracePt t="9821" x="1989138" y="3394075"/>
          <p14:tracePt t="9939" x="1989138" y="3403600"/>
          <p14:tracePt t="10944" x="1989138" y="3411538"/>
          <p14:tracePt t="10992" x="1989138" y="3421063"/>
          <p14:tracePt t="10998" x="1989138" y="3429000"/>
          <p14:tracePt t="11012" x="1997075" y="3446463"/>
          <p14:tracePt t="11029" x="2022475" y="3497263"/>
          <p14:tracePt t="11046" x="2108200" y="3592513"/>
          <p14:tracePt t="11063" x="2228850" y="3703638"/>
          <p14:tracePt t="11079" x="2357438" y="3806825"/>
          <p14:tracePt t="11097" x="2503488" y="3908425"/>
          <p14:tracePt t="11113" x="2614613" y="3986213"/>
          <p14:tracePt t="11130" x="2743200" y="4071938"/>
          <p14:tracePt t="11146" x="2836863" y="4149725"/>
          <p14:tracePt t="11146" x="2879725" y="4183063"/>
          <p14:tracePt t="11163" x="2957513" y="4243388"/>
          <p14:tracePt t="11180" x="3051175" y="4303713"/>
          <p14:tracePt t="11197" x="3163888" y="4389438"/>
          <p14:tracePt t="11213" x="3275013" y="4465638"/>
          <p14:tracePt t="11230" x="3386138" y="4535488"/>
          <p14:tracePt t="11247" x="3514725" y="4629150"/>
          <p14:tracePt t="11264" x="3617913" y="4689475"/>
          <p14:tracePt t="11280" x="3694113" y="4740275"/>
          <p14:tracePt t="11297" x="3763963" y="4783138"/>
          <p14:tracePt t="11314" x="3806825" y="4818063"/>
          <p14:tracePt t="11331" x="3917950" y="4911725"/>
          <p14:tracePt t="11347" x="4011613" y="4979988"/>
          <p14:tracePt t="11364" x="4089400" y="5022850"/>
          <p14:tracePt t="11381" x="4183063" y="5040313"/>
          <p14:tracePt t="11398" x="4235450" y="5049838"/>
          <p14:tracePt t="11415" x="4268788" y="5049838"/>
          <p14:tracePt t="11431" x="4286250" y="5049838"/>
          <p14:tracePt t="11448" x="4294188" y="5040313"/>
          <p14:tracePt t="11465" x="4303713" y="5032375"/>
          <p14:tracePt t="11482" x="4311650" y="5032375"/>
          <p14:tracePt t="11498" x="4346575" y="5022850"/>
          <p14:tracePt t="11498" x="4364038" y="5022850"/>
          <p14:tracePt t="11515" x="4422775" y="4989513"/>
          <p14:tracePt t="11532" x="4500563" y="4946650"/>
          <p14:tracePt t="11549" x="4586288" y="4894263"/>
          <p14:tracePt t="11565" x="4672013" y="4826000"/>
          <p14:tracePt t="11582" x="4740275" y="4740275"/>
          <p14:tracePt t="11599" x="4835525" y="4654550"/>
          <p14:tracePt t="11616" x="4903788" y="4560888"/>
          <p14:tracePt t="11632" x="4964113" y="4457700"/>
          <p14:tracePt t="11649" x="5006975" y="4371975"/>
          <p14:tracePt t="11666" x="5032375" y="4303713"/>
          <p14:tracePt t="11666" x="5049838" y="4260850"/>
          <p14:tracePt t="11683" x="5092700" y="4165600"/>
          <p14:tracePt t="11699" x="5151438" y="4046538"/>
          <p14:tracePt t="11716" x="5237163" y="3883025"/>
          <p14:tracePt t="11733" x="5307013" y="3763963"/>
          <p14:tracePt t="11749" x="5349875" y="3608388"/>
          <p14:tracePt t="11766" x="5383213" y="3514725"/>
          <p14:tracePt t="11783" x="5408613" y="3378200"/>
          <p14:tracePt t="11800" x="5426075" y="3249613"/>
          <p14:tracePt t="11816" x="5451475" y="3103563"/>
          <p14:tracePt t="11834" x="5468938" y="2992438"/>
          <p14:tracePt t="11850" x="5478463" y="2846388"/>
          <p14:tracePt t="11868" x="5478463" y="2760663"/>
          <p14:tracePt t="11884" x="5478463" y="2708275"/>
          <p14:tracePt t="11901" x="5443538" y="2622550"/>
          <p14:tracePt t="11917" x="5418138" y="2546350"/>
          <p14:tracePt t="11934" x="5383213" y="2425700"/>
          <p14:tracePt t="11951" x="5340350" y="2339975"/>
          <p14:tracePt t="11968" x="5272088" y="2203450"/>
          <p14:tracePt t="11984" x="5186363" y="2049463"/>
          <p14:tracePt t="12001" x="5100638" y="1911350"/>
          <p14:tracePt t="12018" x="4972050" y="1749425"/>
          <p14:tracePt t="12035" x="4886325" y="1646238"/>
          <p14:tracePt t="12035" x="4835525" y="1603375"/>
          <p14:tracePt t="12052" x="4749800" y="1543050"/>
          <p14:tracePt t="12068" x="4689475" y="1508125"/>
          <p14:tracePt t="12085" x="4672013" y="1500188"/>
          <p14:tracePt t="12101" x="4664075" y="1500188"/>
          <p14:tracePt t="12119" x="4654550" y="1500188"/>
          <p14:tracePt t="12135" x="4646613" y="1500188"/>
          <p14:tracePt t="12152" x="4621213" y="1500188"/>
          <p14:tracePt t="12169" x="4543425" y="1535113"/>
          <p14:tracePt t="12186" x="4422775" y="1585913"/>
          <p14:tracePt t="12202" x="4225925" y="1671638"/>
          <p14:tracePt t="12202" x="4132263" y="1739900"/>
          <p14:tracePt t="12219" x="3840163" y="1963738"/>
          <p14:tracePt t="12235" x="3506788" y="2246313"/>
          <p14:tracePt t="12253" x="3378200" y="2425700"/>
          <p14:tracePt t="12269" x="3335338" y="2520950"/>
          <p14:tracePt t="12286" x="3317875" y="2571750"/>
          <p14:tracePt t="12302" x="3308350" y="2632075"/>
          <p14:tracePt t="12319" x="3292475" y="2674938"/>
          <p14:tracePt t="12336" x="3282950" y="2735263"/>
          <p14:tracePt t="12353" x="3275013" y="2786063"/>
          <p14:tracePt t="12370" x="3257550" y="2871788"/>
          <p14:tracePt t="12386" x="3222625" y="3051175"/>
          <p14:tracePt t="12404" x="3206750" y="3240088"/>
          <p14:tracePt t="12420" x="3171825" y="3411538"/>
          <p14:tracePt t="12437" x="3154363" y="3600450"/>
          <p14:tracePt t="12453" x="3146425" y="3729038"/>
          <p14:tracePt t="12470" x="3146425" y="3875088"/>
          <p14:tracePt t="12487" x="3171825" y="3960813"/>
          <p14:tracePt t="12504" x="3206750" y="4054475"/>
          <p14:tracePt t="12520" x="3232150" y="4097338"/>
          <p14:tracePt t="12537" x="3265488" y="4140200"/>
          <p14:tracePt t="12554" x="3282950" y="4165600"/>
          <p14:tracePt t="12554" x="3292475" y="4175125"/>
          <p14:tracePt t="12571" x="3300413" y="4208463"/>
          <p14:tracePt t="12587" x="3317875" y="4235450"/>
          <p14:tracePt t="12604" x="3335338" y="4286250"/>
          <p14:tracePt t="12621" x="3368675" y="4346575"/>
          <p14:tracePt t="12638" x="3429000" y="4414838"/>
          <p14:tracePt t="12654" x="3522663" y="4483100"/>
          <p14:tracePt t="12671" x="3582988" y="4535488"/>
          <p14:tracePt t="12688" x="3651250" y="4560888"/>
          <p14:tracePt t="12705" x="3686175" y="4560888"/>
          <p14:tracePt t="12722" x="3703638" y="4560888"/>
          <p14:tracePt t="12797" x="3711575" y="4560888"/>
          <p14:tracePt t="12803" x="3746500" y="4568825"/>
          <p14:tracePt t="12822" x="3779838" y="4578350"/>
          <p14:tracePt t="12839" x="3814763" y="4586288"/>
          <p14:tracePt t="12856" x="3822700" y="4586288"/>
          <p14:tracePt t="12872" x="3840163" y="4586288"/>
          <p14:tracePt t="13328" x="3832225" y="4586288"/>
          <p14:tracePt t="13334" x="3832225" y="4578350"/>
          <p14:tracePt t="13341" x="3822700" y="4578350"/>
          <p14:tracePt t="13358" x="3814763" y="4543425"/>
          <p14:tracePt t="13375" x="3797300" y="4518025"/>
          <p14:tracePt t="13392" x="3771900" y="4483100"/>
          <p14:tracePt t="13409" x="3711575" y="4414838"/>
          <p14:tracePt t="13425" x="3600450" y="4321175"/>
          <p14:tracePt t="13442" x="3394075" y="4165600"/>
          <p14:tracePt t="13442" x="3300413" y="4097338"/>
          <p14:tracePt t="13459" x="3000375" y="3865563"/>
          <p14:tracePt t="13476" x="2725738" y="3660775"/>
          <p14:tracePt t="13493" x="2486025" y="3479800"/>
          <p14:tracePt t="13509" x="2332038" y="3351213"/>
          <p14:tracePt t="13526" x="2254250" y="3240088"/>
          <p14:tracePt t="13542" x="2185988" y="3128963"/>
          <p14:tracePt t="13560" x="2135188" y="3051175"/>
          <p14:tracePt t="13576" x="1989138" y="2897188"/>
          <p14:tracePt t="13593" x="1722438" y="2700338"/>
          <p14:tracePt t="13610" x="1371600" y="2435225"/>
          <p14:tracePt t="13627" x="1036638" y="2203450"/>
          <p14:tracePt t="13643" x="857250" y="2049463"/>
          <p14:tracePt t="13660" x="814388" y="1963738"/>
          <p14:tracePt t="13677" x="849313" y="1920875"/>
          <p14:tracePt t="13694" x="908050" y="1868488"/>
          <p14:tracePt t="13710" x="1011238" y="1817688"/>
          <p14:tracePt t="13727" x="1096963" y="1782763"/>
          <p14:tracePt t="13744" x="1165225" y="1739900"/>
          <p14:tracePt t="13760" x="1192213" y="1722438"/>
          <p14:tracePt t="13815" x="1192213" y="1714500"/>
          <p14:tracePt t="13876" x="1182688" y="1714500"/>
          <p14:tracePt t="13881" x="1182688" y="1731963"/>
          <p14:tracePt t="13894" x="1182688" y="1749425"/>
          <p14:tracePt t="13912" x="1182688" y="1757363"/>
          <p14:tracePt t="13928" x="1200150" y="1782763"/>
          <p14:tracePt t="13945" x="1217613" y="1817688"/>
          <p14:tracePt t="13961" x="1235075" y="1843088"/>
          <p14:tracePt t="13979" x="1260475" y="1851025"/>
          <p14:tracePt t="14049" x="1268413" y="1860550"/>
          <p14:tracePt t="14068" x="1268413" y="1868488"/>
          <p14:tracePt t="14073" x="1285875" y="1885950"/>
          <p14:tracePt t="14096" x="1293813" y="1893888"/>
          <p14:tracePt t="14112" x="1320800" y="1903413"/>
          <p14:tracePt t="14129" x="1354138" y="1911350"/>
          <p14:tracePt t="14146" x="1371600" y="1911350"/>
          <p14:tracePt t="14163" x="1379538" y="1911350"/>
          <p14:tracePt t="14254" x="1379538" y="1920875"/>
          <p14:tracePt t="14260" x="1397000" y="1946275"/>
          <p14:tracePt t="14280" x="1431925" y="1971675"/>
          <p14:tracePt t="14297" x="1465263" y="1979613"/>
          <p14:tracePt t="14313" x="1492250" y="1979613"/>
          <p14:tracePt t="14330" x="1517650" y="1979613"/>
          <p14:tracePt t="14348" x="1525588" y="1971675"/>
          <p14:tracePt t="14396" x="1535113" y="1971675"/>
          <p14:tracePt t="14402" x="1543050" y="1971675"/>
          <p14:tracePt t="14436" x="1550988" y="1971675"/>
          <p14:tracePt t="14441" x="1577975" y="1997075"/>
          <p14:tracePt t="14465" x="1585913" y="1997075"/>
          <p14:tracePt t="14551" x="1585913" y="2006600"/>
          <p14:tracePt t="14565" x="1577975" y="2006600"/>
          <p14:tracePt t="14581" x="1560513" y="2014538"/>
          <p14:tracePt t="14598" x="1517650" y="2057400"/>
          <p14:tracePt t="14604" x="1508125" y="2065338"/>
          <p14:tracePt t="14615" x="1492250" y="2082800"/>
          <p14:tracePt t="14632" x="1474788" y="2108200"/>
          <p14:tracePt t="14649" x="1449388" y="2125663"/>
          <p14:tracePt t="14665" x="1439863" y="2135188"/>
          <p14:tracePt t="14682" x="1439863" y="2143125"/>
          <p14:tracePt t="14999" x="1449388" y="2143125"/>
          <p14:tracePt t="15004" x="1465263" y="2143125"/>
          <p14:tracePt t="15018" x="1543050" y="2160588"/>
          <p14:tracePt t="15034" x="1620838" y="2168525"/>
          <p14:tracePt t="15034" x="1671638" y="2168525"/>
          <p14:tracePt t="15051" x="1825625" y="2168525"/>
          <p14:tracePt t="15068" x="1971675" y="2168525"/>
          <p14:tracePt t="15084" x="2125663" y="2160588"/>
          <p14:tracePt t="15101" x="2185988" y="2160588"/>
          <p14:tracePt t="15118" x="2211388" y="2151063"/>
          <p14:tracePt t="15190" x="2203450" y="2151063"/>
          <p14:tracePt t="15295" x="2211388" y="2151063"/>
          <p14:tracePt t="15324" x="2211388" y="2143125"/>
          <p14:tracePt t="15699" x="2203450" y="2151063"/>
          <p14:tracePt t="15705" x="2203450" y="2160588"/>
          <p14:tracePt t="15721" x="2203450" y="2168525"/>
          <p14:tracePt t="15823" x="2203450" y="2178050"/>
          <p14:tracePt t="15933" x="2203450" y="2185988"/>
          <p14:tracePt t="15938" x="2193925" y="2220913"/>
          <p14:tracePt t="15956" x="2193925" y="2306638"/>
          <p14:tracePt t="15972" x="2185988" y="2435225"/>
          <p14:tracePt t="15989" x="2178050" y="2579688"/>
          <p14:tracePt t="16006" x="2178050" y="2725738"/>
          <p14:tracePt t="16023" x="2168525" y="2803525"/>
          <p14:tracePt t="16040" x="2168525" y="2836863"/>
          <p14:tracePt t="16147" x="2160588" y="2836863"/>
          <p14:tracePt t="16152" x="2151063" y="2846388"/>
          <p14:tracePt t="16174" x="2151063" y="2863850"/>
          <p14:tracePt t="16190" x="2151063" y="2871788"/>
          <p14:tracePt t="16207" x="2151063" y="2879725"/>
          <p14:tracePt t="16224" x="2151063" y="2889250"/>
          <p14:tracePt t="16327" x="2143125" y="2897188"/>
          <p14:tracePt t="16404" x="2143125" y="2906713"/>
          <p14:tracePt t="16410" x="2143125" y="2914650"/>
          <p14:tracePt t="16425" x="2143125" y="2949575"/>
          <p14:tracePt t="16441" x="2143125" y="3025775"/>
          <p14:tracePt t="16459" x="2168525" y="3179763"/>
          <p14:tracePt t="16475" x="2168525" y="3335338"/>
          <p14:tracePt t="16492" x="2160588" y="3446463"/>
          <p14:tracePt t="16508" x="2151063" y="3506788"/>
          <p14:tracePt t="16526" x="2151063" y="3522663"/>
          <p14:tracePt t="16542" x="2151063" y="3532188"/>
          <p14:tracePt t="16687" x="2151063" y="3522663"/>
          <p14:tracePt t="16692" x="2151063" y="3497263"/>
          <p14:tracePt t="16710" x="2160588" y="3446463"/>
          <p14:tracePt t="16726" x="2160588" y="3360738"/>
          <p14:tracePt t="16743" x="2160588" y="3214688"/>
          <p14:tracePt t="16760" x="2143125" y="3051175"/>
          <p14:tracePt t="16777" x="2108200" y="2906713"/>
          <p14:tracePt t="16793" x="2065338" y="2768600"/>
          <p14:tracePt t="16811" x="1979613" y="2614613"/>
          <p14:tracePt t="16827" x="1920875" y="2536825"/>
          <p14:tracePt t="16844" x="1885950" y="2503488"/>
          <p14:tracePt t="16860" x="1860550" y="2478088"/>
          <p14:tracePt t="16877" x="1851025" y="2460625"/>
          <p14:tracePt t="16921" x="1851025" y="2451100"/>
          <p14:tracePt t="16927" x="1851025" y="2435225"/>
          <p14:tracePt t="16944" x="1835150" y="2365375"/>
          <p14:tracePt t="16961" x="1782763" y="2254250"/>
          <p14:tracePt t="16978" x="1689100" y="2108200"/>
          <p14:tracePt t="16978" x="1636713" y="2057400"/>
          <p14:tracePt t="16995" x="1577975" y="1989138"/>
          <p14:tracePt t="17011" x="1568450" y="1971675"/>
          <p14:tracePt t="17055" x="1585913" y="1971675"/>
          <p14:tracePt t="17061" x="1603375" y="1971675"/>
          <p14:tracePt t="17078" x="1620838" y="1963738"/>
          <p14:tracePt t="17095" x="1636713" y="1954213"/>
          <p14:tracePt t="17112" x="1654175" y="1946275"/>
          <p14:tracePt t="17129" x="1663700" y="1936750"/>
          <p14:tracePt t="17311" x="1663700" y="1946275"/>
          <p14:tracePt t="17317" x="1663700" y="1954213"/>
          <p14:tracePt t="17330" x="1654175" y="1963738"/>
          <p14:tracePt t="17330" x="1654175" y="1971675"/>
          <p14:tracePt t="17347" x="1654175" y="1997075"/>
          <p14:tracePt t="17363" x="1654175" y="2074863"/>
          <p14:tracePt t="17380" x="1654175" y="2160588"/>
          <p14:tracePt t="17397" x="1654175" y="2289175"/>
          <p14:tracePt t="17414" x="1654175" y="2357438"/>
          <p14:tracePt t="17430" x="1663700" y="2392363"/>
          <p14:tracePt t="17447" x="1671638" y="2400300"/>
          <p14:tracePt t="17464" x="1689100" y="2400300"/>
          <p14:tracePt t="17481" x="1792288" y="2357438"/>
          <p14:tracePt t="17497" x="1936750" y="2289175"/>
          <p14:tracePt t="17514" x="2117725" y="2168525"/>
          <p14:tracePt t="17531" x="2168525" y="2092325"/>
          <p14:tracePt t="17548" x="2168525" y="2074863"/>
          <p14:tracePt t="17564" x="2168525" y="2057400"/>
          <p14:tracePt t="17620" x="2151063" y="2049463"/>
          <p14:tracePt t="17625" x="2092325" y="2032000"/>
          <p14:tracePt t="17648" x="2049463" y="2014538"/>
          <p14:tracePt t="17665" x="2032000" y="1997075"/>
          <p14:tracePt t="17681" x="2014538" y="1997075"/>
          <p14:tracePt t="17681" x="2006600" y="1997075"/>
          <p14:tracePt t="17699" x="1997075" y="1989138"/>
          <p14:tracePt t="17715" x="1989138" y="1989138"/>
          <p14:tracePt t="17732" x="1971675" y="1989138"/>
          <p14:tracePt t="17748" x="1946275" y="1997075"/>
          <p14:tracePt t="17766" x="1920875" y="1997075"/>
          <p14:tracePt t="17782" x="1903413" y="2006600"/>
          <p14:tracePt t="17799" x="1893888" y="2006600"/>
          <p14:tracePt t="17874" x="1893888" y="2014538"/>
          <p14:tracePt t="17879" x="1868488" y="2014538"/>
          <p14:tracePt t="17900" x="1800225" y="2022475"/>
          <p14:tracePt t="17916" x="1679575" y="2032000"/>
          <p14:tracePt t="17933" x="1603375" y="2049463"/>
          <p14:tracePt t="17950" x="1577975" y="2049463"/>
          <p14:tracePt t="17994" x="1585913" y="2049463"/>
          <p14:tracePt t="18000" x="1636713" y="2032000"/>
          <p14:tracePt t="18017" x="1697038" y="1989138"/>
          <p14:tracePt t="18033" x="1749425" y="1963738"/>
          <p14:tracePt t="18050" x="1782763" y="1954213"/>
          <p14:tracePt t="18067" x="1782763" y="1946275"/>
          <p14:tracePt t="18117" x="1782763" y="1954213"/>
          <p14:tracePt t="18122" x="1757363" y="1971675"/>
          <p14:tracePt t="18134" x="1731963" y="1989138"/>
          <p14:tracePt t="18151" x="1722438" y="1997075"/>
          <p14:tracePt t="18167" x="1722438" y="2006600"/>
          <p14:tracePt t="18185" x="1731963" y="2022475"/>
          <p14:tracePt t="18202" x="1749425" y="2057400"/>
          <p14:tracePt t="18218" x="1774825" y="2100263"/>
          <p14:tracePt t="18218" x="1817688" y="2143125"/>
          <p14:tracePt t="18235" x="1903413" y="2220913"/>
          <p14:tracePt t="18252" x="2006600" y="2306638"/>
          <p14:tracePt t="18268" x="2100263" y="2400300"/>
          <p14:tracePt t="18285" x="2143125" y="2486025"/>
          <p14:tracePt t="18302" x="2185988" y="2563813"/>
          <p14:tracePt t="18318" x="2203450" y="2632075"/>
          <p14:tracePt t="18335" x="2203450" y="2657475"/>
          <p14:tracePt t="18374" x="2211388" y="2657475"/>
          <p14:tracePt t="18379" x="2220913" y="2657475"/>
          <p14:tracePt t="18402" x="2228850" y="2649538"/>
          <p14:tracePt t="18419" x="2228850" y="2640013"/>
          <p14:tracePt t="18804" x="2236788" y="2632075"/>
          <p14:tracePt t="18809" x="2246313" y="2632075"/>
          <p14:tracePt t="18821" x="2263775" y="2606675"/>
          <p14:tracePt t="18838" x="2349500" y="2528888"/>
          <p14:tracePt t="18855" x="2503488" y="2417763"/>
          <p14:tracePt t="18871" x="2836863" y="2254250"/>
          <p14:tracePt t="18888" x="3094038" y="2151063"/>
          <p14:tracePt t="18905" x="3300413" y="2082800"/>
          <p14:tracePt t="18922" x="3436938" y="2006600"/>
          <p14:tracePt t="18938" x="3489325" y="1928813"/>
          <p14:tracePt t="18956" x="3497263" y="1885950"/>
          <p14:tracePt t="18972" x="3522663" y="1825625"/>
          <p14:tracePt t="18989" x="3557588" y="1757363"/>
          <p14:tracePt t="19006" x="3582988" y="1706563"/>
          <p14:tracePt t="19022" x="3592513" y="1663700"/>
          <p14:tracePt t="19039" x="3608388" y="1628775"/>
          <p14:tracePt t="19056" x="3625850" y="1603375"/>
          <p14:tracePt t="19073" x="3668713" y="1543050"/>
          <p14:tracePt t="19089" x="3703638" y="1492250"/>
          <p14:tracePt t="19106" x="3746500" y="1422400"/>
          <p14:tracePt t="19123" x="3754438" y="1397000"/>
          <p14:tracePt t="19167" x="3746500" y="1397000"/>
          <p14:tracePt t="19173" x="3736975" y="1406525"/>
          <p14:tracePt t="19190" x="3729038" y="1414463"/>
          <p14:tracePt t="19223" x="3729038" y="1422400"/>
          <p14:tracePt t="19229" x="3736975" y="1422400"/>
          <p14:tracePt t="19240" x="3754438" y="1422400"/>
          <p14:tracePt t="19257" x="3779838" y="1422400"/>
          <p14:tracePt t="19274" x="3806825" y="1414463"/>
          <p14:tracePt t="19291" x="3814763" y="1406525"/>
          <p14:tracePt t="19350" x="3822700" y="1406525"/>
          <p14:tracePt t="19356" x="3832225" y="1406525"/>
          <p14:tracePt t="19374" x="3840163" y="1406525"/>
          <p14:tracePt t="19391" x="3883025" y="1406525"/>
          <p14:tracePt t="19407" x="4003675" y="1406525"/>
          <p14:tracePt t="19425" x="4217988" y="1397000"/>
          <p14:tracePt t="19441" x="4337050" y="1363663"/>
          <p14:tracePt t="19458" x="4440238" y="1336675"/>
          <p14:tracePt t="19474" x="4449763" y="1328738"/>
          <p14:tracePt t="19525" x="4449763" y="1336675"/>
          <p14:tracePt t="19541" x="4432300" y="1371600"/>
          <p14:tracePt t="19558" x="4414838" y="1397000"/>
          <p14:tracePt t="19575" x="4397375" y="1406525"/>
          <p14:tracePt t="19597" x="4389438" y="1406525"/>
          <p14:tracePt t="19602" x="4371975" y="1414463"/>
          <p14:tracePt t="19626" x="4354513" y="1422400"/>
          <p14:tracePt t="19642" x="4235450" y="1439863"/>
          <p14:tracePt t="19659" x="4140200" y="1457325"/>
          <p14:tracePt t="19676" x="4021138" y="1482725"/>
          <p14:tracePt t="19692" x="3951288" y="1492250"/>
          <p14:tracePt t="19709" x="3935413" y="1492250"/>
          <p14:tracePt t="19759" x="3943350" y="1492250"/>
          <p14:tracePt t="19776" x="3960813" y="1492250"/>
          <p14:tracePt t="19793" x="3968750" y="1482725"/>
          <p14:tracePt t="19916" x="3968750" y="1492250"/>
          <p14:tracePt t="19921" x="3978275" y="1525588"/>
          <p14:tracePt t="19944" x="3986213" y="1550988"/>
          <p14:tracePt t="19961" x="3994150" y="1577975"/>
          <p14:tracePt t="19977" x="4003675" y="1628775"/>
          <p14:tracePt t="19994" x="4037013" y="1800225"/>
          <p14:tracePt t="20011" x="4079875" y="2006600"/>
          <p14:tracePt t="20028" x="4106863" y="2160588"/>
          <p14:tracePt t="20044" x="4122738" y="2254250"/>
          <p14:tracePt t="20061" x="4132263" y="2279650"/>
          <p14:tracePt t="20121" x="4140200" y="2263775"/>
          <p14:tracePt t="20127" x="4140200" y="2236788"/>
          <p14:tracePt t="20214" x="4149725" y="2246313"/>
          <p14:tracePt t="20240" x="4165600" y="2246313"/>
          <p14:tracePt t="20244" x="4217988" y="2246313"/>
          <p14:tracePt t="20261" x="4268788" y="2211388"/>
          <p14:tracePt t="20278" x="4321175" y="2185988"/>
          <p14:tracePt t="20295" x="4354513" y="2168525"/>
          <p14:tracePt t="20312" x="4364038" y="2160588"/>
          <p14:tracePt t="20660" x="4354513" y="2160588"/>
          <p14:tracePt t="20696" x="4346575" y="2160588"/>
          <p14:tracePt t="20850" x="4337050" y="2160588"/>
          <p14:tracePt t="20864" x="4329113" y="2160588"/>
          <p14:tracePt t="20881" x="4311650" y="2178050"/>
          <p14:tracePt t="20898" x="4294188" y="2185988"/>
          <p14:tracePt t="20914" x="4286250" y="2193925"/>
          <p14:tracePt t="20931" x="4268788" y="2211388"/>
          <p14:tracePt t="20937" x="4251325" y="2228850"/>
          <p14:tracePt t="20948" x="4235450" y="2263775"/>
          <p14:tracePt t="20965" x="4217988" y="2289175"/>
          <p14:tracePt t="20982" x="4175125" y="2332038"/>
          <p14:tracePt t="20998" x="4157663" y="2374900"/>
          <p14:tracePt t="21015" x="4114800" y="2443163"/>
          <p14:tracePt t="21032" x="4089400" y="2503488"/>
          <p14:tracePt t="21049" x="4046538" y="2579688"/>
          <p14:tracePt t="21065" x="4021138" y="2657475"/>
          <p14:tracePt t="21083" x="4011613" y="2700338"/>
          <p14:tracePt t="21099" x="3994150" y="2768600"/>
          <p14:tracePt t="21116" x="3986213" y="2811463"/>
          <p14:tracePt t="21132" x="3968750" y="2871788"/>
          <p14:tracePt t="21150" x="3943350" y="2940050"/>
          <p14:tracePt t="21166" x="3917950" y="2992438"/>
          <p14:tracePt t="21183" x="3900488" y="3060700"/>
          <p14:tracePt t="21200" x="3875088" y="3146425"/>
          <p14:tracePt t="21217" x="3875088" y="3214688"/>
          <p14:tracePt t="21234" x="3865563" y="3282950"/>
          <p14:tracePt t="21250" x="3865563" y="3335338"/>
          <p14:tracePt t="21266" x="3857625" y="3378200"/>
          <p14:tracePt t="21283" x="3849688" y="3421063"/>
          <p14:tracePt t="21300" x="3840163" y="3471863"/>
          <p14:tracePt t="21317" x="3822700" y="3540125"/>
          <p14:tracePt t="21334" x="3806825" y="3651250"/>
          <p14:tracePt t="21350" x="3789363" y="3789363"/>
          <p14:tracePt t="21367" x="3771900" y="3917950"/>
          <p14:tracePt t="21384" x="3763963" y="4046538"/>
          <p14:tracePt t="21401" x="3763963" y="4140200"/>
          <p14:tracePt t="21417" x="3789363" y="4225925"/>
          <p14:tracePt t="21435" x="3797300" y="4260850"/>
          <p14:tracePt t="21451" x="3806825" y="4278313"/>
          <p14:tracePt t="21468" x="3806825" y="4286250"/>
          <p14:tracePt t="21484" x="3806825" y="4303713"/>
          <p14:tracePt t="21501" x="3822700" y="4311650"/>
          <p14:tracePt t="21518" x="3840163" y="4337050"/>
          <p14:tracePt t="21535" x="3883025" y="4389438"/>
          <p14:tracePt t="21551" x="3943350" y="4432300"/>
          <p14:tracePt t="21568" x="4037013" y="4483100"/>
          <p14:tracePt t="21585" x="4149725" y="4525963"/>
          <p14:tracePt t="21602" x="4200525" y="4535488"/>
          <p14:tracePt t="21619" x="4235450" y="4535488"/>
          <p14:tracePt t="21635" x="4243388" y="4535488"/>
          <p14:tracePt t="21652" x="4251325" y="4535488"/>
          <p14:tracePt t="21691" x="4251325" y="4525963"/>
          <p14:tracePt t="21697" x="4303713" y="4525963"/>
          <p14:tracePt t="21719" x="4346575" y="4525963"/>
          <p14:tracePt t="21736" x="4397375" y="4525963"/>
          <p14:tracePt t="21753" x="4432300" y="4525963"/>
          <p14:tracePt t="21769" x="4440238" y="4518025"/>
          <p14:tracePt t="21808" x="4440238" y="4508500"/>
          <p14:tracePt t="21814" x="4457700" y="4500563"/>
          <p14:tracePt t="21836" x="4483100" y="4492625"/>
          <p14:tracePt t="21853" x="4535488" y="4483100"/>
          <p14:tracePt t="21870" x="4578350" y="4465638"/>
          <p14:tracePt t="21887" x="4611688" y="4457700"/>
          <p14:tracePt t="21903" x="4611688" y="4449763"/>
          <p14:tracePt t="22021" x="4603750" y="4449763"/>
          <p14:tracePt t="22026" x="4594225" y="4449763"/>
          <p14:tracePt t="22054" x="4586288" y="4449763"/>
          <p14:tracePt t="22111" x="4568825" y="4449763"/>
          <p14:tracePt t="22116" x="4560888" y="4449763"/>
          <p14:tracePt t="22138" x="4535488" y="4465638"/>
          <p14:tracePt t="22155" x="4483100" y="4475163"/>
          <p14:tracePt t="22172" x="4440238" y="4500563"/>
          <p14:tracePt t="22188" x="4397375" y="4525963"/>
          <p14:tracePt t="22205" x="4346575" y="4535488"/>
          <p14:tracePt t="22222" x="4303713" y="4560888"/>
          <p14:tracePt t="22239" x="4278313" y="4560888"/>
          <p14:tracePt t="22256" x="4260850" y="4578350"/>
          <p14:tracePt t="22272" x="4243388" y="4586288"/>
          <p14:tracePt t="22289" x="4183063" y="4603750"/>
          <p14:tracePt t="22305" x="4021138" y="4646613"/>
          <p14:tracePt t="22323" x="3892550" y="4672013"/>
          <p14:tracePt t="22339" x="3721100" y="4722813"/>
          <p14:tracePt t="22356" x="3582988" y="4765675"/>
          <p14:tracePt t="22372" x="3497263" y="4808538"/>
          <p14:tracePt t="22390" x="3479800" y="4808538"/>
          <p14:tracePt t="22444" x="3471863" y="4818063"/>
          <p14:tracePt t="22450" x="3446463" y="4826000"/>
          <p14:tracePt t="22473" x="3378200" y="4868863"/>
          <p14:tracePt t="22490" x="3265488" y="4921250"/>
          <p14:tracePt t="22507" x="3146425" y="4979988"/>
          <p14:tracePt t="22524" x="3111500" y="5006975"/>
          <p14:tracePt t="22573" x="3121025" y="5006975"/>
          <p14:tracePt t="22579" x="3128963" y="5006975"/>
          <p14:tracePt t="22676" x="3121025" y="5014913"/>
          <p14:tracePt t="22691" x="3111500" y="5022850"/>
          <p14:tracePt t="22708" x="3068638" y="5065713"/>
          <p14:tracePt t="22724" x="3025775" y="5100638"/>
          <p14:tracePt t="22768" x="3035300" y="5100638"/>
          <p14:tracePt t="22774" x="3043238" y="5100638"/>
          <p14:tracePt t="22791" x="3051175" y="5092700"/>
          <p14:tracePt t="22809" x="3060700" y="5083175"/>
          <p14:tracePt t="22825" x="3068638" y="5083175"/>
          <p14:tracePt t="22864" x="3078163" y="5083175"/>
          <p14:tracePt t="22869" x="3111500" y="5118100"/>
          <p14:tracePt t="22892" x="3146425" y="5135563"/>
          <p14:tracePt t="22909" x="3171825" y="5143500"/>
          <p14:tracePt t="22926" x="3189288" y="5143500"/>
          <p14:tracePt t="22942" x="3222625" y="5118100"/>
          <p14:tracePt t="22959" x="3257550" y="5083175"/>
          <p14:tracePt t="22976" x="3292475" y="5049838"/>
          <p14:tracePt t="22993" x="3317875" y="5022850"/>
          <p14:tracePt t="23009" x="3325813" y="5006975"/>
          <p14:tracePt t="23081" x="3317875" y="5006975"/>
          <p14:tracePt t="23157" x="3308350" y="5006975"/>
          <p14:tracePt t="23534" x="3300413" y="5006975"/>
          <p14:tracePt t="24230" x="3317875" y="5006975"/>
          <p14:tracePt t="24249" x="3325813" y="5006975"/>
          <p14:tracePt t="24266" x="3335338" y="5014913"/>
          <p14:tracePt t="24283" x="3360738" y="5014913"/>
          <p14:tracePt t="24299" x="3394075" y="5014913"/>
          <p14:tracePt t="24316" x="3454400" y="5032375"/>
          <p14:tracePt t="24322" x="3463925" y="5040313"/>
          <p14:tracePt t="24333" x="3479800" y="5040313"/>
          <p14:tracePt t="24514" x="3489325" y="5040313"/>
          <p14:tracePt t="24734" x="3497263" y="5040313"/>
          <p14:tracePt t="24904" x="3506788" y="5040313"/>
          <p14:tracePt t="24936" x="3514725" y="5040313"/>
          <p14:tracePt t="24953" x="3522663" y="5040313"/>
          <p14:tracePt t="24970" x="3532188" y="5032375"/>
          <p14:tracePt t="24987" x="3549650" y="5022850"/>
          <p14:tracePt t="24992" x="3575050" y="5022850"/>
          <p14:tracePt t="25004" x="3592513" y="5006975"/>
          <p14:tracePt t="25020" x="3608388" y="4989513"/>
          <p14:tracePt t="25037" x="3625850" y="4972050"/>
          <p14:tracePt t="25091" x="3625850" y="4964113"/>
          <p14:tracePt t="25099" x="3635375" y="4946650"/>
          <p14:tracePt t="25121" x="3643313" y="4868863"/>
          <p14:tracePt t="25138" x="3643313" y="4800600"/>
          <p14:tracePt t="25154" x="3643313" y="4714875"/>
          <p14:tracePt t="25171" x="3635375" y="4646613"/>
          <p14:tracePt t="25188" x="3617913" y="4586288"/>
          <p14:tracePt t="25205" x="3608388" y="4543425"/>
          <p14:tracePt t="25222" x="3582988" y="4475163"/>
          <p14:tracePt t="25238" x="3557588" y="4397375"/>
          <p14:tracePt t="25255" x="3522663" y="4321175"/>
          <p14:tracePt t="25272" x="3463925" y="4183063"/>
          <p14:tracePt t="25272" x="3463925" y="4157663"/>
          <p14:tracePt t="25306" x="3446463" y="4089400"/>
          <p14:tracePt t="25322" x="3436938" y="4011613"/>
          <p14:tracePt t="25339" x="3429000" y="3917950"/>
          <p14:tracePt t="25356" x="3421063" y="3849688"/>
          <p14:tracePt t="25372" x="3403600" y="3711575"/>
          <p14:tracePt t="25389" x="3386138" y="3592513"/>
          <p14:tracePt t="25405" x="3378200" y="3429000"/>
          <p14:tracePt t="25423" x="3368675" y="3300413"/>
          <p14:tracePt t="25439" x="3360738" y="3154363"/>
          <p14:tracePt t="25457" x="3360738" y="3051175"/>
          <p14:tracePt t="25473" x="3360738" y="2932113"/>
          <p14:tracePt t="25473" x="3360738" y="2879725"/>
          <p14:tracePt t="25490" x="3360738" y="2820988"/>
          <p14:tracePt t="25506" x="3360738" y="2751138"/>
          <p14:tracePt t="25523" x="3368675" y="2674938"/>
          <p14:tracePt t="25557" x="3378200" y="2640013"/>
          <p14:tracePt t="25573" x="3386138" y="2606675"/>
          <p14:tracePt t="25590" x="3394075" y="2579688"/>
          <p14:tracePt t="25607" x="3394075" y="2546350"/>
          <p14:tracePt t="25623" x="3394075" y="2520950"/>
          <p14:tracePt t="25640" x="3394075" y="2503488"/>
          <p14:tracePt t="25657" x="3403600" y="2468563"/>
          <p14:tracePt t="25674" x="3411538" y="2435225"/>
          <p14:tracePt t="25690" x="3421063" y="2392363"/>
          <p14:tracePt t="25708" x="3429000" y="2332038"/>
          <p14:tracePt t="25724" x="3436938" y="2271713"/>
          <p14:tracePt t="25741" x="3436938" y="2211388"/>
          <p14:tracePt t="25757" x="3446463" y="2160588"/>
          <p14:tracePt t="25775" x="3446463" y="2117725"/>
          <p14:tracePt t="25791" x="3446463" y="2100263"/>
          <p14:tracePt t="25808" x="3446463" y="2074863"/>
          <p14:tracePt t="25824" x="3446463" y="2057400"/>
          <p14:tracePt t="25824" x="3446463" y="2039938"/>
          <p14:tracePt t="25842" x="3446463" y="2006600"/>
          <p14:tracePt t="25858" x="3446463" y="1954213"/>
          <p14:tracePt t="25875" x="3454400" y="1903413"/>
          <p14:tracePt t="25892" x="3471863" y="1851025"/>
          <p14:tracePt t="25908" x="3479800" y="1825625"/>
          <p14:tracePt t="25981" x="3479800" y="1860550"/>
          <p14:tracePt t="25987" x="3489325" y="1911350"/>
          <p14:tracePt t="26009" x="3532188" y="2039938"/>
          <p14:tracePt t="26026" x="3592513" y="2220913"/>
          <p14:tracePt t="26042" x="3678238" y="2468563"/>
          <p14:tracePt t="26060" x="3789363" y="2889250"/>
          <p14:tracePt t="26077" x="3875088" y="3222625"/>
          <p14:tracePt t="26093" x="3935413" y="3522663"/>
          <p14:tracePt t="26109" x="3986213" y="3703638"/>
          <p14:tracePt t="26127" x="4011613" y="3840163"/>
          <p14:tracePt t="26143" x="4021138" y="3994150"/>
          <p14:tracePt t="26160" x="4021138" y="4157663"/>
          <p14:tracePt t="26176" x="4021138" y="4449763"/>
          <p14:tracePt t="26194" x="4054475" y="4654550"/>
          <p14:tracePt t="26210" x="4132263" y="4989513"/>
          <p14:tracePt t="26227" x="4235450" y="5289550"/>
          <p14:tracePt t="26244" x="4354513" y="5521325"/>
          <p14:tracePt t="26260" x="4397375" y="5632450"/>
          <p14:tracePt t="26277" x="4440238" y="5735638"/>
          <p14:tracePt t="26294" x="4465638" y="5786438"/>
          <p14:tracePt t="26311" x="4475163" y="5811838"/>
          <p14:tracePt t="26327" x="4475163" y="5821363"/>
          <p14:tracePt t="26344" x="4475163" y="5829300"/>
          <p14:tracePt t="26361" x="4483100" y="5837238"/>
          <p14:tracePt t="26378" x="4492625" y="5846763"/>
          <p14:tracePt t="26395" x="4500563" y="5864225"/>
          <p14:tracePt t="26433" x="4508500" y="5864225"/>
          <p14:tracePt t="26439" x="4518025" y="5872163"/>
          <p14:tracePt t="26461" x="4551363" y="5872163"/>
          <p14:tracePt t="26478" x="4594225" y="5872163"/>
          <p14:tracePt t="26495" x="4664075" y="5872163"/>
          <p14:tracePt t="26512" x="4689475" y="5854700"/>
          <p14:tracePt t="26528" x="4689475" y="5846763"/>
          <p14:tracePt t="26591" x="4706938" y="5846763"/>
          <p14:tracePt t="26602" x="4714875" y="5837238"/>
          <p14:tracePt t="26612" x="4765675" y="5829300"/>
          <p14:tracePt t="26629" x="4851400" y="5821363"/>
          <p14:tracePt t="26646" x="4972050" y="5803900"/>
          <p14:tracePt t="26663" x="5083175" y="5778500"/>
          <p14:tracePt t="26679" x="5160963" y="5751513"/>
          <p14:tracePt t="26696" x="5203825" y="5726113"/>
          <p14:tracePt t="26713" x="5203825" y="5718175"/>
          <p14:tracePt t="26730" x="5203825" y="5708650"/>
          <p14:tracePt t="26804" x="5221288" y="5708650"/>
          <p14:tracePt t="26811" x="5254625" y="5708650"/>
          <p14:tracePt t="26830" x="5280025" y="5708650"/>
          <p14:tracePt t="26847" x="5289550" y="5692775"/>
          <p14:tracePt t="26886" x="5289550" y="5683250"/>
          <p14:tracePt t="27399" x="5280025" y="5683250"/>
          <p14:tracePt t="27416" x="5254625" y="5665788"/>
          <p14:tracePt t="27433" x="5211763" y="5640388"/>
          <p14:tracePt t="27450" x="5126038" y="5572125"/>
          <p14:tracePt t="27467" x="5032375" y="5503863"/>
          <p14:tracePt t="27472" x="4868863" y="5383213"/>
          <p14:tracePt t="27483" x="4679950" y="5237163"/>
          <p14:tracePt t="27500" x="4414838" y="4989513"/>
          <p14:tracePt t="27517" x="4208463" y="4792663"/>
          <p14:tracePt t="27534" x="3978275" y="4483100"/>
          <p14:tracePt t="27551" x="3789363" y="4251325"/>
          <p14:tracePt t="27567" x="3625850" y="4029075"/>
          <p14:tracePt t="27584" x="3429000" y="3789363"/>
          <p14:tracePt t="27601" x="3249613" y="3565525"/>
          <p14:tracePt t="27618" x="3146425" y="3429000"/>
          <p14:tracePt t="27634" x="3060700" y="3317875"/>
          <p14:tracePt t="27651" x="2982913" y="3197225"/>
          <p14:tracePt t="27668" x="2922588" y="3094038"/>
          <p14:tracePt t="27685" x="2863850" y="2957513"/>
          <p14:tracePt t="27701" x="2803525" y="2820988"/>
          <p14:tracePt t="27718" x="2760663" y="2674938"/>
          <p14:tracePt t="27735" x="2735263" y="2589213"/>
          <p14:tracePt t="27752" x="2725738" y="2528888"/>
          <p14:tracePt t="27768" x="2725738" y="2468563"/>
          <p14:tracePt t="27786" x="2735263" y="2425700"/>
          <p14:tracePt t="27802" x="2751138" y="2392363"/>
          <p14:tracePt t="27819" x="2768600" y="2357438"/>
          <p14:tracePt t="27836" x="2778125" y="2332038"/>
          <p14:tracePt t="27852" x="2794000" y="2297113"/>
          <p14:tracePt t="27869" x="2836863" y="2263775"/>
          <p14:tracePt t="27886" x="2879725" y="2220913"/>
          <p14:tracePt t="27903" x="2922588" y="2185988"/>
          <p14:tracePt t="27919" x="2974975" y="2143125"/>
          <p14:tracePt t="27936" x="3000375" y="2108200"/>
          <p14:tracePt t="27953" x="3025775" y="2065338"/>
          <p14:tracePt t="27970" x="3035300" y="2039938"/>
          <p14:tracePt t="27986" x="3043238" y="2014538"/>
          <p14:tracePt t="28003" x="3068638" y="1989138"/>
          <p14:tracePt t="28020" x="3094038" y="1946275"/>
          <p14:tracePt t="28037" x="3121025" y="1920875"/>
          <p14:tracePt t="28053" x="3136900" y="1893888"/>
          <p14:tracePt t="28070" x="3136900" y="1878013"/>
          <p14:tracePt t="28087" x="3146425" y="1860550"/>
          <p14:tracePt t="28104" x="3154363" y="1835150"/>
          <p14:tracePt t="28120" x="3179763" y="1808163"/>
          <p14:tracePt t="28137" x="3197225" y="1792288"/>
          <p14:tracePt t="28154" x="3197225" y="1782763"/>
          <p14:tracePt t="28171" x="3222625" y="1782763"/>
          <p14:tracePt t="28187" x="3275013" y="1765300"/>
          <p14:tracePt t="28204" x="3411538" y="1731963"/>
          <p14:tracePt t="28221" x="3617913" y="1646238"/>
          <p14:tracePt t="28237" x="3789363" y="1560513"/>
          <p14:tracePt t="28255" x="3883025" y="1474788"/>
          <p14:tracePt t="28271" x="3883025" y="1449388"/>
          <p14:tracePt t="28288" x="3857625" y="1406525"/>
          <p14:tracePt t="28304" x="3678238" y="1336675"/>
          <p14:tracePt t="28322" x="3575050" y="1328738"/>
          <p14:tracePt t="28339" x="3557588" y="1328738"/>
          <p14:tracePt t="28382" x="3565525" y="1328738"/>
          <p14:tracePt t="28388" x="3592513" y="1328738"/>
          <p14:tracePt t="28405" x="3608388" y="1320800"/>
          <p14:tracePt t="28422" x="3625850" y="1303338"/>
          <p14:tracePt t="28541" x="3625850" y="1311275"/>
          <p14:tracePt t="28557" x="3635375" y="1320800"/>
          <p14:tracePt t="28636" x="3635375" y="1328738"/>
          <p14:tracePt t="28684" x="3635375" y="1336675"/>
          <p14:tracePt t="28690" x="3651250" y="1363663"/>
          <p14:tracePt t="28708" x="3678238" y="1397000"/>
          <p14:tracePt t="28725" x="3711575" y="1431925"/>
          <p14:tracePt t="28742" x="3729038" y="1439863"/>
          <p14:tracePt t="28758" x="3736975" y="1439863"/>
          <p14:tracePt t="28855" x="3729038" y="1439863"/>
          <p14:tracePt t="28886" x="3729038" y="1449388"/>
          <p14:tracePt t="29191" x="3721100" y="1457325"/>
          <p14:tracePt t="29331" x="3721100" y="1465263"/>
          <p14:tracePt t="29336" x="3711575" y="1465263"/>
          <p14:tracePt t="29345" x="3711575" y="1482725"/>
          <p14:tracePt t="29361" x="3703638" y="1508125"/>
          <p14:tracePt t="29361" x="3703638" y="1525588"/>
          <p14:tracePt t="29378" x="3703638" y="1560513"/>
          <p14:tracePt t="29395" x="3703638" y="1593850"/>
          <p14:tracePt t="29412" x="3703638" y="1620838"/>
          <p14:tracePt t="29428" x="3703638" y="1628775"/>
          <p14:tracePt t="29445" x="3703638" y="1646238"/>
          <p14:tracePt t="29462" x="3703638" y="1654175"/>
          <p14:tracePt t="29479" x="3703638" y="1671638"/>
          <p14:tracePt t="29495" x="3694113" y="1714500"/>
          <p14:tracePt t="29512" x="3694113" y="1749425"/>
          <p14:tracePt t="29529" x="3686175" y="1800225"/>
          <p14:tracePt t="29546" x="3668713" y="1885950"/>
          <p14:tracePt t="29563" x="3668713" y="1963738"/>
          <p14:tracePt t="29579" x="3660775" y="2006600"/>
          <p14:tracePt t="29596" x="3660775" y="2049463"/>
          <p14:tracePt t="29612" x="3651250" y="2092325"/>
          <p14:tracePt t="29630" x="3643313" y="2151063"/>
          <p14:tracePt t="29646" x="3635375" y="2203450"/>
          <p14:tracePt t="29663" x="3625850" y="2279650"/>
          <p14:tracePt t="29680" x="3608388" y="2339975"/>
          <p14:tracePt t="29697" x="3600450" y="2425700"/>
          <p14:tracePt t="29713" x="3592513" y="2511425"/>
          <p14:tracePt t="29713" x="3582988" y="2554288"/>
          <p14:tracePt t="29730" x="3575050" y="2640013"/>
          <p14:tracePt t="29747" x="3565525" y="2692400"/>
          <p14:tracePt t="29764" x="3557588" y="2751138"/>
          <p14:tracePt t="29780" x="3549650" y="2803525"/>
          <p14:tracePt t="29797" x="3540125" y="2854325"/>
          <p14:tracePt t="29814" x="3532188" y="2914650"/>
          <p14:tracePt t="29831" x="3506788" y="2965450"/>
          <p14:tracePt t="29847" x="3489325" y="3051175"/>
          <p14:tracePt t="29864" x="3471863" y="3128963"/>
          <p14:tracePt t="29881" x="3463925" y="3197225"/>
          <p14:tracePt t="29897" x="3446463" y="3265488"/>
          <p14:tracePt t="29915" x="3446463" y="3300413"/>
          <p14:tracePt t="29931" x="3436938" y="3343275"/>
          <p14:tracePt t="29948" x="3429000" y="3378200"/>
          <p14:tracePt t="29964" x="3421063" y="3421063"/>
          <p14:tracePt t="29982" x="3403600" y="3463925"/>
          <p14:tracePt t="29998" x="3386138" y="3514725"/>
          <p14:tracePt t="30015" x="3368675" y="3557588"/>
          <p14:tracePt t="30031" x="3351213" y="3625850"/>
          <p14:tracePt t="30049" x="3351213" y="3686175"/>
          <p14:tracePt t="30065" x="3335338" y="3771900"/>
          <p14:tracePt t="30065" x="3325813" y="3822700"/>
          <p14:tracePt t="30082" x="3317875" y="3900488"/>
          <p14:tracePt t="30099" x="3300413" y="3994150"/>
          <p14:tracePt t="30115" x="3292475" y="4071938"/>
          <p14:tracePt t="30132" x="3275013" y="4157663"/>
          <p14:tracePt t="30149" x="3249613" y="4260850"/>
          <p14:tracePt t="30165" x="3240088" y="4337050"/>
          <p14:tracePt t="30182" x="3214688" y="4432300"/>
          <p14:tracePt t="30199" x="3197225" y="4508500"/>
          <p14:tracePt t="30216" x="3189288" y="4594225"/>
          <p14:tracePt t="30233" x="3171825" y="4646613"/>
          <p14:tracePt t="30249" x="3171825" y="4697413"/>
          <p14:tracePt t="30249" x="3171825" y="4706938"/>
          <p14:tracePt t="30266" x="3171825" y="4714875"/>
          <p14:tracePt t="30316" x="3163888" y="4714875"/>
          <p14:tracePt t="30321" x="3163888" y="4732338"/>
          <p14:tracePt t="30333" x="3154363" y="4749800"/>
          <p14:tracePt t="30350" x="3146425" y="4800600"/>
          <p14:tracePt t="30368" x="3136900" y="4851400"/>
          <p14:tracePt t="30383" x="3136900" y="4878388"/>
          <p14:tracePt t="30400" x="3136900" y="4894263"/>
          <p14:tracePt t="31212" x="3146425" y="4894263"/>
          <p14:tracePt t="31218" x="3154363" y="4894263"/>
          <p14:tracePt t="31236" x="3171825" y="4894263"/>
          <p14:tracePt t="31253" x="3222625" y="4894263"/>
          <p14:tracePt t="31269" x="3335338" y="4878388"/>
          <p14:tracePt t="31287" x="3532188" y="4843463"/>
          <p14:tracePt t="31303" x="3711575" y="4818063"/>
          <p14:tracePt t="31303" x="3849688" y="4783138"/>
          <p14:tracePt t="31320" x="4011613" y="4740275"/>
          <p14:tracePt t="31337" x="4200525" y="4664075"/>
          <p14:tracePt t="31353" x="4346575" y="4568825"/>
          <p14:tracePt t="31370" x="4535488" y="4449763"/>
          <p14:tracePt t="31388" x="4722813" y="4303713"/>
          <p14:tracePt t="31404" x="4894263" y="4165600"/>
          <p14:tracePt t="31421" x="5083175" y="3986213"/>
          <p14:tracePt t="31437" x="5203825" y="3832225"/>
          <p14:tracePt t="31454" x="5314950" y="3635375"/>
          <p14:tracePt t="31471" x="5383213" y="3463925"/>
          <p14:tracePt t="31488" x="5426075" y="3214688"/>
          <p14:tracePt t="31505" x="5426075" y="3086100"/>
          <p14:tracePt t="31521" x="5365750" y="2922588"/>
          <p14:tracePt t="31538" x="5280025" y="2786063"/>
          <p14:tracePt t="31554" x="5186363" y="2632075"/>
          <p14:tracePt t="31571" x="5143500" y="2546350"/>
          <p14:tracePt t="31588" x="5118100" y="2468563"/>
          <p14:tracePt t="31605" x="5118100" y="2400300"/>
          <p14:tracePt t="31621" x="5118100" y="2314575"/>
          <p14:tracePt t="31639" x="5126038" y="2220913"/>
          <p14:tracePt t="31655" x="5135563" y="2135188"/>
          <p14:tracePt t="31655" x="5135563" y="2100263"/>
          <p14:tracePt t="31672" x="5143500" y="2049463"/>
          <p14:tracePt t="31688" x="5143500" y="2006600"/>
          <p14:tracePt t="31705" x="5143500" y="1963738"/>
          <p14:tracePt t="31722" x="5143500" y="1946275"/>
          <p14:tracePt t="31739" x="5143500" y="1928813"/>
          <p14:tracePt t="31755" x="5143500" y="1911350"/>
          <p14:tracePt t="31772" x="5151438" y="1903413"/>
          <p14:tracePt t="31789" x="5168900" y="1860550"/>
          <p14:tracePt t="31806" x="5221288" y="1782763"/>
          <p14:tracePt t="31823" x="5264150" y="1689100"/>
          <p14:tracePt t="31839" x="5332413" y="1517650"/>
          <p14:tracePt t="31857" x="5340350" y="1439863"/>
          <p14:tracePt t="31873" x="5340350" y="1389063"/>
          <p14:tracePt t="31890" x="5340350" y="1379538"/>
          <p14:tracePt t="31906" x="5349875" y="1371600"/>
          <p14:tracePt t="31923" x="5357813" y="1371600"/>
          <p14:tracePt t="31957" x="5365750" y="1371600"/>
          <p14:tracePt t="31973" x="5375275" y="1363663"/>
          <p14:tracePt t="31990" x="5383213" y="1354138"/>
          <p14:tracePt t="32007" x="5383213" y="1336675"/>
          <p14:tracePt t="32193" x="5383213" y="1346200"/>
          <p14:tracePt t="32208" x="5383213" y="1354138"/>
          <p14:tracePt t="32225" x="5383213" y="1363663"/>
          <p14:tracePt t="32230" x="5383213" y="1371600"/>
          <p14:tracePt t="32242" x="5383213" y="1379538"/>
          <p14:tracePt t="32258" x="5392738" y="1389063"/>
          <p14:tracePt t="32350" x="5392738" y="1397000"/>
          <p14:tracePt t="32381" x="5392738" y="1406525"/>
          <p14:tracePt t="32387" x="5392738" y="1431925"/>
          <p14:tracePt t="32410" x="5400675" y="1449388"/>
          <p14:tracePt t="32426" x="5408613" y="1465263"/>
          <p14:tracePt t="32443" x="5408613" y="1474788"/>
          <p14:tracePt t="32459" x="5408613" y="1482725"/>
          <p14:tracePt t="32535" x="5408613" y="1492250"/>
          <p14:tracePt t="32540" x="5408613" y="1508125"/>
          <p14:tracePt t="32540" x="5408613" y="1517650"/>
          <p14:tracePt t="32560" x="5418138" y="1543050"/>
          <p14:tracePt t="32577" x="5426075" y="1560513"/>
          <p14:tracePt t="32594" x="5426075" y="1585913"/>
          <p14:tracePt t="32610" x="5426075" y="1611313"/>
          <p14:tracePt t="32627" x="5426075" y="1636713"/>
          <p14:tracePt t="32644" x="5435600" y="1654175"/>
          <p14:tracePt t="32661" x="5443538" y="1689100"/>
          <p14:tracePt t="32677" x="5443538" y="1714500"/>
          <p14:tracePt t="32694" x="5443538" y="1739900"/>
          <p14:tracePt t="32711" x="5443538" y="1765300"/>
          <p14:tracePt t="32728" x="5443538" y="1817688"/>
          <p14:tracePt t="32744" x="5451475" y="1860550"/>
          <p14:tracePt t="32761" x="5451475" y="1911350"/>
          <p14:tracePt t="32778" x="5461000" y="1963738"/>
          <p14:tracePt t="32795" x="5461000" y="2006600"/>
          <p14:tracePt t="32811" x="5461000" y="2039938"/>
          <p14:tracePt t="32828" x="5461000" y="2074863"/>
          <p14:tracePt t="32845" x="5461000" y="2108200"/>
          <p14:tracePt t="32861" x="5461000" y="2143125"/>
          <p14:tracePt t="32879" x="5461000" y="2185988"/>
          <p14:tracePt t="32895" x="5461000" y="2228850"/>
          <p14:tracePt t="32895" x="5461000" y="2254250"/>
          <p14:tracePt t="32912" x="5461000" y="2306638"/>
          <p14:tracePt t="32928" x="5461000" y="2357438"/>
          <p14:tracePt t="32946" x="5461000" y="2408238"/>
          <p14:tracePt t="32962" x="5461000" y="2460625"/>
          <p14:tracePt t="32979" x="5461000" y="2528888"/>
          <p14:tracePt t="32995" x="5461000" y="2579688"/>
          <p14:tracePt t="33013" x="5461000" y="2640013"/>
          <p14:tracePt t="33029" x="5461000" y="2700338"/>
          <p14:tracePt t="33046" x="5461000" y="2760663"/>
          <p14:tracePt t="33062" x="5451475" y="2846388"/>
          <p14:tracePt t="33080" x="5443538" y="2932113"/>
          <p14:tracePt t="33096" x="5443538" y="3017838"/>
          <p14:tracePt t="33113" x="5435600" y="3068638"/>
          <p14:tracePt t="33129" x="5426075" y="3121025"/>
          <p14:tracePt t="33147" x="5426075" y="3163888"/>
          <p14:tracePt t="33163" x="5426075" y="3214688"/>
          <p14:tracePt t="33180" x="5426075" y="3275013"/>
          <p14:tracePt t="33197" x="5426075" y="3343275"/>
          <p14:tracePt t="33213" x="5426075" y="3403600"/>
          <p14:tracePt t="33230" x="5418138" y="3522663"/>
          <p14:tracePt t="33247" x="5408613" y="3617913"/>
          <p14:tracePt t="33247" x="5400675" y="3694113"/>
          <p14:tracePt t="33264" x="5400675" y="3754438"/>
          <p14:tracePt t="33280" x="5392738" y="3857625"/>
          <p14:tracePt t="33298" x="5383213" y="3925888"/>
          <p14:tracePt t="33314" x="5383213" y="3978275"/>
          <p14:tracePt t="33331" x="5375275" y="4046538"/>
          <p14:tracePt t="33347" x="5375275" y="4106863"/>
          <p14:tracePt t="33365" x="5375275" y="4175125"/>
          <p14:tracePt t="33381" x="5375275" y="4243388"/>
          <p14:tracePt t="33398" x="5375275" y="4278313"/>
          <p14:tracePt t="33415" x="5375275" y="4321175"/>
          <p14:tracePt t="33432" x="5375275" y="4371975"/>
          <p14:tracePt t="33448" x="5375275" y="4397375"/>
          <p14:tracePt t="33465" x="5375275" y="4406900"/>
          <p14:tracePt t="33482" x="5375275" y="4422775"/>
          <p14:tracePt t="33498" x="5375275" y="4432300"/>
          <p14:tracePt t="33515" x="5375275" y="4449763"/>
          <p14:tracePt t="33532" x="5375275" y="4457700"/>
          <p14:tracePt t="33549" x="5375275" y="4475163"/>
          <p14:tracePt t="33565" x="5375275" y="4483100"/>
          <p14:tracePt t="33582" x="5375275" y="4492625"/>
          <p14:tracePt t="33599" x="5375275" y="4500563"/>
          <p14:tracePt t="33706" x="5375275" y="4508500"/>
          <p14:tracePt t="33711" x="5375275" y="4525963"/>
          <p14:tracePt t="33733" x="5375275" y="4535488"/>
          <p14:tracePt t="33750" x="5375275" y="4551363"/>
          <p14:tracePt t="33766" x="5375275" y="4560888"/>
          <p14:tracePt t="33873" x="5375275" y="4568825"/>
          <p14:tracePt t="33879" x="5375275" y="4586288"/>
          <p14:tracePt t="33901" x="5375275" y="4594225"/>
          <p14:tracePt t="33917" x="5375275" y="4611688"/>
          <p14:tracePt t="34229" x="5375275" y="4603750"/>
          <p14:tracePt t="34276" x="5383213" y="4594225"/>
          <p14:tracePt t="34844" x="5383213" y="4586288"/>
          <p14:tracePt t="34849" x="5383213" y="4551363"/>
          <p14:tracePt t="34873" x="5383213" y="4483100"/>
          <p14:tracePt t="34889" x="5383213" y="4364038"/>
          <p14:tracePt t="34906" x="5365750" y="4165600"/>
          <p14:tracePt t="34923" x="5332413" y="3925888"/>
          <p14:tracePt t="34939" x="5264150" y="3617913"/>
          <p14:tracePt t="34957" x="5203825" y="3394075"/>
          <p14:tracePt t="34973" x="5135563" y="3103563"/>
          <p14:tracePt t="34990" x="5083175" y="2906713"/>
          <p14:tracePt t="35006" x="5032375" y="2692400"/>
          <p14:tracePt t="35023" x="4989513" y="2493963"/>
          <p14:tracePt t="35040" x="4989513" y="2365375"/>
          <p14:tracePt t="35057" x="4989513" y="2263775"/>
          <p14:tracePt t="35073" x="5006975" y="2168525"/>
          <p14:tracePt t="35090" x="5014913" y="2117725"/>
          <p14:tracePt t="35107" x="5014913" y="2074863"/>
          <p14:tracePt t="35124" x="5022850" y="2032000"/>
          <p14:tracePt t="35141" x="5032375" y="2006600"/>
          <p14:tracePt t="35157" x="5032375" y="1963738"/>
          <p14:tracePt t="35174" x="5040313" y="1928813"/>
          <p14:tracePt t="35191" x="5040313" y="1868488"/>
          <p14:tracePt t="35191" x="5040313" y="1843088"/>
          <p14:tracePt t="35208" x="5040313" y="1774825"/>
          <p14:tracePt t="35224" x="5022850" y="1722438"/>
          <p14:tracePt t="35241" x="5014913" y="1697038"/>
          <p14:tracePt t="35291" x="5014913" y="1689100"/>
          <p14:tracePt t="35313" x="5014913" y="1679575"/>
          <p14:tracePt t="35319" x="5022850" y="1646238"/>
          <p14:tracePt t="35342" x="5032375" y="1611313"/>
          <p14:tracePt t="35358" x="5040313" y="1577975"/>
          <p14:tracePt t="35375" x="5049838" y="1550988"/>
          <p14:tracePt t="35484" x="5057775" y="1550988"/>
          <p14:tracePt t="35490" x="5065713" y="1560513"/>
          <p14:tracePt t="35531" x="5075238" y="1560513"/>
          <p14:tracePt t="35537" x="5083175" y="1550988"/>
          <p14:tracePt t="35619" x="5092700" y="1550988"/>
          <p14:tracePt t="35624" x="5100638" y="1550988"/>
          <p14:tracePt t="35643" x="5143500" y="1577975"/>
          <p14:tracePt t="35660" x="5211763" y="1603375"/>
          <p14:tracePt t="35677" x="5297488" y="1611313"/>
          <p14:tracePt t="35694" x="5349875" y="1611313"/>
          <p14:tracePt t="35710" x="5365750" y="1611313"/>
          <p14:tracePt t="35749" x="5365750" y="1593850"/>
          <p14:tracePt t="35755" x="5349875" y="1577975"/>
          <p14:tracePt t="35997" x="5349875" y="1568450"/>
          <p14:tracePt t="36012" x="5340350" y="1560513"/>
          <p14:tracePt t="36045" x="5340350" y="1550988"/>
          <p14:tracePt t="36062" x="5332413" y="1550988"/>
          <p14:tracePt t="36180" x="5322888" y="1550988"/>
          <p14:tracePt t="36202" x="5314950" y="1543050"/>
          <p14:tracePt t="36207" x="5307013" y="1543050"/>
          <p14:tracePt t="36230" x="5297488" y="1543050"/>
          <p14:tracePt t="36327" x="5289550" y="1535113"/>
          <p14:tracePt t="36333" x="5280025" y="1535113"/>
          <p14:tracePt t="36347" x="5272088" y="1535113"/>
          <p14:tracePt t="36364" x="5246688" y="1517650"/>
          <p14:tracePt t="36380" x="5229225" y="1517650"/>
          <p14:tracePt t="36398" x="5229225" y="1508125"/>
          <p14:tracePt t="36414" x="5221288" y="1508125"/>
          <p14:tracePt t="36431" x="5211763" y="1508125"/>
          <p14:tracePt t="36449" x="5203825" y="1508125"/>
          <p14:tracePt t="36464" x="5168900" y="1500188"/>
          <p14:tracePt t="36481" x="5135563" y="1492250"/>
          <p14:tracePt t="36498" x="5049838" y="1465263"/>
          <p14:tracePt t="36516" x="4972050" y="1439863"/>
          <p14:tracePt t="36532" x="4868863" y="1422400"/>
          <p14:tracePt t="36549" x="4757738" y="1406525"/>
          <p14:tracePt t="36566" x="4697413" y="1406525"/>
          <p14:tracePt t="36583" x="4646613" y="1406525"/>
          <p14:tracePt t="36599" x="4594225" y="1406525"/>
          <p14:tracePt t="36616" x="4500563" y="1414463"/>
          <p14:tracePt t="36633" x="4432300" y="1414463"/>
          <p14:tracePt t="36650" x="4311650" y="1414463"/>
          <p14:tracePt t="36666" x="4200525" y="1414463"/>
          <p14:tracePt t="36683" x="4089400" y="1414463"/>
          <p14:tracePt t="36700" x="4003675" y="1414463"/>
          <p14:tracePt t="36717" x="3908425" y="1414463"/>
          <p14:tracePt t="36733" x="3822700" y="1414463"/>
          <p14:tracePt t="36750" x="3746500" y="1414463"/>
          <p14:tracePt t="36767" x="3668713" y="1414463"/>
          <p14:tracePt t="36784" x="3608388" y="1414463"/>
          <p14:tracePt t="36784" x="3582988" y="1414463"/>
          <p14:tracePt t="36801" x="3532188" y="1414463"/>
          <p14:tracePt t="36817" x="3522663" y="1414463"/>
          <p14:tracePt t="36856" x="3514725" y="1414463"/>
          <p14:tracePt t="36861" x="3497263" y="1422400"/>
          <p14:tracePt t="36884" x="3446463" y="1422400"/>
          <p14:tracePt t="36901" x="3386138" y="1422400"/>
          <p14:tracePt t="36918" x="3308350" y="1422400"/>
          <p14:tracePt t="36935" x="3265488" y="1431925"/>
          <p14:tracePt t="37075" x="3275013" y="1431925"/>
          <p14:tracePt t="37082" x="3282950" y="1431925"/>
          <p14:tracePt t="37102" x="3292475" y="1431925"/>
          <p14:tracePt t="37119" x="3300413" y="1431925"/>
          <p14:tracePt t="37135" x="3351213" y="1439863"/>
          <p14:tracePt t="37153" x="3446463" y="1457325"/>
          <p14:tracePt t="37169" x="3532188" y="1465263"/>
          <p14:tracePt t="37186" x="3608388" y="1474788"/>
          <p14:tracePt t="37202" x="3703638" y="1474788"/>
          <p14:tracePt t="37220" x="3797300" y="1474788"/>
          <p14:tracePt t="37236" x="3917950" y="1474788"/>
          <p14:tracePt t="37253" x="4071938" y="1474788"/>
          <p14:tracePt t="37269" x="4208463" y="1474788"/>
          <p14:tracePt t="37287" x="4337050" y="1465263"/>
          <p14:tracePt t="37303" x="4397375" y="1465263"/>
          <p14:tracePt t="37320" x="4414838" y="1465263"/>
          <p14:tracePt t="37337" x="4422775" y="1465263"/>
          <p14:tracePt t="37354" x="4432300" y="1465263"/>
          <p14:tracePt t="37370" x="4440238" y="1465263"/>
          <p14:tracePt t="37387" x="4457700" y="1457325"/>
          <p14:tracePt t="37404" x="4475163" y="1449388"/>
          <p14:tracePt t="37421" x="4483100" y="1449388"/>
          <p14:tracePt t="37514" x="4475163" y="1449388"/>
          <p14:tracePt t="37519" x="4440238" y="1449388"/>
          <p14:tracePt t="37538" x="4414838" y="1449388"/>
          <p14:tracePt t="37554" x="4364038" y="1449388"/>
          <p14:tracePt t="37572" x="4329113" y="1449388"/>
          <p14:tracePt t="37588" x="4278313" y="1449388"/>
          <p14:tracePt t="37605" x="4235450" y="1449388"/>
          <p14:tracePt t="37621" x="4149725" y="1449388"/>
          <p14:tracePt t="37639" x="4011613" y="1449388"/>
          <p14:tracePt t="37655" x="3797300" y="1414463"/>
          <p14:tracePt t="37672" x="3651250" y="1389063"/>
          <p14:tracePt t="37689" x="3549650" y="1379538"/>
          <p14:tracePt t="37706" x="3557588" y="1371600"/>
          <p14:tracePt t="37722" x="3617913" y="1354138"/>
          <p14:tracePt t="37739" x="3711575" y="1320800"/>
          <p14:tracePt t="37755" x="3806825" y="1293813"/>
          <p14:tracePt t="37772" x="3857625" y="1250950"/>
          <p14:tracePt t="37789" x="3900488" y="1225550"/>
          <p14:tracePt t="37806" x="3908425" y="1217613"/>
          <p14:tracePt t="37882" x="3917950" y="1217613"/>
          <p14:tracePt t="37888" x="3960813" y="1243013"/>
          <p14:tracePt t="37906" x="4071938" y="1328738"/>
          <p14:tracePt t="37923" x="4200525" y="1406525"/>
          <p14:tracePt t="37940" x="4321175" y="1474788"/>
          <p14:tracePt t="37957" x="4371975" y="1525588"/>
          <p14:tracePt t="37974" x="4379913" y="1550988"/>
          <p14:tracePt t="37990" x="4379913" y="1577975"/>
          <p14:tracePt t="38007" x="4364038" y="1620838"/>
          <p14:tracePt t="38024" x="4278313" y="1654175"/>
          <p14:tracePt t="38040" x="4097338" y="1697038"/>
          <p14:tracePt t="38058" x="3917950" y="1697038"/>
          <p14:tracePt t="38074" x="3849688" y="1697038"/>
          <p14:tracePt t="38091" x="3840163" y="1689100"/>
          <p14:tracePt t="38108" x="3840163" y="1671638"/>
          <p14:tracePt t="38124" x="3865563" y="1628775"/>
          <p14:tracePt t="38141" x="3875088" y="1603375"/>
          <p14:tracePt t="38158" x="3883025" y="1585913"/>
          <p14:tracePt t="38175" x="3883025" y="1577975"/>
          <p14:tracePt t="39043" x="3892550" y="1577975"/>
          <p14:tracePt t="39049" x="3900488" y="1593850"/>
          <p14:tracePt t="39063" x="3951288" y="1620838"/>
          <p14:tracePt t="39080" x="4037013" y="1663700"/>
          <p14:tracePt t="39097" x="4294188" y="1714500"/>
          <p14:tracePt t="39113" x="4483100" y="1714500"/>
          <p14:tracePt t="39130" x="4654550" y="1714500"/>
          <p14:tracePt t="39146" x="4765675" y="1679575"/>
          <p14:tracePt t="39163" x="4860925" y="1628775"/>
          <p14:tracePt t="39180" x="4886325" y="1603375"/>
          <p14:tracePt t="39197" x="4894263" y="1603375"/>
          <p14:tracePt t="39213" x="4903788" y="1593850"/>
          <p14:tracePt t="39230" x="4921250" y="1593850"/>
          <p14:tracePt t="39247" x="4964113" y="1593850"/>
          <p14:tracePt t="39264" x="5065713" y="1577975"/>
          <p14:tracePt t="39280" x="5194300" y="1550988"/>
          <p14:tracePt t="39298" x="5229225" y="1543050"/>
          <p14:tracePt t="39314" x="5237163" y="1535113"/>
          <p14:tracePt t="39397" x="5246688" y="1525588"/>
          <p14:tracePt t="39431" x="5254625" y="1525588"/>
          <p14:tracePt t="39474" x="5264150" y="1525588"/>
          <p14:tracePt t="39480" x="5280025" y="1517650"/>
          <p14:tracePt t="39499" x="5297488" y="1517650"/>
          <p14:tracePt t="39515" x="5307013" y="1517650"/>
          <p14:tracePt t="39829" x="5297488" y="1517650"/>
          <p14:tracePt t="39861" x="5289550" y="1517650"/>
          <p14:tracePt t="39866" x="5280025" y="1517650"/>
          <p14:tracePt t="39884" x="5272088" y="1517650"/>
          <p14:tracePt t="39901" x="5246688" y="1517650"/>
          <p14:tracePt t="39917" x="5194300" y="1517650"/>
          <p14:tracePt t="39934" x="5143500" y="1508125"/>
          <p14:tracePt t="39951" x="5092700" y="1492250"/>
          <p14:tracePt t="39968" x="5032375" y="1492250"/>
          <p14:tracePt t="39984" x="4954588" y="1474788"/>
          <p14:tracePt t="40002" x="4851400" y="1465263"/>
          <p14:tracePt t="40018" x="4740275" y="1465263"/>
          <p14:tracePt t="40035" x="4586288" y="1465263"/>
          <p14:tracePt t="40051" x="4440238" y="1465263"/>
          <p14:tracePt t="40068" x="4303713" y="1465263"/>
          <p14:tracePt t="40085" x="4175125" y="1474788"/>
          <p14:tracePt t="40101" x="4079875" y="1474788"/>
          <p14:tracePt t="40118" x="3960813" y="1474788"/>
          <p14:tracePt t="40135" x="3840163" y="1474788"/>
          <p14:tracePt t="40152" x="3686175" y="1449388"/>
          <p14:tracePt t="40168" x="3557588" y="1431925"/>
          <p14:tracePt t="40186" x="3540125" y="1422400"/>
          <p14:tracePt t="40251" x="3549650" y="1422400"/>
          <p14:tracePt t="40365" x="3549650" y="1414463"/>
          <p14:tracePt t="40397" x="3557588" y="1397000"/>
          <p14:tracePt t="40403" x="3565525" y="1389063"/>
          <p14:tracePt t="40420" x="3575050" y="1371600"/>
          <p14:tracePt t="40437" x="3582988" y="1363663"/>
          <p14:tracePt t="40453" x="3592513" y="1363663"/>
          <p14:tracePt t="40492" x="3600450" y="1354138"/>
          <p14:tracePt t="40498" x="3608388" y="1346200"/>
          <p14:tracePt t="40521" x="3617913" y="1346200"/>
          <p14:tracePt t="40537" x="3651250" y="1328738"/>
          <p14:tracePt t="40554" x="3694113" y="1320800"/>
          <p14:tracePt t="40571" x="3754438" y="1303338"/>
          <p14:tracePt t="40587" x="3806825" y="1293813"/>
          <p14:tracePt t="40605" x="3865563" y="1293813"/>
          <p14:tracePt t="40621" x="3917950" y="1293813"/>
          <p14:tracePt t="40638" x="3968750" y="1293813"/>
          <p14:tracePt t="40654" x="4029075" y="1293813"/>
          <p14:tracePt t="40672" x="4054475" y="1293813"/>
          <p14:tracePt t="40688" x="4064000" y="1293813"/>
          <p14:tracePt t="40705" x="4071938" y="1293813"/>
          <p14:tracePt t="40721" x="4097338" y="1336675"/>
          <p14:tracePt t="40738" x="4140200" y="1371600"/>
          <p14:tracePt t="40755" x="4165600" y="1397000"/>
          <p14:tracePt t="40772" x="4183063" y="1414463"/>
          <p14:tracePt t="40805" x="4183063" y="1422400"/>
          <p14:tracePt t="40822" x="4183063" y="1431925"/>
          <p14:tracePt t="40828" x="4183063" y="1439863"/>
          <p14:tracePt t="40839" x="4175125" y="1465263"/>
          <p14:tracePt t="40856" x="4149725" y="1508125"/>
          <p14:tracePt t="40872" x="4097338" y="1577975"/>
          <p14:tracePt t="40889" x="4046538" y="1636713"/>
          <p14:tracePt t="40906" x="3968750" y="1697038"/>
          <p14:tracePt t="40923" x="3908425" y="1731963"/>
          <p14:tracePt t="40939" x="3883025" y="1739900"/>
          <p14:tracePt t="40956" x="3857625" y="1739900"/>
          <p14:tracePt t="40973" x="3822700" y="1722438"/>
          <p14:tracePt t="40990" x="3797300" y="1706563"/>
          <p14:tracePt t="41006" x="3779838" y="1654175"/>
          <p14:tracePt t="41024" x="3779838" y="1611313"/>
          <p14:tracePt t="41040" x="3779838" y="1550988"/>
          <p14:tracePt t="41057" x="3789363" y="1525588"/>
          <p14:tracePt t="41073" x="3789363" y="1508125"/>
          <p14:tracePt t="41090" x="3797300" y="1492250"/>
          <p14:tracePt t="41107" x="3814763" y="1482725"/>
          <p14:tracePt t="41124" x="3822700" y="1474788"/>
          <p14:tracePt t="41141" x="3849688" y="1457325"/>
          <p14:tracePt t="41157" x="3892550" y="1431925"/>
          <p14:tracePt t="41174" x="3935413" y="1406525"/>
          <p14:tracePt t="41191" x="4003675" y="1389063"/>
          <p14:tracePt t="41208" x="4064000" y="1371600"/>
          <p14:tracePt t="41224" x="4079875" y="1371600"/>
          <p14:tracePt t="41301" x="4079875" y="1379538"/>
          <p14:tracePt t="41306" x="4079875" y="1389063"/>
          <p14:tracePt t="41347" x="4089400" y="1389063"/>
          <p14:tracePt t="41353" x="4097338" y="1389063"/>
          <p14:tracePt t="41375" x="4106863" y="1389063"/>
          <p14:tracePt t="41392" x="4122738" y="1389063"/>
          <p14:tracePt t="41484" x="4132263" y="1389063"/>
          <p14:tracePt t="41515" x="4140200" y="1389063"/>
          <p14:tracePt t="41645" x="4140200" y="1397000"/>
          <p14:tracePt t="41660" x="4132263" y="1406525"/>
          <p14:tracePt t="41677" x="4097338" y="1422400"/>
          <p14:tracePt t="41693" x="4054475" y="1431925"/>
          <p14:tracePt t="41710" x="4021138" y="1439863"/>
          <p14:tracePt t="41988" x="4003675" y="1439863"/>
          <p14:tracePt t="41993" x="3978275" y="1449388"/>
          <p14:tracePt t="42012" x="3935413" y="1449388"/>
          <p14:tracePt t="42029" x="3883025" y="1457325"/>
          <p14:tracePt t="42045" x="3865563" y="1457325"/>
          <p14:tracePt t="42113" x="3875088" y="1457325"/>
          <p14:tracePt t="42221" x="3883025" y="1457325"/>
          <p14:tracePt t="42226" x="3892550" y="1457325"/>
          <p14:tracePt t="42246" x="3900488" y="1457325"/>
          <p14:tracePt t="42263" x="3917950" y="1457325"/>
          <p14:tracePt t="42280" x="3935413" y="1449388"/>
          <p14:tracePt t="42297" x="3960813" y="1449388"/>
          <p14:tracePt t="42313" x="3978275" y="1449388"/>
          <p14:tracePt t="42330" x="3994150" y="1449388"/>
          <p14:tracePt t="43008" x="3986213" y="1449388"/>
          <p14:tracePt t="43497" x="3986213" y="1457325"/>
          <p14:tracePt t="43503" x="3994150" y="1465263"/>
          <p14:tracePt t="43520" x="4037013" y="1550988"/>
          <p14:tracePt t="43537" x="4114800" y="1646238"/>
          <p14:tracePt t="43554" x="4217988" y="1817688"/>
          <p14:tracePt t="43571" x="4346575" y="1989138"/>
          <p14:tracePt t="43587" x="4568825" y="2306638"/>
          <p14:tracePt t="43604" x="4792663" y="2597150"/>
          <p14:tracePt t="43620" x="5100638" y="2974975"/>
          <p14:tracePt t="43638" x="5349875" y="3257550"/>
          <p14:tracePt t="43654" x="5657850" y="3592513"/>
          <p14:tracePt t="43671" x="6094413" y="4029075"/>
          <p14:tracePt t="43687" x="6797675" y="4672013"/>
          <p14:tracePt t="43705" x="7200900" y="5014913"/>
          <p14:tracePt t="43721" x="7689850" y="5435600"/>
          <p14:tracePt t="43738" x="8083550" y="5821363"/>
          <p14:tracePt t="43755" x="8572500" y="6326188"/>
          <p14:tracePt t="43771" x="8940800" y="6694488"/>
          <p14:tracePt t="43788" x="9137650" y="6850063"/>
          <p14:tracePt t="43892" x="9086850" y="6823075"/>
          <p14:tracePt t="43905" x="8993188" y="6789738"/>
          <p14:tracePt t="43922" x="8709025" y="6686550"/>
          <p14:tracePt t="43939" x="8280400" y="6565900"/>
          <p14:tracePt t="43944" x="8075613" y="6523038"/>
          <p14:tracePt t="43956" x="7980363" y="6497638"/>
          <p14:tracePt t="43972" x="7972425" y="6489700"/>
          <p14:tracePt t="44006" x="7980363" y="6489700"/>
          <p14:tracePt t="44012" x="7980363" y="6480175"/>
          <p14:tracePt t="44023" x="7989888" y="6464300"/>
          <p14:tracePt t="44039" x="7980363" y="6411913"/>
          <p14:tracePt t="44056" x="7894638" y="6283325"/>
          <p14:tracePt t="44074" x="7818438" y="6180138"/>
          <p14:tracePt t="44090" x="7707313" y="6069013"/>
          <p14:tracePt t="44107" x="7594600" y="5975350"/>
          <p14:tracePt t="44123" x="7551738" y="5922963"/>
          <p14:tracePt t="44140" x="7551738" y="5907088"/>
          <p14:tracePt t="44157" x="7551738" y="5897563"/>
          <p14:tracePt t="44174" x="7551738" y="5889625"/>
          <p14:tracePt t="44190" x="7551738" y="5872163"/>
          <p14:tracePt t="44207" x="7551738" y="5854700"/>
          <p14:tracePt t="44224" x="7508875" y="5811838"/>
          <p14:tracePt t="44241" x="7450138" y="5778500"/>
          <p14:tracePt t="44257" x="7407275" y="5743575"/>
          <p14:tracePt t="44274" x="7389813" y="5726113"/>
          <p14:tracePt t="44291" x="7397750" y="5726113"/>
          <p14:tracePt t="44308" x="7407275" y="5726113"/>
          <p14:tracePt t="44324" x="7415213" y="5718175"/>
          <p14:tracePt t="44341" x="7423150" y="5708650"/>
          <p14:tracePt t="44358" x="7423150" y="5692775"/>
          <p14:tracePt t="44375" x="7423150" y="5675313"/>
          <p14:tracePt t="44452" x="7423150" y="5683250"/>
          <p14:tracePt t="44457" x="7423150" y="5692775"/>
          <p14:tracePt t="44475" x="7432675" y="5692775"/>
          <p14:tracePt t="44514" x="7440613" y="5692775"/>
          <p14:tracePt t="44520" x="7450138" y="5683250"/>
          <p14:tracePt t="44542" x="7458075" y="5683250"/>
          <p14:tracePt t="44597" x="7466013" y="5683250"/>
          <p14:tracePt t="44603" x="7508875" y="5683250"/>
          <p14:tracePt t="44626" x="7604125" y="5700713"/>
          <p14:tracePt t="44643" x="7715250" y="5700713"/>
          <p14:tracePt t="44660" x="7793038" y="5692775"/>
          <p14:tracePt t="44676" x="7861300" y="5665788"/>
          <p14:tracePt t="44693" x="7921625" y="5657850"/>
          <p14:tracePt t="44710" x="7972425" y="5649913"/>
          <p14:tracePt t="44726" x="7997825" y="5640388"/>
          <p14:tracePt t="44743" x="8007350" y="5640388"/>
          <p14:tracePt t="47015" x="8007350" y="5632450"/>
          <p14:tracePt t="47021" x="8007350" y="5622925"/>
          <p14:tracePt t="47040" x="8007350" y="5607050"/>
          <p14:tracePt t="47057" x="7997825" y="5554663"/>
          <p14:tracePt t="47074" x="7997825" y="5478463"/>
          <p14:tracePt t="47090" x="7997825" y="5365750"/>
          <p14:tracePt t="47108" x="7989888" y="5237163"/>
          <p14:tracePt t="47124" x="7997825" y="5100638"/>
          <p14:tracePt t="47141" x="7997825" y="4989513"/>
          <p14:tracePt t="47157" x="7997825" y="4835525"/>
          <p14:tracePt t="47174" x="7989888" y="4714875"/>
          <p14:tracePt t="47191" x="7954963" y="4594225"/>
          <p14:tracePt t="47208" x="7929563" y="4483100"/>
          <p14:tracePt t="47224" x="7904163" y="4364038"/>
          <p14:tracePt t="47242" x="7886700" y="4303713"/>
          <p14:tracePt t="47258" x="7878763" y="4235450"/>
          <p14:tracePt t="47275" x="7869238" y="4165600"/>
          <p14:tracePt t="47291" x="7869238" y="4079875"/>
          <p14:tracePt t="47308" x="7861300" y="3960813"/>
          <p14:tracePt t="47325" x="7851775" y="3840163"/>
          <p14:tracePt t="47342" x="7851775" y="3694113"/>
          <p14:tracePt t="47359" x="7826375" y="3522663"/>
          <p14:tracePt t="47375" x="7808913" y="3403600"/>
          <p14:tracePt t="47392" x="7793038" y="3240088"/>
          <p14:tracePt t="47408" x="7758113" y="3025775"/>
          <p14:tracePt t="47426" x="7723188" y="2897188"/>
          <p14:tracePt t="47442" x="7689850" y="2760663"/>
          <p14:tracePt t="47459" x="7654925" y="2614613"/>
          <p14:tracePt t="47476" x="7637463" y="2511425"/>
          <p14:tracePt t="47493" x="7637463" y="2408238"/>
          <p14:tracePt t="47509" x="7637463" y="2289175"/>
          <p14:tracePt t="47526" x="7637463" y="2125663"/>
          <p14:tracePt t="47543" x="7637463" y="1971675"/>
          <p14:tracePt t="47560" x="7629525" y="1808163"/>
          <p14:tracePt t="47576" x="7629525" y="1706563"/>
          <p14:tracePt t="47576" x="7621588" y="1654175"/>
          <p14:tracePt t="47593" x="7612063" y="1577975"/>
          <p14:tracePt t="47610" x="7612063" y="1517650"/>
          <p14:tracePt t="47626" x="7612063" y="1482725"/>
          <p14:tracePt t="47643" x="7612063" y="1465263"/>
          <p14:tracePt t="47741" x="7612063" y="1457325"/>
          <p14:tracePt t="47747" x="7621588" y="1457325"/>
          <p14:tracePt t="47760" x="7621588" y="1439863"/>
          <p14:tracePt t="47778" x="7629525" y="1422400"/>
          <p14:tracePt t="47794" x="7629525" y="1414463"/>
          <p14:tracePt t="47871" x="7637463" y="1414463"/>
          <p14:tracePt t="47900" x="7646988" y="1414463"/>
          <p14:tracePt t="47934" x="7646988" y="1406525"/>
          <p14:tracePt t="48058" x="7646988" y="1414463"/>
          <p14:tracePt t="48064" x="7646988" y="1422400"/>
          <p14:tracePt t="48079" x="7646988" y="1431925"/>
          <p14:tracePt t="48096" x="7654925" y="1449388"/>
          <p14:tracePt t="48112" x="7654925" y="1482725"/>
          <p14:tracePt t="48130" x="7664450" y="1517650"/>
          <p14:tracePt t="48146" x="7672388" y="1560513"/>
          <p14:tracePt t="48163" x="7680325" y="1620838"/>
          <p14:tracePt t="48179" x="7689850" y="1671638"/>
          <p14:tracePt t="48196" x="7715250" y="1739900"/>
          <p14:tracePt t="48213" x="7732713" y="1782763"/>
          <p14:tracePt t="48230" x="7750175" y="1825625"/>
          <p14:tracePt t="48246" x="7750175" y="1843088"/>
          <p14:tracePt t="48264" x="7766050" y="1843088"/>
          <p14:tracePt t="48280" x="7793038" y="1792288"/>
          <p14:tracePt t="48297" x="7835900" y="1689100"/>
          <p14:tracePt t="48313" x="7886700" y="1543050"/>
          <p14:tracePt t="48330" x="7912100" y="1371600"/>
          <p14:tracePt t="48347" x="7921625" y="1165225"/>
          <p14:tracePt t="48364" x="7929563" y="1054100"/>
          <p14:tracePt t="48381" x="7929563" y="993775"/>
          <p14:tracePt t="48397" x="7929563" y="968375"/>
          <p14:tracePt t="48459" x="7937500" y="968375"/>
          <p14:tracePt t="48523" x="7937500" y="960438"/>
          <p14:tracePt t="48585" x="7947025" y="960438"/>
          <p14:tracePt t="48604" x="7964488" y="960438"/>
          <p14:tracePt t="48604" x="7989888" y="968375"/>
          <p14:tracePt t="48609" x="8058150" y="1003300"/>
          <p14:tracePt t="48632" x="8118475" y="1011238"/>
          <p14:tracePt t="48632" x="8143875" y="1011238"/>
          <p14:tracePt t="48649" x="8161338" y="1020763"/>
          <p14:tracePt t="48709" x="8118475" y="1003300"/>
          <p14:tracePt t="48714" x="8040688" y="985838"/>
          <p14:tracePt t="48733" x="7989888" y="985838"/>
          <p14:tracePt t="48749" x="7972425" y="985838"/>
          <p14:tracePt t="48788" x="7989888" y="985838"/>
          <p14:tracePt t="48794" x="8032750" y="985838"/>
          <p14:tracePt t="48816" x="8066088" y="968375"/>
          <p14:tracePt t="48834" x="8083550" y="950913"/>
          <p14:tracePt t="48850" x="8083550" y="942975"/>
          <p14:tracePt t="48951" x="8093075" y="942975"/>
          <p14:tracePt t="48972" x="8108950" y="942975"/>
          <p14:tracePt t="48978" x="8118475" y="942975"/>
          <p14:tracePt t="49214" x="8118475" y="950913"/>
          <p14:tracePt t="49220" x="8118475" y="977900"/>
          <p14:tracePt t="49235" x="8126413" y="1020763"/>
          <p14:tracePt t="49252" x="8135938" y="1106488"/>
          <p14:tracePt t="49269" x="8143875" y="1174750"/>
          <p14:tracePt t="49286" x="8161338" y="1268413"/>
          <p14:tracePt t="49302" x="8169275" y="1311275"/>
          <p14:tracePt t="49319" x="8186738" y="1371600"/>
          <p14:tracePt t="49336" x="8194675" y="1397000"/>
          <p14:tracePt t="49352" x="8204200" y="1431925"/>
          <p14:tracePt t="49370" x="8204200" y="1465263"/>
          <p14:tracePt t="49386" x="8204200" y="1500188"/>
          <p14:tracePt t="49403" x="8204200" y="1535113"/>
          <p14:tracePt t="49419" x="8204200" y="1577975"/>
          <p14:tracePt t="49437" x="8204200" y="1628775"/>
          <p14:tracePt t="49453" x="8204200" y="1689100"/>
          <p14:tracePt t="49470" x="8212138" y="1757363"/>
          <p14:tracePt t="49486" x="8221663" y="1817688"/>
          <p14:tracePt t="49504" x="8229600" y="1868488"/>
          <p14:tracePt t="49520" x="8237538" y="1911350"/>
          <p14:tracePt t="49520" x="8237538" y="1946275"/>
          <p14:tracePt t="49537" x="8237538" y="1997075"/>
          <p14:tracePt t="49554" x="8247063" y="2049463"/>
          <p14:tracePt t="49570" x="8247063" y="2117725"/>
          <p14:tracePt t="49587" x="8255000" y="2185988"/>
          <p14:tracePt t="49604" x="8264525" y="2279650"/>
          <p14:tracePt t="49620" x="8264525" y="2357438"/>
          <p14:tracePt t="49638" x="8264525" y="2417763"/>
          <p14:tracePt t="49654" x="8264525" y="2468563"/>
          <p14:tracePt t="49671" x="8272463" y="2511425"/>
          <p14:tracePt t="49688" x="8272463" y="2563813"/>
          <p14:tracePt t="49704" x="8272463" y="2614613"/>
          <p14:tracePt t="49721" x="8272463" y="2674938"/>
          <p14:tracePt t="49738" x="8264525" y="2760663"/>
          <p14:tracePt t="49755" x="8255000" y="2828925"/>
          <p14:tracePt t="49771" x="8237538" y="2949575"/>
          <p14:tracePt t="49788" x="8237538" y="3025775"/>
          <p14:tracePt t="49805" x="8229600" y="3111500"/>
          <p14:tracePt t="49822" x="8221663" y="3171825"/>
          <p14:tracePt t="49838" x="8221663" y="3232150"/>
          <p14:tracePt t="49855" x="8212138" y="3282950"/>
          <p14:tracePt t="49872" x="8204200" y="3317875"/>
          <p14:tracePt t="49872" x="8204200" y="3343275"/>
          <p14:tracePt t="49889" x="8204200" y="3386138"/>
          <p14:tracePt t="49905" x="8194675" y="3421063"/>
          <p14:tracePt t="49922" x="8186738" y="3471863"/>
          <p14:tracePt t="49939" x="8178800" y="3514725"/>
          <p14:tracePt t="49956" x="8178800" y="3540125"/>
          <p14:tracePt t="49972" x="8178800" y="3575050"/>
          <p14:tracePt t="49989" x="8178800" y="3600450"/>
          <p14:tracePt t="50006" x="8169275" y="3617913"/>
          <p14:tracePt t="50023" x="8161338" y="3651250"/>
          <p14:tracePt t="50040" x="8151813" y="3694113"/>
          <p14:tracePt t="50056" x="8135938" y="3763963"/>
          <p14:tracePt t="50073" x="8126413" y="3832225"/>
          <p14:tracePt t="50090" x="8108950" y="3892550"/>
          <p14:tracePt t="50107" x="8083550" y="3968750"/>
          <p14:tracePt t="50123" x="8075613" y="4021138"/>
          <p14:tracePt t="50140" x="8075613" y="4064000"/>
          <p14:tracePt t="50157" x="8075613" y="4079875"/>
          <p14:tracePt t="50195" x="8066088" y="4079875"/>
          <p14:tracePt t="50201" x="8058150" y="4079875"/>
          <p14:tracePt t="50224" x="8058150" y="4089400"/>
          <p14:tracePt t="50241" x="8050213" y="4097338"/>
          <p14:tracePt t="50257" x="8050213" y="4106863"/>
          <p14:tracePt t="50274" x="8050213" y="4114800"/>
          <p14:tracePt t="50291" x="8050213" y="4132263"/>
          <p14:tracePt t="50308" x="8050213" y="4140200"/>
          <p14:tracePt t="50325" x="8050213" y="4157663"/>
          <p14:tracePt t="50341" x="8050213" y="4165600"/>
          <p14:tracePt t="50358" x="8050213" y="4175125"/>
          <p14:tracePt t="50502" x="8050213" y="4165600"/>
          <p14:tracePt t="50507" x="8050213" y="4157663"/>
          <p14:tracePt t="50526" x="8050213" y="4149725"/>
          <p14:tracePt t="50542" x="8050213" y="4140200"/>
          <p14:tracePt t="50559" x="8050213" y="4122738"/>
          <p14:tracePt t="50576" x="8050213" y="4097338"/>
          <p14:tracePt t="50576" x="8050213" y="4089400"/>
          <p14:tracePt t="50593" x="8050213" y="4046538"/>
          <p14:tracePt t="50609" x="8058150" y="3994150"/>
          <p14:tracePt t="50626" x="8058150" y="3917950"/>
          <p14:tracePt t="50643" x="8066088" y="3806825"/>
          <p14:tracePt t="50660" x="8093075" y="3651250"/>
          <p14:tracePt t="50676" x="8108950" y="3497263"/>
          <p14:tracePt t="50693" x="8126413" y="3308350"/>
          <p14:tracePt t="50710" x="8135938" y="3154363"/>
          <p14:tracePt t="50726" x="8135938" y="2957513"/>
          <p14:tracePt t="50743" x="8135938" y="2760663"/>
          <p14:tracePt t="50761" x="8143875" y="2528888"/>
          <p14:tracePt t="50761" x="8143875" y="2425700"/>
          <p14:tracePt t="50777" x="8143875" y="2228850"/>
          <p14:tracePt t="50793" x="8143875" y="2065338"/>
          <p14:tracePt t="50811" x="8143875" y="1911350"/>
          <p14:tracePt t="50827" x="8169275" y="1731963"/>
          <p14:tracePt t="50844" x="8169275" y="1611313"/>
          <p14:tracePt t="50860" x="8194675" y="1474788"/>
          <p14:tracePt t="50878" x="8194675" y="1363663"/>
          <p14:tracePt t="50894" x="8204200" y="1285875"/>
          <p14:tracePt t="50911" x="8204200" y="1235075"/>
          <p14:tracePt t="50927" x="8204200" y="1200150"/>
          <p14:tracePt t="50945" x="8212138" y="1139825"/>
          <p14:tracePt t="50961" x="8221663" y="1089025"/>
          <p14:tracePt t="50978" x="8237538" y="1020763"/>
          <p14:tracePt t="50995" x="8237538" y="977900"/>
          <p14:tracePt t="51011" x="8237538" y="950913"/>
          <p14:tracePt t="51028" x="8229600" y="917575"/>
          <p14:tracePt t="51045" x="8221663" y="882650"/>
          <p14:tracePt t="51062" x="8221663" y="857250"/>
          <p14:tracePt t="51078" x="8221663" y="839788"/>
          <p14:tracePt t="51095" x="8221663" y="831850"/>
          <p14:tracePt t="51112" x="8221663" y="822325"/>
          <p14:tracePt t="51112" x="8221663" y="814388"/>
          <p14:tracePt t="51129" x="8221663" y="806450"/>
          <p14:tracePt t="51145" x="8221663" y="796925"/>
          <p14:tracePt t="51163" x="8221663" y="788988"/>
          <p14:tracePt t="51179" x="8221663" y="771525"/>
          <p14:tracePt t="51196" x="8212138" y="763588"/>
          <p14:tracePt t="51212" x="8204200" y="746125"/>
          <p14:tracePt t="51230" x="8194675" y="736600"/>
          <p14:tracePt t="51246" x="8194675" y="728663"/>
          <p14:tracePt t="51263" x="8194675" y="720725"/>
          <p14:tracePt t="51279" x="8204200" y="711200"/>
          <p14:tracePt t="51297" x="8204200" y="703263"/>
          <p14:tracePt t="51382" x="8194675" y="703263"/>
          <p14:tracePt t="51407" x="8194675" y="693738"/>
          <p14:tracePt t="51413" x="8194675" y="685800"/>
          <p14:tracePt t="51453" x="8204200" y="677863"/>
          <p14:tracePt t="51459" x="8204200" y="660400"/>
          <p14:tracePt t="51459" x="8212138" y="650875"/>
          <p14:tracePt t="51534" x="8204200" y="650875"/>
          <p14:tracePt t="51547" x="8194675" y="650875"/>
          <p14:tracePt t="51553" x="8186738" y="650875"/>
          <p14:tracePt t="51564" x="8178800" y="650875"/>
          <p14:tracePt t="51581" x="8178800" y="660400"/>
          <p14:tracePt t="51694" x="8161338" y="660400"/>
          <p14:tracePt t="51700" x="8151813" y="668338"/>
          <p14:tracePt t="51715" x="8135938" y="677863"/>
          <p14:tracePt t="51732" x="8118475" y="685800"/>
          <p14:tracePt t="51749" x="8101013" y="685800"/>
          <p14:tracePt t="51850" x="8101013" y="693738"/>
          <p14:tracePt t="51866" x="8101013" y="703263"/>
          <p14:tracePt t="51883" x="8101013" y="728663"/>
          <p14:tracePt t="51888" x="8101013" y="771525"/>
          <p14:tracePt t="51899" x="8101013" y="822325"/>
          <p14:tracePt t="51916" x="8101013" y="839788"/>
          <p14:tracePt t="51933" x="8108950" y="849313"/>
          <p14:tracePt t="51950" x="8118475" y="849313"/>
          <p14:tracePt t="51967" x="8126413" y="849313"/>
          <p14:tracePt t="51983" x="8135938" y="849313"/>
          <p14:tracePt t="52000" x="8151813" y="849313"/>
          <p14:tracePt t="52017" x="8169275" y="849313"/>
          <p14:tracePt t="52033" x="8178800" y="857250"/>
          <p14:tracePt t="52051" x="8186738" y="857250"/>
          <p14:tracePt t="52100" x="8186738" y="849313"/>
          <p14:tracePt t="52128" x="8186738" y="839788"/>
          <p14:tracePt t="52133" x="8194675" y="839788"/>
          <p14:tracePt t="52151" x="8204200" y="831850"/>
          <p14:tracePt t="52168" x="8212138" y="822325"/>
          <p14:tracePt t="52185" x="8221663" y="806450"/>
          <p14:tracePt t="52201" x="8221663" y="796925"/>
          <p14:tracePt t="52218" x="8229600" y="779463"/>
          <p14:tracePt t="52272" x="8229600" y="771525"/>
          <p14:tracePt t="52278" x="8229600" y="763588"/>
          <p14:tracePt t="52302" x="8229600" y="754063"/>
          <p14:tracePt t="52318" x="8221663" y="736600"/>
          <p14:tracePt t="52335" x="8221663" y="720725"/>
          <p14:tracePt t="52352" x="8212138" y="711200"/>
          <p14:tracePt t="52352" x="8212138" y="703263"/>
          <p14:tracePt t="52369" x="8212138" y="693738"/>
          <p14:tracePt t="52428" x="8204200" y="693738"/>
          <p14:tracePt t="52434" x="8194675" y="685800"/>
          <p14:tracePt t="52452" x="8178800" y="685800"/>
          <p14:tracePt t="52469" x="8143875" y="685800"/>
          <p14:tracePt t="52486" x="8135938" y="685800"/>
          <p14:tracePt t="52546" x="8143875" y="685800"/>
          <p14:tracePt t="52551" x="8178800" y="685800"/>
          <p14:tracePt t="52570" x="8204200" y="685800"/>
          <p14:tracePt t="52586" x="8221663" y="685800"/>
          <p14:tracePt t="52704" x="8229600" y="685800"/>
          <p14:tracePt t="52732" x="8237538" y="685800"/>
          <p14:tracePt t="52737" x="8247063" y="685800"/>
          <p14:tracePt t="52787" x="8247063" y="693738"/>
          <p14:tracePt t="53330" x="8237538" y="693738"/>
          <p14:tracePt t="53336" x="8229600" y="703263"/>
          <p14:tracePt t="53358" x="8221663" y="703263"/>
          <p14:tracePt t="53374" x="8212138" y="711200"/>
          <p14:tracePt t="53391" x="8204200" y="720725"/>
          <p14:tracePt t="53408" x="8194675" y="720725"/>
          <p14:tracePt t="53425" x="8161338" y="728663"/>
          <p14:tracePt t="53441" x="8118475" y="754063"/>
          <p14:tracePt t="53458" x="8058150" y="771525"/>
          <p14:tracePt t="53475" x="7989888" y="806450"/>
          <p14:tracePt t="53492" x="7929563" y="839788"/>
          <p14:tracePt t="53508" x="7869238" y="874713"/>
          <p14:tracePt t="53525" x="7808913" y="925513"/>
          <p14:tracePt t="53542" x="7732713" y="977900"/>
          <p14:tracePt t="53559" x="7680325" y="1011238"/>
          <p14:tracePt t="53575" x="7569200" y="1071563"/>
          <p14:tracePt t="53592" x="7432675" y="1157288"/>
          <p14:tracePt t="53609" x="7346950" y="1225550"/>
          <p14:tracePt t="53626" x="7346950" y="1243013"/>
          <p14:tracePt t="53643" x="7346950" y="1250950"/>
          <p14:tracePt t="53659" x="7364413" y="1260475"/>
          <p14:tracePt t="53676" x="7380288" y="1268413"/>
          <p14:tracePt t="53692" x="7389813" y="1268413"/>
          <p14:tracePt t="53748" x="7407275" y="1268413"/>
          <p14:tracePt t="53753" x="7423150" y="1285875"/>
          <p14:tracePt t="53777" x="7526338" y="1354138"/>
          <p14:tracePt t="53793" x="7646988" y="1439863"/>
          <p14:tracePt t="53810" x="7723188" y="1474788"/>
          <p14:tracePt t="53826" x="7750175" y="1482725"/>
          <p14:tracePt t="53949" x="7758113" y="1482725"/>
          <p14:tracePt t="53955" x="7766050" y="1482725"/>
          <p14:tracePt t="53978" x="7775575" y="1482725"/>
          <p14:tracePt t="53994" x="7783513" y="1482725"/>
          <p14:tracePt t="54011" x="7783513" y="1474788"/>
          <p14:tracePt t="54028" x="7783513" y="1465263"/>
          <p14:tracePt t="54204" x="7775575" y="1457325"/>
          <p14:tracePt t="54209" x="7750175" y="1449388"/>
          <p14:tracePt t="54229" x="7723188" y="1449388"/>
          <p14:tracePt t="54245" x="7664450" y="1449388"/>
          <p14:tracePt t="54262" x="7586663" y="1439863"/>
          <p14:tracePt t="54279" x="7475538" y="1439863"/>
          <p14:tracePt t="54296" x="7329488" y="1439863"/>
          <p14:tracePt t="54313" x="7158038" y="1431925"/>
          <p14:tracePt t="54329" x="7107238" y="1422400"/>
          <p14:tracePt t="54346" x="7064375" y="1422400"/>
          <p14:tracePt t="54363" x="7021513" y="1414463"/>
          <p14:tracePt t="54380" x="6969125" y="1406525"/>
          <p14:tracePt t="54396" x="6926263" y="1397000"/>
          <p14:tracePt t="54413" x="6908800" y="1389063"/>
          <p14:tracePt t="54611" x="6900863" y="1389063"/>
          <p14:tracePt t="54617" x="6892925" y="1389063"/>
          <p14:tracePt t="54631" x="6883400" y="1389063"/>
          <p14:tracePt t="54648" x="6858000" y="1379538"/>
          <p14:tracePt t="54648" x="6815138" y="1379538"/>
          <p14:tracePt t="54665" x="6643688" y="1379538"/>
          <p14:tracePt t="54681" x="6464300" y="1379538"/>
          <p14:tracePt t="54698" x="6197600" y="1379538"/>
          <p14:tracePt t="54715" x="6043613" y="1379538"/>
          <p14:tracePt t="54732" x="5975350" y="1379538"/>
          <p14:tracePt t="54765" x="5992813" y="1379538"/>
          <p14:tracePt t="54782" x="6051550" y="1354138"/>
          <p14:tracePt t="54787" x="6086475" y="1328738"/>
          <p14:tracePt t="54799" x="6111875" y="1303338"/>
          <p14:tracePt t="54815" x="6121400" y="1285875"/>
          <p14:tracePt t="54832" x="6121400" y="1277938"/>
          <p14:tracePt t="54876" x="6111875" y="1277938"/>
          <p14:tracePt t="54882" x="6103938" y="1277938"/>
          <p14:tracePt t="54899" x="6086475" y="1293813"/>
          <p14:tracePt t="54916" x="6078538" y="1303338"/>
          <p14:tracePt t="55034" x="6078538" y="1311275"/>
          <p14:tracePt t="55061" x="6078538" y="1320800"/>
          <p14:tracePt t="55066" x="6086475" y="1320800"/>
          <p14:tracePt t="55105" x="6094413" y="1320800"/>
          <p14:tracePt t="55187" x="6094413" y="1328738"/>
          <p14:tracePt t="55200" x="6103938" y="1346200"/>
          <p14:tracePt t="55217" x="6111875" y="1371600"/>
          <p14:tracePt t="55234" x="6129338" y="1379538"/>
          <p14:tracePt t="55251" x="6146800" y="1397000"/>
          <p14:tracePt t="55268" x="6180138" y="1414463"/>
          <p14:tracePt t="55274" x="6189663" y="1414463"/>
          <p14:tracePt t="55284" x="6207125" y="1414463"/>
          <p14:tracePt t="55301" x="6223000" y="1414463"/>
          <p14:tracePt t="55318" x="6240463" y="1414463"/>
          <p14:tracePt t="55335" x="6249988" y="1414463"/>
          <p14:tracePt t="55351" x="6265863" y="1414463"/>
          <p14:tracePt t="55368" x="6275388" y="1414463"/>
          <p14:tracePt t="55385" x="6283325" y="1397000"/>
          <p14:tracePt t="55402" x="6300788" y="1363663"/>
          <p14:tracePt t="55418" x="6335713" y="1320800"/>
          <p14:tracePt t="55436" x="6369050" y="1285875"/>
          <p14:tracePt t="55452" x="6403975" y="1243013"/>
          <p14:tracePt t="55469" x="6429375" y="1208088"/>
          <p14:tracePt t="55485" x="6446838" y="1192213"/>
          <p14:tracePt t="55604" x="6429375" y="1192213"/>
          <p14:tracePt t="55609" x="6421438" y="1192213"/>
          <p14:tracePt t="55620" x="6394450" y="1200150"/>
          <p14:tracePt t="55636" x="6369050" y="1217613"/>
          <p14:tracePt t="55653" x="6361113" y="1235075"/>
          <p14:tracePt t="55670" x="6361113" y="1243013"/>
          <p14:tracePt t="55687" x="6361113" y="1250950"/>
          <p14:tracePt t="55703" x="6378575" y="1260475"/>
          <p14:tracePt t="55720" x="6386513" y="1260475"/>
          <p14:tracePt t="55764" x="6394450" y="1268413"/>
          <p14:tracePt t="55770" x="6411913" y="1277938"/>
          <p14:tracePt t="55788" x="6421438" y="1285875"/>
          <p14:tracePt t="55804" x="6446838" y="1303338"/>
          <p14:tracePt t="55821" x="6464300" y="1303338"/>
          <p14:tracePt t="55837" x="6480175" y="1303338"/>
          <p14:tracePt t="55876" x="6489700" y="1285875"/>
          <p14:tracePt t="55882" x="6497638" y="1268413"/>
          <p14:tracePt t="55904" x="6523038" y="1225550"/>
          <p14:tracePt t="55921" x="6532563" y="1208088"/>
          <p14:tracePt t="55938" x="6532563" y="1192213"/>
          <p14:tracePt t="56014" x="6523038" y="1192213"/>
          <p14:tracePt t="56020" x="6515100" y="1192213"/>
          <p14:tracePt t="56061" x="6507163" y="1192213"/>
          <p14:tracePt t="56066" x="6489700" y="1208088"/>
          <p14:tracePt t="56089" x="6464300" y="1260475"/>
          <p14:tracePt t="56106" x="6429375" y="1320800"/>
          <p14:tracePt t="56122" x="6386513" y="1389063"/>
          <p14:tracePt t="56139" x="6369050" y="1439863"/>
          <p14:tracePt t="56156" x="6369050" y="1457325"/>
          <p14:tracePt t="56173" x="6369050" y="1465263"/>
          <p14:tracePt t="56189" x="6378575" y="1465263"/>
          <p14:tracePt t="56206" x="6394450" y="1465263"/>
          <p14:tracePt t="56224" x="6403975" y="1465263"/>
          <p14:tracePt t="56240" x="6421438" y="1457325"/>
          <p14:tracePt t="56240" x="6429375" y="1457325"/>
          <p14:tracePt t="56257" x="6437313" y="1449388"/>
          <p14:tracePt t="56273" x="6454775" y="1431925"/>
          <p14:tracePt t="56290" x="6464300" y="1422400"/>
          <p14:tracePt t="56306" x="6472238" y="1397000"/>
          <p14:tracePt t="56324" x="6480175" y="1371600"/>
          <p14:tracePt t="56340" x="6497638" y="1336675"/>
          <p14:tracePt t="56357" x="6497638" y="1303338"/>
          <p14:tracePt t="56374" x="6497638" y="1268413"/>
          <p14:tracePt t="56391" x="6515100" y="1225550"/>
          <p14:tracePt t="56407" x="6515100" y="1200150"/>
          <p14:tracePt t="56424" x="6515100" y="1174750"/>
          <p14:tracePt t="56441" x="6515100" y="1165225"/>
          <p14:tracePt t="56479" x="6507163" y="1165225"/>
          <p14:tracePt t="56485" x="6497638" y="1165225"/>
          <p14:tracePt t="56508" x="6489700" y="1165225"/>
          <p14:tracePt t="56525" x="6472238" y="1182688"/>
          <p14:tracePt t="56541" x="6464300" y="1192213"/>
          <p14:tracePt t="56558" x="6437313" y="1208088"/>
          <p14:tracePt t="56575" x="6411913" y="1235075"/>
          <p14:tracePt t="56592" x="6386513" y="1260475"/>
          <p14:tracePt t="56592" x="6361113" y="1277938"/>
          <p14:tracePt t="56609" x="6351588" y="1311275"/>
          <p14:tracePt t="56625" x="6351588" y="1320800"/>
          <p14:tracePt t="56642" x="6351588" y="1328738"/>
          <p14:tracePt t="56658" x="6369050" y="1336675"/>
          <p14:tracePt t="56676" x="6378575" y="1336675"/>
          <p14:tracePt t="56715" x="6386513" y="1336675"/>
          <p14:tracePt t="56720" x="6386513" y="1346200"/>
          <p14:tracePt t="56743" x="6403975" y="1346200"/>
          <p14:tracePt t="56759" x="6411913" y="1354138"/>
          <p14:tracePt t="56776" x="6437313" y="1371600"/>
          <p14:tracePt t="56792" x="6480175" y="1371600"/>
          <p14:tracePt t="56810" x="6489700" y="1371600"/>
          <p14:tracePt t="56826" x="6497638" y="1363663"/>
          <p14:tracePt t="56843" x="6497638" y="1354138"/>
          <p14:tracePt t="56859" x="6497638" y="1346200"/>
          <p14:tracePt t="56876" x="6497638" y="1336675"/>
          <p14:tracePt t="56916" x="6497638" y="1328738"/>
          <p14:tracePt t="56965" x="6497638" y="1320800"/>
          <p14:tracePt t="57132" x="6489700" y="1320800"/>
          <p14:tracePt t="57682" x="6480175" y="1320800"/>
          <p14:tracePt t="58245" x="6472238" y="1320800"/>
          <p14:tracePt t="58442" x="6472238" y="1311275"/>
          <p14:tracePt t="58448" x="6472238" y="1293813"/>
          <p14:tracePt t="58469" x="6472238" y="1260475"/>
          <p14:tracePt t="58485" x="6472238" y="1225550"/>
          <p14:tracePt t="58502" x="6472238" y="1182688"/>
          <p14:tracePt t="58518" x="6480175" y="1139825"/>
          <p14:tracePt t="58536" x="6489700" y="1106488"/>
          <p14:tracePt t="58552" x="6507163" y="1071563"/>
          <p14:tracePt t="58569" x="6515100" y="1054100"/>
          <p14:tracePt t="58586" x="6523038" y="1028700"/>
          <p14:tracePt t="58602" x="6523038" y="985838"/>
          <p14:tracePt t="58619" x="6532563" y="950913"/>
          <p14:tracePt t="58636" x="6540500" y="908050"/>
          <p14:tracePt t="58653" x="6540500" y="900113"/>
          <p14:tracePt t="58669" x="6550025" y="882650"/>
          <p14:tracePt t="58686" x="6557963" y="882650"/>
          <p14:tracePt t="59005" x="6557963" y="892175"/>
          <p14:tracePt t="59038" x="6557963" y="900113"/>
          <p14:tracePt t="59043" x="6557963" y="908050"/>
          <p14:tracePt t="59055" x="6557963" y="942975"/>
          <p14:tracePt t="59072" x="6557963" y="977900"/>
          <p14:tracePt t="59088" x="6550025" y="1054100"/>
          <p14:tracePt t="59105" x="6540500" y="1114425"/>
          <p14:tracePt t="59122" x="6540500" y="1192213"/>
          <p14:tracePt t="59139" x="6532563" y="1277938"/>
          <p14:tracePt t="59155" x="6523038" y="1354138"/>
          <p14:tracePt t="59172" x="6515100" y="1439863"/>
          <p14:tracePt t="59189" x="6515100" y="1474788"/>
          <p14:tracePt t="59206" x="6515100" y="1492250"/>
          <p14:tracePt t="59429" x="6515100" y="1482725"/>
          <p14:tracePt t="59572" x="6515100" y="1474788"/>
          <p14:tracePt t="59601" x="6515100" y="1465263"/>
          <p14:tracePt t="59607" x="6515100" y="1439863"/>
          <p14:tracePt t="59625" x="6515100" y="1397000"/>
          <p14:tracePt t="59642" x="6523038" y="1363663"/>
          <p14:tracePt t="59658" x="6540500" y="1320800"/>
          <p14:tracePt t="59675" x="6557963" y="1303338"/>
          <p14:tracePt t="59691" x="6575425" y="1293813"/>
          <p14:tracePt t="59709" x="6608763" y="1285875"/>
          <p14:tracePt t="59725" x="6721475" y="1285875"/>
          <p14:tracePt t="59742" x="6858000" y="1293813"/>
          <p14:tracePt t="59758" x="7064375" y="1311275"/>
          <p14:tracePt t="59776" x="7235825" y="1320800"/>
          <p14:tracePt t="59792" x="7466013" y="1320800"/>
          <p14:tracePt t="59809" x="7569200" y="1320800"/>
          <p14:tracePt t="59826" x="7612063" y="1303338"/>
          <p14:tracePt t="59842" x="7637463" y="1293813"/>
          <p14:tracePt t="59893" x="7646988" y="1285875"/>
          <p14:tracePt t="59898" x="7654925" y="1285875"/>
          <p14:tracePt t="59909" x="7750175" y="1311275"/>
          <p14:tracePt t="59926" x="7912100" y="1371600"/>
          <p14:tracePt t="59943" x="8135938" y="1422400"/>
          <p14:tracePt t="59960" x="8186738" y="1431925"/>
          <p14:tracePt t="60004" x="8169275" y="1431925"/>
          <p14:tracePt t="60010" x="8135938" y="1422400"/>
          <p14:tracePt t="60028" x="8118475" y="1397000"/>
          <p14:tracePt t="60043" x="8108950" y="1397000"/>
          <p14:tracePt t="60194" x="8101013" y="1397000"/>
          <p14:tracePt t="60211" x="8083550" y="1397000"/>
          <p14:tracePt t="60228" x="8007350" y="1406525"/>
          <p14:tracePt t="60244" x="7818438" y="1406525"/>
          <p14:tracePt t="60250" x="7715250" y="1406525"/>
          <p14:tracePt t="60261" x="7526338" y="1406525"/>
          <p14:tracePt t="60278" x="7251700" y="1439863"/>
          <p14:tracePt t="60296" x="6892925" y="1482725"/>
          <p14:tracePt t="60312" x="6746875" y="1500188"/>
          <p14:tracePt t="60361" x="6754813" y="1500188"/>
          <p14:tracePt t="60384" x="6764338" y="1500188"/>
          <p14:tracePt t="60389" x="6780213" y="1482725"/>
          <p14:tracePt t="60412" x="6807200" y="1474788"/>
          <p14:tracePt t="60429" x="6858000" y="1465263"/>
          <p14:tracePt t="60446" x="6935788" y="1465263"/>
          <p14:tracePt t="60462" x="7115175" y="1465263"/>
          <p14:tracePt t="60480" x="7261225" y="1465263"/>
          <p14:tracePt t="60496" x="7397750" y="1465263"/>
          <p14:tracePt t="60513" x="7407275" y="1465263"/>
          <p14:tracePt t="60645" x="7415213" y="1465263"/>
          <p14:tracePt t="61284" x="7407275" y="1465263"/>
          <p14:tracePt t="61301" x="7397750" y="1465263"/>
          <p14:tracePt t="61317" x="7389813" y="1465263"/>
          <p14:tracePt t="61323" x="7389813" y="1474788"/>
          <p14:tracePt t="61334" x="7372350" y="1482725"/>
          <p14:tracePt t="61350" x="7354888" y="1492250"/>
          <p14:tracePt t="61367" x="7337425" y="1508125"/>
          <p14:tracePt t="61384" x="7261225" y="1560513"/>
          <p14:tracePt t="61401" x="7150100" y="1620838"/>
          <p14:tracePt t="61417" x="7037388" y="1697038"/>
          <p14:tracePt t="61434" x="6935788" y="1800225"/>
          <p14:tracePt t="61451" x="6823075" y="1928813"/>
          <p14:tracePt t="61468" x="6754813" y="2057400"/>
          <p14:tracePt t="61484" x="6721475" y="2151063"/>
          <p14:tracePt t="61501" x="6711950" y="2220913"/>
          <p14:tracePt t="61518" x="6704013" y="2263775"/>
          <p14:tracePt t="61535" x="6694488" y="2332038"/>
          <p14:tracePt t="61552" x="6686550" y="2417763"/>
          <p14:tracePt t="61568" x="6686550" y="2503488"/>
          <p14:tracePt t="61585" x="6686550" y="2606675"/>
          <p14:tracePt t="61602" x="6686550" y="2768600"/>
          <p14:tracePt t="61619" x="6686550" y="2906713"/>
          <p14:tracePt t="61635" x="6686550" y="3051175"/>
          <p14:tracePt t="61652" x="6694488" y="3136900"/>
          <p14:tracePt t="61669" x="6737350" y="3222625"/>
          <p14:tracePt t="61686" x="6764338" y="3275013"/>
          <p14:tracePt t="61702" x="6815138" y="3317875"/>
          <p14:tracePt t="61719" x="6865938" y="3360738"/>
          <p14:tracePt t="61736" x="7011988" y="3446463"/>
          <p14:tracePt t="61753" x="7097713" y="3514725"/>
          <p14:tracePt t="61769" x="7158038" y="3540125"/>
          <p14:tracePt t="61786" x="7175500" y="3557588"/>
          <p14:tracePt t="61803" x="7192963" y="3557588"/>
          <p14:tracePt t="61820" x="7235825" y="3565525"/>
          <p14:tracePt t="61836" x="7286625" y="3565525"/>
          <p14:tracePt t="61853" x="7372350" y="3565525"/>
          <p14:tracePt t="61870" x="7493000" y="3522663"/>
          <p14:tracePt t="61887" x="7646988" y="3436938"/>
          <p14:tracePt t="61904" x="7775575" y="3325813"/>
          <p14:tracePt t="61920" x="7972425" y="3000375"/>
          <p14:tracePt t="61937" x="8058150" y="2692400"/>
          <p14:tracePt t="61954" x="8093075" y="2493963"/>
          <p14:tracePt t="61971" x="8075613" y="2314575"/>
          <p14:tracePt t="61987" x="7980363" y="2117725"/>
          <p14:tracePt t="62004" x="7869238" y="1971675"/>
          <p14:tracePt t="62021" x="7740650" y="1843088"/>
          <p14:tracePt t="62038" x="7664450" y="1765300"/>
          <p14:tracePt t="62054" x="7629525" y="1714500"/>
          <p14:tracePt t="62071" x="7621588" y="1689100"/>
          <p14:tracePt t="62088" x="7621588" y="1663700"/>
          <p14:tracePt t="62105" x="7621588" y="1654175"/>
          <p14:tracePt t="62155" x="7612063" y="1654175"/>
          <p14:tracePt t="63109" x="7604125" y="1654175"/>
          <p14:tracePt t="63127" x="7594600" y="1671638"/>
          <p14:tracePt t="63143" x="7569200" y="1697038"/>
          <p14:tracePt t="63160" x="7535863" y="1731963"/>
          <p14:tracePt t="63166" x="7500938" y="1765300"/>
          <p14:tracePt t="63178" x="7475538" y="1808163"/>
          <p14:tracePt t="63194" x="7466013" y="1825625"/>
          <p14:tracePt t="63211" x="7466013" y="1835150"/>
          <p14:tracePt t="63313" x="7466013" y="1825625"/>
          <p14:tracePt t="63328" x="7466013" y="1792288"/>
          <p14:tracePt t="63333" x="7475538" y="1757363"/>
          <p14:tracePt t="63345" x="7483475" y="1722438"/>
          <p14:tracePt t="63361" x="7483475" y="1689100"/>
          <p14:tracePt t="63378" x="7483475" y="1654175"/>
          <p14:tracePt t="63395" x="7483475" y="1628775"/>
          <p14:tracePt t="63412" x="7483475" y="1603375"/>
          <p14:tracePt t="63590" x="7483475" y="1611313"/>
          <p14:tracePt t="63596" x="7483475" y="1636713"/>
          <p14:tracePt t="63614" x="7475538" y="1679575"/>
          <p14:tracePt t="63631" x="7466013" y="1757363"/>
          <p14:tracePt t="63647" x="7466013" y="1843088"/>
          <p14:tracePt t="63664" x="7466013" y="1946275"/>
          <p14:tracePt t="63681" x="7458075" y="2082800"/>
          <p14:tracePt t="63698" x="7440613" y="2185988"/>
          <p14:tracePt t="63714" x="7432675" y="2271713"/>
          <p14:tracePt t="63731" x="7432675" y="2365375"/>
          <p14:tracePt t="63748" x="7423150" y="2443163"/>
          <p14:tracePt t="63765" x="7415213" y="2528888"/>
          <p14:tracePt t="63781" x="7415213" y="2606675"/>
          <p14:tracePt t="63798" x="7415213" y="2682875"/>
          <p14:tracePt t="63815" x="7415213" y="2735263"/>
          <p14:tracePt t="63832" x="7423150" y="2778125"/>
          <p14:tracePt t="63849" x="7423150" y="2811463"/>
          <p14:tracePt t="63865" x="7423150" y="2846388"/>
          <p14:tracePt t="63882" x="7423150" y="2879725"/>
          <p14:tracePt t="63898" x="7423150" y="2914650"/>
          <p14:tracePt t="63916" x="7423150" y="2965450"/>
          <p14:tracePt t="63932" x="7423150" y="3043238"/>
          <p14:tracePt t="63949" x="7423150" y="3121025"/>
          <p14:tracePt t="63965" x="7440613" y="3222625"/>
          <p14:tracePt t="63983" x="7440613" y="3282950"/>
          <p14:tracePt t="63999" x="7440613" y="3325813"/>
          <p14:tracePt t="64016" x="7440613" y="3343275"/>
          <p14:tracePt t="64032" x="7440613" y="3368675"/>
          <p14:tracePt t="64050" x="7440613" y="3378200"/>
          <p14:tracePt t="64066" x="7440613" y="3403600"/>
          <p14:tracePt t="64083" x="7440613" y="3454400"/>
          <p14:tracePt t="64100" x="7440613" y="3522663"/>
          <p14:tracePt t="64117" x="7440613" y="3600450"/>
          <p14:tracePt t="64133" x="7458075" y="3678238"/>
          <p14:tracePt t="64150" x="7466013" y="3729038"/>
          <p14:tracePt t="64167" x="7466013" y="3779838"/>
          <p14:tracePt t="64183" x="7466013" y="3806825"/>
          <p14:tracePt t="64200" x="7466013" y="3857625"/>
          <p14:tracePt t="64217" x="7458075" y="3900488"/>
          <p14:tracePt t="64234" x="7458075" y="3908425"/>
          <p14:tracePt t="64250" x="7458075" y="3925888"/>
          <p14:tracePt t="64268" x="7458075" y="3943350"/>
          <p14:tracePt t="64284" x="7458075" y="3968750"/>
          <p14:tracePt t="65261" x="7450138" y="3968750"/>
          <p14:tracePt t="65266" x="7364413" y="3986213"/>
          <p14:tracePt t="65290" x="7218363" y="3986213"/>
          <p14:tracePt t="65306" x="7046913" y="3994150"/>
          <p14:tracePt t="65323" x="6754813" y="4021138"/>
          <p14:tracePt t="65340" x="6507163" y="4029075"/>
          <p14:tracePt t="65357" x="6078538" y="4064000"/>
          <p14:tracePt t="65373" x="5657850" y="4089400"/>
          <p14:tracePt t="65390" x="5135563" y="4149725"/>
          <p14:tracePt t="65407" x="4757738" y="4183063"/>
          <p14:tracePt t="65424" x="4364038" y="4208463"/>
          <p14:tracePt t="65440" x="4114800" y="4225925"/>
          <p14:tracePt t="65440" x="3978275" y="4225925"/>
          <p14:tracePt t="65457" x="3489325" y="4243388"/>
          <p14:tracePt t="65474" x="2889250" y="4217988"/>
          <p14:tracePt t="65491" x="1936750" y="4097338"/>
          <p14:tracePt t="65507" x="1243013" y="3968750"/>
          <p14:tracePt t="65524" x="539750" y="3832225"/>
          <p14:tracePt t="65541" x="206375" y="3736975"/>
          <p14:tracePt t="65557" x="42863" y="3660775"/>
          <p14:tracePt t="65574" x="7938" y="3608388"/>
          <p14:tracePt t="65591" x="25400" y="3540125"/>
          <p14:tracePt t="65608" x="68263" y="3429000"/>
          <p14:tracePt t="65624" x="188913" y="3189288"/>
          <p14:tracePt t="65642" x="274638" y="3008313"/>
          <p14:tracePt t="65658" x="342900" y="2863850"/>
          <p14:tracePt t="65675" x="368300" y="2692400"/>
          <p14:tracePt t="65691" x="393700" y="2536825"/>
          <p14:tracePt t="65709" x="403225" y="2417763"/>
          <p14:tracePt t="65725" x="403225" y="2357438"/>
          <p14:tracePt t="65742" x="403225" y="2339975"/>
          <p14:tracePt t="65813" x="420688" y="2332038"/>
          <p14:tracePt t="65818" x="436563" y="2322513"/>
          <p14:tracePt t="65826" x="522288" y="2279650"/>
          <p14:tracePt t="65842" x="650875" y="2236788"/>
          <p14:tracePt t="65859" x="788988" y="2168525"/>
          <p14:tracePt t="65876" x="857250" y="2135188"/>
          <p14:tracePt t="65893" x="892175" y="2108200"/>
          <p14:tracePt t="65909" x="892175" y="2100263"/>
          <p14:tracePt t="66027" x="900113" y="2100263"/>
          <p14:tracePt t="66054" x="908050" y="2100263"/>
          <p14:tracePt t="66060" x="908050" y="2092325"/>
          <p14:tracePt t="66157" x="917575" y="2092325"/>
          <p14:tracePt t="66163" x="925513" y="2092325"/>
          <p14:tracePt t="66178" x="942975" y="2092325"/>
          <p14:tracePt t="66194" x="968375" y="2092325"/>
          <p14:tracePt t="66211" x="1011238" y="2092325"/>
          <p14:tracePt t="66228" x="1046163" y="2092325"/>
          <p14:tracePt t="66245" x="1071563" y="2092325"/>
          <p14:tracePt t="66261" x="1096963" y="2092325"/>
          <p14:tracePt t="66278" x="1122363" y="2092325"/>
          <p14:tracePt t="66295" x="1149350" y="2092325"/>
          <p14:tracePt t="66312" x="1182688" y="2092325"/>
          <p14:tracePt t="66328" x="1208088" y="2092325"/>
          <p14:tracePt t="66346" x="1217613" y="2092325"/>
          <p14:tracePt t="66390" x="1225550" y="2092325"/>
          <p14:tracePt t="66428" x="1235075" y="2092325"/>
          <p14:tracePt t="66434" x="1243013" y="2092325"/>
          <p14:tracePt t="66446" x="1268413" y="2092325"/>
          <p14:tracePt t="66462" x="1328738" y="2117725"/>
          <p14:tracePt t="66479" x="1397000" y="2160588"/>
          <p14:tracePt t="66496" x="1492250" y="2178050"/>
          <p14:tracePt t="66513" x="1543050" y="2185988"/>
          <p14:tracePt t="66530" x="1550988" y="2185988"/>
          <p14:tracePt t="66636" x="1550988" y="2193925"/>
          <p14:tracePt t="66642" x="1550988" y="2203450"/>
          <p14:tracePt t="66664" x="1568450" y="2228850"/>
          <p14:tracePt t="66680" x="1636713" y="2279650"/>
          <p14:tracePt t="66698" x="1679575" y="2297113"/>
          <p14:tracePt t="66714" x="1722438" y="2314575"/>
          <p14:tracePt t="66731" x="1739900" y="2322513"/>
          <p14:tracePt t="66747" x="1765300" y="2339975"/>
          <p14:tracePt t="66764" x="1774825" y="2349500"/>
          <p14:tracePt t="66781" x="1792288" y="2349500"/>
          <p14:tracePt t="66798" x="1792288" y="2357438"/>
          <p14:tracePt t="66814" x="1792288" y="2374900"/>
          <p14:tracePt t="66831" x="1792288" y="2392363"/>
          <p14:tracePt t="66848" x="1808163" y="2408238"/>
          <p14:tracePt t="66864" x="1817688" y="2425700"/>
          <p14:tracePt t="66940" x="1817688" y="2435225"/>
          <p14:tracePt t="66946" x="1835150" y="2478088"/>
          <p14:tracePt t="66965" x="1851025" y="2554288"/>
          <p14:tracePt t="66982" x="1893888" y="2692400"/>
          <p14:tracePt t="66998" x="1928813" y="2820988"/>
          <p14:tracePt t="67016" x="1963738" y="3000375"/>
          <p14:tracePt t="67032" x="2006600" y="3121025"/>
          <p14:tracePt t="67032" x="2022475" y="3171825"/>
          <p14:tracePt t="67049" x="2022475" y="3214688"/>
          <p14:tracePt t="67066" x="2022475" y="3222625"/>
          <p14:tracePt t="67120" x="2022475" y="3232150"/>
          <p14:tracePt t="67126" x="2014538" y="3257550"/>
          <p14:tracePt t="67150" x="2006600" y="3308350"/>
          <p14:tracePt t="67166" x="1997075" y="3378200"/>
          <p14:tracePt t="67183" x="1989138" y="3463925"/>
          <p14:tracePt t="67200" x="1989138" y="3557588"/>
          <p14:tracePt t="67216" x="1979613" y="3635375"/>
          <p14:tracePt t="67234" x="1979613" y="3651250"/>
          <p14:tracePt t="67277" x="1971675" y="3660775"/>
          <p14:tracePt t="67283" x="1954213" y="3668713"/>
          <p14:tracePt t="67300" x="1911350" y="3686175"/>
          <p14:tracePt t="67317" x="1835150" y="3703638"/>
          <p14:tracePt t="67334" x="1689100" y="3736975"/>
          <p14:tracePt t="67350" x="1550988" y="3763963"/>
          <p14:tracePt t="67368" x="1431925" y="3779838"/>
          <p14:tracePt t="67384" x="1414463" y="3779838"/>
          <p14:tracePt t="67434" x="1406525" y="3763963"/>
          <p14:tracePt t="67451" x="1379538" y="3746500"/>
          <p14:tracePt t="67457" x="1320800" y="3694113"/>
          <p14:tracePt t="67468" x="1208088" y="3643313"/>
          <p14:tracePt t="67485" x="1071563" y="3575050"/>
          <p14:tracePt t="67501" x="977900" y="3506788"/>
          <p14:tracePt t="67518" x="942975" y="3454400"/>
          <p14:tracePt t="67535" x="942975" y="3421063"/>
          <p14:tracePt t="67552" x="942975" y="3378200"/>
          <p14:tracePt t="67568" x="960438" y="3308350"/>
          <p14:tracePt t="67586" x="977900" y="3249613"/>
          <p14:tracePt t="67602" x="985838" y="3189288"/>
          <p14:tracePt t="67619" x="1003300" y="3121025"/>
          <p14:tracePt t="67635" x="1011238" y="3051175"/>
          <p14:tracePt t="67652" x="1011238" y="2965450"/>
          <p14:tracePt t="67669" x="1011238" y="2889250"/>
          <p14:tracePt t="67686" x="1020763" y="2828925"/>
          <p14:tracePt t="67702" x="1028700" y="2803525"/>
          <p14:tracePt t="67719" x="1036638" y="2786063"/>
          <p14:tracePt t="67736" x="1046163" y="2760663"/>
          <p14:tracePt t="67736" x="1054100" y="2751138"/>
          <p14:tracePt t="67753" x="1079500" y="2708275"/>
          <p14:tracePt t="67769" x="1114425" y="2665413"/>
          <p14:tracePt t="67786" x="1149350" y="2632075"/>
          <p14:tracePt t="67803" x="1174750" y="2571750"/>
          <p14:tracePt t="67820" x="1208088" y="2520950"/>
          <p14:tracePt t="67837" x="1268413" y="2460625"/>
          <p14:tracePt t="67853" x="1346200" y="2382838"/>
          <p14:tracePt t="67870" x="1422400" y="2306638"/>
          <p14:tracePt t="67887" x="1482725" y="2254250"/>
          <p14:tracePt t="67904" x="1508125" y="2220913"/>
          <p14:tracePt t="67920" x="1543050" y="2178050"/>
          <p14:tracePt t="67938" x="1550988" y="2168525"/>
          <p14:tracePt t="67954" x="1577975" y="2143125"/>
          <p14:tracePt t="67971" x="1593850" y="2143125"/>
          <p14:tracePt t="67987" x="1628775" y="2135188"/>
          <p14:tracePt t="68004" x="1663700" y="2135188"/>
          <p14:tracePt t="68021" x="1689100" y="2135188"/>
          <p14:tracePt t="68038" x="1706563" y="2135188"/>
          <p14:tracePt t="68054" x="1731963" y="2151063"/>
          <p14:tracePt t="68071" x="1765300" y="2168525"/>
          <p14:tracePt t="68088" x="1792288" y="2193925"/>
          <p14:tracePt t="68105" x="1843088" y="2228850"/>
          <p14:tracePt t="68122" x="1885950" y="2271713"/>
          <p14:tracePt t="68138" x="1954213" y="2357438"/>
          <p14:tracePt t="68155" x="2006600" y="2417763"/>
          <p14:tracePt t="68171" x="2049463" y="2493963"/>
          <p14:tracePt t="68189" x="2074863" y="2536825"/>
          <p14:tracePt t="68205" x="2092325" y="2589213"/>
          <p14:tracePt t="68222" x="2100263" y="2632075"/>
          <p14:tracePt t="68239" x="2117725" y="2674938"/>
          <p14:tracePt t="68256" x="2117725" y="2692400"/>
          <p14:tracePt t="68272" x="2117725" y="2743200"/>
          <p14:tracePt t="68289" x="2125663" y="2768600"/>
          <p14:tracePt t="68306" x="2125663" y="2803525"/>
          <p14:tracePt t="68323" x="2135188" y="2836863"/>
          <p14:tracePt t="68339" x="2143125" y="2906713"/>
          <p14:tracePt t="68356" x="2151063" y="2957513"/>
          <p14:tracePt t="68373" x="2151063" y="3035300"/>
          <p14:tracePt t="68390" x="2151063" y="3103563"/>
          <p14:tracePt t="68406" x="2151063" y="3163888"/>
          <p14:tracePt t="68423" x="2143125" y="3206750"/>
          <p14:tracePt t="68440" x="2135188" y="3249613"/>
          <p14:tracePt t="68457" x="2117725" y="3300413"/>
          <p14:tracePt t="68474" x="2100263" y="3343275"/>
          <p14:tracePt t="68490" x="2082800" y="3378200"/>
          <p14:tracePt t="68507" x="2057400" y="3403600"/>
          <p14:tracePt t="68523" x="2006600" y="3454400"/>
          <p14:tracePt t="68541" x="1971675" y="3497263"/>
          <p14:tracePt t="68557" x="1920875" y="3540125"/>
          <p14:tracePt t="68574" x="1885950" y="3557588"/>
          <p14:tracePt t="68590" x="1843088" y="3582988"/>
          <p14:tracePt t="68608" x="1782763" y="3592513"/>
          <p14:tracePt t="68624" x="1671638" y="3600450"/>
          <p14:tracePt t="68641" x="1611313" y="3600450"/>
          <p14:tracePt t="68658" x="1560513" y="3600450"/>
          <p14:tracePt t="68674" x="1525588" y="3592513"/>
          <p14:tracePt t="68691" x="1508125" y="3582988"/>
          <p14:tracePt t="68708" x="1492250" y="3582988"/>
          <p14:tracePt t="68724" x="1457325" y="3565525"/>
          <p14:tracePt t="68742" x="1371600" y="3532188"/>
          <p14:tracePt t="68758" x="1303338" y="3506788"/>
          <p14:tracePt t="68775" x="1250950" y="3463925"/>
          <p14:tracePt t="68792" x="1208088" y="3411538"/>
          <p14:tracePt t="68808" x="1192213" y="3360738"/>
          <p14:tracePt t="68826" x="1192213" y="3325813"/>
          <p14:tracePt t="68842" x="1192213" y="3300413"/>
          <p14:tracePt t="68859" x="1192213" y="3265488"/>
          <p14:tracePt t="68875" x="1192213" y="3222625"/>
          <p14:tracePt t="68892" x="1192213" y="3179763"/>
          <p14:tracePt t="68909" x="1192213" y="3136900"/>
          <p14:tracePt t="68926" x="1200150" y="3078163"/>
          <p14:tracePt t="68942" x="1208088" y="3035300"/>
          <p14:tracePt t="68959" x="1208088" y="2982913"/>
          <p14:tracePt t="68976" x="1225550" y="2914650"/>
          <p14:tracePt t="68976" x="1250950" y="2871788"/>
          <p14:tracePt t="68993" x="1277938" y="2820988"/>
          <p14:tracePt t="69009" x="1311275" y="2760663"/>
          <p14:tracePt t="69026" x="1328738" y="2700338"/>
          <p14:tracePt t="69043" x="1346200" y="2657475"/>
          <p14:tracePt t="69060" x="1389063" y="2597150"/>
          <p14:tracePt t="69076" x="1406525" y="2536825"/>
          <p14:tracePt t="69093" x="1449388" y="2468563"/>
          <p14:tracePt t="69111" x="1474788" y="2435225"/>
          <p14:tracePt t="69127" x="1500188" y="2382838"/>
          <p14:tracePt t="69144" x="1508125" y="2357438"/>
          <p14:tracePt t="69160" x="1543050" y="2314575"/>
          <p14:tracePt t="69178" x="1577975" y="2279650"/>
          <p14:tracePt t="69194" x="1620838" y="2246313"/>
          <p14:tracePt t="69211" x="1646238" y="2220913"/>
          <p14:tracePt t="69227" x="1679575" y="2193925"/>
          <p14:tracePt t="69244" x="1714500" y="2168525"/>
          <p14:tracePt t="69261" x="1731963" y="2160588"/>
          <p14:tracePt t="69278" x="1749425" y="2160588"/>
          <p14:tracePt t="69294" x="1757363" y="2160588"/>
          <p14:tracePt t="69311" x="1765300" y="2160588"/>
          <p14:tracePt t="69328" x="1782763" y="2160588"/>
          <p14:tracePt t="69328" x="1800225" y="2160588"/>
          <p14:tracePt t="69345" x="1835150" y="2160588"/>
          <p14:tracePt t="69361" x="1878013" y="2160588"/>
          <p14:tracePt t="69378" x="1920875" y="2168525"/>
          <p14:tracePt t="69395" x="1963738" y="2185988"/>
          <p14:tracePt t="69412" x="1989138" y="2203450"/>
          <p14:tracePt t="69428" x="1997075" y="2211388"/>
          <p14:tracePt t="69445" x="1997075" y="2220913"/>
          <p14:tracePt t="69462" x="1997075" y="2236788"/>
          <p14:tracePt t="69479" x="2014538" y="2263775"/>
          <p14:tracePt t="69496" x="2032000" y="2306638"/>
          <p14:tracePt t="69512" x="2074863" y="2374900"/>
          <p14:tracePt t="69529" x="2092325" y="2408238"/>
          <p14:tracePt t="69546" x="2108200" y="2443163"/>
          <p14:tracePt t="69563" x="2135188" y="2493963"/>
          <p14:tracePt t="69579" x="2160588" y="2546350"/>
          <p14:tracePt t="69596" x="2168525" y="2589213"/>
          <p14:tracePt t="69613" x="2178050" y="2632075"/>
          <p14:tracePt t="69630" x="2178050" y="2692400"/>
          <p14:tracePt t="69646" x="2178050" y="2760663"/>
          <p14:tracePt t="69663" x="2178050" y="2820988"/>
          <p14:tracePt t="69680" x="2185988" y="2854325"/>
          <p14:tracePt t="69680" x="2185988" y="2879725"/>
          <p14:tracePt t="69697" x="2185988" y="2914650"/>
          <p14:tracePt t="69713" x="2193925" y="2949575"/>
          <p14:tracePt t="69730" x="2193925" y="3000375"/>
          <p14:tracePt t="69747" x="2193925" y="3043238"/>
          <p14:tracePt t="69764" x="2185988" y="3111500"/>
          <p14:tracePt t="69780" x="2178050" y="3179763"/>
          <p14:tracePt t="69797" x="2160588" y="3265488"/>
          <p14:tracePt t="69814" x="2125663" y="3360738"/>
          <p14:tracePt t="69830" x="2092325" y="3436938"/>
          <p14:tracePt t="69848" x="2074863" y="3479800"/>
          <p14:tracePt t="69864" x="2032000" y="3540125"/>
          <p14:tracePt t="69881" x="2006600" y="3582988"/>
          <p14:tracePt t="69897" x="1971675" y="3617913"/>
          <p14:tracePt t="69915" x="1936750" y="3651250"/>
          <p14:tracePt t="69931" x="1878013" y="3678238"/>
          <p14:tracePt t="69948" x="1782763" y="3711575"/>
          <p14:tracePt t="69964" x="1620838" y="3729038"/>
          <p14:tracePt t="69982" x="1500188" y="3736975"/>
          <p14:tracePt t="69998" x="1379538" y="3736975"/>
          <p14:tracePt t="70015" x="1328738" y="3736975"/>
          <p14:tracePt t="70031" x="1293813" y="3711575"/>
          <p14:tracePt t="70031" x="1293813" y="3686175"/>
          <p14:tracePt t="70049" x="1268413" y="3660775"/>
          <p14:tracePt t="70065" x="1250950" y="3625850"/>
          <p14:tracePt t="70082" x="1225550" y="3582988"/>
          <p14:tracePt t="70099" x="1182688" y="3522663"/>
          <p14:tracePt t="70115" x="1149350" y="3479800"/>
          <p14:tracePt t="70132" x="1114425" y="3429000"/>
          <p14:tracePt t="70149" x="1096963" y="3403600"/>
          <p14:tracePt t="70166" x="1089025" y="3368675"/>
          <p14:tracePt t="70182" x="1089025" y="3351213"/>
          <p14:tracePt t="70199" x="1089025" y="3317875"/>
          <p14:tracePt t="70216" x="1106488" y="3275013"/>
          <p14:tracePt t="70233" x="1106488" y="3232150"/>
          <p14:tracePt t="70249" x="1122363" y="3179763"/>
          <p14:tracePt t="70267" x="1149350" y="3121025"/>
          <p14:tracePt t="70283" x="1174750" y="3043238"/>
          <p14:tracePt t="70300" x="1182688" y="2992438"/>
          <p14:tracePt t="70316" x="1200150" y="2932113"/>
          <p14:tracePt t="70333" x="1208088" y="2897188"/>
          <p14:tracePt t="70350" x="1217613" y="2879725"/>
          <p14:tracePt t="70367" x="1225550" y="2854325"/>
          <p14:tracePt t="70383" x="1243013" y="2820988"/>
          <p14:tracePt t="70401" x="1277938" y="2760663"/>
          <p14:tracePt t="70418" x="1303338" y="2708275"/>
          <p14:tracePt t="70434" x="1320800" y="2665413"/>
          <p14:tracePt t="70451" x="1336675" y="2622550"/>
          <p14:tracePt t="70467" x="1354138" y="2589213"/>
          <p14:tracePt t="70484" x="1389063" y="2546350"/>
          <p14:tracePt t="70501" x="1414463" y="2511425"/>
          <p14:tracePt t="70518" x="1439863" y="2478088"/>
          <p14:tracePt t="70534" x="1492250" y="2435225"/>
          <p14:tracePt t="70551" x="1568450" y="2392363"/>
          <p14:tracePt t="70568" x="1628775" y="2339975"/>
          <p14:tracePt t="70585" x="1663700" y="2332038"/>
          <p14:tracePt t="70601" x="1679575" y="2314575"/>
          <p14:tracePt t="70618" x="1714500" y="2306638"/>
          <p14:tracePt t="70635" x="1757363" y="2306638"/>
          <p14:tracePt t="70652" x="1808163" y="2306638"/>
          <p14:tracePt t="70668" x="1860550" y="2314575"/>
          <p14:tracePt t="70685" x="1911350" y="2339975"/>
          <p14:tracePt t="70702" x="1936750" y="2357438"/>
          <p14:tracePt t="70719" x="1946275" y="2365375"/>
          <p14:tracePt t="70735" x="1954213" y="2382838"/>
          <p14:tracePt t="70752" x="1989138" y="2435225"/>
          <p14:tracePt t="70769" x="2049463" y="2503488"/>
          <p14:tracePt t="70786" x="2151063" y="2622550"/>
          <p14:tracePt t="70803" x="2203450" y="2717800"/>
          <p14:tracePt t="70819" x="2271713" y="2820988"/>
          <p14:tracePt t="70836" x="2279650" y="2897188"/>
          <p14:tracePt t="70853" x="2279650" y="2949575"/>
          <p14:tracePt t="70870" x="2279650" y="2992438"/>
          <p14:tracePt t="70886" x="2263775" y="3043238"/>
          <p14:tracePt t="70903" x="2246313" y="3086100"/>
          <p14:tracePt t="70920" x="2203450" y="3163888"/>
          <p14:tracePt t="70920" x="2193925" y="3197225"/>
          <p14:tracePt t="70937" x="2143125" y="3300413"/>
          <p14:tracePt t="70953" x="2057400" y="3446463"/>
          <p14:tracePt t="70970" x="1971675" y="3592513"/>
          <p14:tracePt t="70987" x="1868488" y="3729038"/>
          <p14:tracePt t="71004" x="1800225" y="3806825"/>
          <p14:tracePt t="71020" x="1757363" y="3849688"/>
          <p14:tracePt t="71037" x="1722438" y="3875088"/>
          <p14:tracePt t="71054" x="1654175" y="3875088"/>
          <p14:tracePt t="71071" x="1568450" y="3875088"/>
          <p14:tracePt t="71088" x="1457325" y="3832225"/>
          <p14:tracePt t="71104" x="1354138" y="3754438"/>
          <p14:tracePt t="71121" x="1336675" y="3711575"/>
          <p14:tracePt t="71137" x="1328738" y="3678238"/>
          <p14:tracePt t="71155" x="1328738" y="3660775"/>
          <p14:tracePt t="71171" x="1328738" y="3643313"/>
          <p14:tracePt t="71188" x="1328738" y="3625850"/>
          <p14:tracePt t="71204" x="1328738" y="3617913"/>
          <p14:tracePt t="71222" x="1328738" y="3608388"/>
          <p14:tracePt t="71238" x="1328738" y="3600450"/>
          <p14:tracePt t="71255" x="1328738" y="3592513"/>
          <p14:tracePt t="71272" x="1346200" y="3557588"/>
          <p14:tracePt t="71272" x="1346200" y="3540125"/>
          <p14:tracePt t="71289" x="1371600" y="3497263"/>
          <p14:tracePt t="71305" x="1389063" y="3463925"/>
          <p14:tracePt t="71322" x="1397000" y="3454400"/>
          <p14:tracePt t="71414" x="1406525" y="3446463"/>
          <p14:tracePt t="71419" x="1414463" y="3436938"/>
          <p14:tracePt t="71440" x="1422400" y="3429000"/>
          <p14:tracePt t="72268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29"/>
          <p:cNvSpPr txBox="1">
            <a:spLocks noChangeArrowheads="1"/>
          </p:cNvSpPr>
          <p:nvPr/>
        </p:nvSpPr>
        <p:spPr bwMode="auto">
          <a:xfrm>
            <a:off x="2555875" y="6237288"/>
            <a:ext cx="5903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610D8"/>
                </a:solidFill>
                <a:latin typeface="Times New Roman" pitchFamily="18" charset="0"/>
              </a:rPr>
              <a:t>0  0  1   1  1  1  1  1  3fh </a:t>
            </a:r>
            <a:r>
              <a:rPr kumimoji="1" lang="zh-CN" altLang="en-US" sz="2800" b="1">
                <a:solidFill>
                  <a:srgbClr val="0610D8"/>
                </a:solidFill>
                <a:latin typeface="Times New Roman" pitchFamily="18" charset="0"/>
              </a:rPr>
              <a:t>（</a:t>
            </a:r>
            <a:r>
              <a:rPr kumimoji="1" lang="en-US" altLang="zh-CN" sz="2800" b="1">
                <a:solidFill>
                  <a:srgbClr val="0610D8"/>
                </a:solidFill>
                <a:latin typeface="Times New Roman" pitchFamily="18" charset="0"/>
              </a:rPr>
              <a:t>1-</a:t>
            </a:r>
            <a:r>
              <a:rPr kumimoji="1" lang="zh-CN" altLang="en-US" sz="2800" b="1">
                <a:solidFill>
                  <a:srgbClr val="0610D8"/>
                </a:solidFill>
                <a:latin typeface="Times New Roman" pitchFamily="18" charset="0"/>
              </a:rPr>
              <a:t>亮，</a:t>
            </a:r>
            <a:r>
              <a:rPr kumimoji="1" lang="en-US" altLang="zh-CN" sz="2800" b="1">
                <a:solidFill>
                  <a:srgbClr val="0610D8"/>
                </a:solidFill>
                <a:latin typeface="Times New Roman" pitchFamily="18" charset="0"/>
              </a:rPr>
              <a:t>0-</a:t>
            </a:r>
            <a:r>
              <a:rPr kumimoji="1" lang="zh-CN" altLang="en-US" sz="2800" b="1">
                <a:solidFill>
                  <a:srgbClr val="0610D8"/>
                </a:solidFill>
                <a:latin typeface="Times New Roman" pitchFamily="18" charset="0"/>
              </a:rPr>
              <a:t>灭）</a:t>
            </a:r>
          </a:p>
        </p:txBody>
      </p:sp>
      <p:sp>
        <p:nvSpPr>
          <p:cNvPr id="40963" name="Text Box 367"/>
          <p:cNvSpPr txBox="1">
            <a:spLocks noChangeArrowheads="1"/>
          </p:cNvSpPr>
          <p:nvPr/>
        </p:nvSpPr>
        <p:spPr bwMode="auto">
          <a:xfrm>
            <a:off x="2411413" y="5862638"/>
            <a:ext cx="3636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610D8"/>
                </a:solidFill>
                <a:latin typeface="Times New Roman" pitchFamily="18" charset="0"/>
              </a:rPr>
              <a:t>dp  g  f   e  d   c  b  a</a:t>
            </a:r>
            <a:r>
              <a:rPr kumimoji="1" lang="en-US" altLang="zh-CN" sz="2800">
                <a:solidFill>
                  <a:schemeClr val="bg2"/>
                </a:solidFill>
                <a:latin typeface="Times New Roman" pitchFamily="18" charset="0"/>
              </a:rPr>
              <a:t> </a:t>
            </a:r>
          </a:p>
        </p:txBody>
      </p:sp>
      <p:grpSp>
        <p:nvGrpSpPr>
          <p:cNvPr id="30724" name="Group 369"/>
          <p:cNvGrpSpPr>
            <a:grpSpLocks/>
          </p:cNvGrpSpPr>
          <p:nvPr/>
        </p:nvGrpSpPr>
        <p:grpSpPr bwMode="auto">
          <a:xfrm>
            <a:off x="2268538" y="1700213"/>
            <a:ext cx="4743450" cy="4271962"/>
            <a:chOff x="576" y="717"/>
            <a:chExt cx="2988" cy="2691"/>
          </a:xfrm>
        </p:grpSpPr>
        <p:sp>
          <p:nvSpPr>
            <p:cNvPr id="30727" name="Line 370"/>
            <p:cNvSpPr>
              <a:spLocks noChangeShapeType="1"/>
            </p:cNvSpPr>
            <p:nvPr/>
          </p:nvSpPr>
          <p:spPr bwMode="auto">
            <a:xfrm flipV="1">
              <a:off x="2108" y="2998"/>
              <a:ext cx="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8" name="Freeform 371"/>
            <p:cNvSpPr>
              <a:spLocks/>
            </p:cNvSpPr>
            <p:nvPr/>
          </p:nvSpPr>
          <p:spPr bwMode="auto">
            <a:xfrm>
              <a:off x="3267" y="1026"/>
              <a:ext cx="73" cy="74"/>
            </a:xfrm>
            <a:custGeom>
              <a:avLst/>
              <a:gdLst>
                <a:gd name="T0" fmla="*/ 4 w 401"/>
                <a:gd name="T1" fmla="*/ 0 h 385"/>
                <a:gd name="T2" fmla="*/ 4 w 401"/>
                <a:gd name="T3" fmla="*/ 1 h 385"/>
                <a:gd name="T4" fmla="*/ 3 w 401"/>
                <a:gd name="T5" fmla="*/ 1 h 385"/>
                <a:gd name="T6" fmla="*/ 1 w 401"/>
                <a:gd name="T7" fmla="*/ 2 h 385"/>
                <a:gd name="T8" fmla="*/ 1 w 401"/>
                <a:gd name="T9" fmla="*/ 4 h 385"/>
                <a:gd name="T10" fmla="*/ 0 w 401"/>
                <a:gd name="T11" fmla="*/ 5 h 385"/>
                <a:gd name="T12" fmla="*/ 0 w 401"/>
                <a:gd name="T13" fmla="*/ 6 h 385"/>
                <a:gd name="T14" fmla="*/ 0 w 401"/>
                <a:gd name="T15" fmla="*/ 7 h 385"/>
                <a:gd name="T16" fmla="*/ 0 w 401"/>
                <a:gd name="T17" fmla="*/ 8 h 385"/>
                <a:gd name="T18" fmla="*/ 0 w 401"/>
                <a:gd name="T19" fmla="*/ 9 h 385"/>
                <a:gd name="T20" fmla="*/ 0 w 401"/>
                <a:gd name="T21" fmla="*/ 10 h 385"/>
                <a:gd name="T22" fmla="*/ 1 w 401"/>
                <a:gd name="T23" fmla="*/ 11 h 385"/>
                <a:gd name="T24" fmla="*/ 2 w 401"/>
                <a:gd name="T25" fmla="*/ 12 h 385"/>
                <a:gd name="T26" fmla="*/ 3 w 401"/>
                <a:gd name="T27" fmla="*/ 13 h 385"/>
                <a:gd name="T28" fmla="*/ 4 w 401"/>
                <a:gd name="T29" fmla="*/ 14 h 385"/>
                <a:gd name="T30" fmla="*/ 5 w 401"/>
                <a:gd name="T31" fmla="*/ 14 h 385"/>
                <a:gd name="T32" fmla="*/ 6 w 401"/>
                <a:gd name="T33" fmla="*/ 14 h 385"/>
                <a:gd name="T34" fmla="*/ 6 w 401"/>
                <a:gd name="T35" fmla="*/ 14 h 385"/>
                <a:gd name="T36" fmla="*/ 9 w 401"/>
                <a:gd name="T37" fmla="*/ 14 h 385"/>
                <a:gd name="T38" fmla="*/ 9 w 401"/>
                <a:gd name="T39" fmla="*/ 14 h 385"/>
                <a:gd name="T40" fmla="*/ 9 w 401"/>
                <a:gd name="T41" fmla="*/ 14 h 385"/>
                <a:gd name="T42" fmla="*/ 9 w 401"/>
                <a:gd name="T43" fmla="*/ 14 h 385"/>
                <a:gd name="T44" fmla="*/ 9 w 401"/>
                <a:gd name="T45" fmla="*/ 14 h 385"/>
                <a:gd name="T46" fmla="*/ 10 w 401"/>
                <a:gd name="T47" fmla="*/ 14 h 385"/>
                <a:gd name="T48" fmla="*/ 11 w 401"/>
                <a:gd name="T49" fmla="*/ 13 h 385"/>
                <a:gd name="T50" fmla="*/ 11 w 401"/>
                <a:gd name="T51" fmla="*/ 13 h 385"/>
                <a:gd name="T52" fmla="*/ 11 w 401"/>
                <a:gd name="T53" fmla="*/ 13 h 385"/>
                <a:gd name="T54" fmla="*/ 11 w 401"/>
                <a:gd name="T55" fmla="*/ 12 h 385"/>
                <a:gd name="T56" fmla="*/ 12 w 401"/>
                <a:gd name="T57" fmla="*/ 12 h 385"/>
                <a:gd name="T58" fmla="*/ 12 w 401"/>
                <a:gd name="T59" fmla="*/ 11 h 385"/>
                <a:gd name="T60" fmla="*/ 12 w 401"/>
                <a:gd name="T61" fmla="*/ 10 h 385"/>
                <a:gd name="T62" fmla="*/ 12 w 401"/>
                <a:gd name="T63" fmla="*/ 10 h 385"/>
                <a:gd name="T64" fmla="*/ 12 w 401"/>
                <a:gd name="T65" fmla="*/ 10 h 385"/>
                <a:gd name="T66" fmla="*/ 13 w 401"/>
                <a:gd name="T67" fmla="*/ 10 h 385"/>
                <a:gd name="T68" fmla="*/ 13 w 401"/>
                <a:gd name="T69" fmla="*/ 9 h 385"/>
                <a:gd name="T70" fmla="*/ 13 w 401"/>
                <a:gd name="T71" fmla="*/ 9 h 385"/>
                <a:gd name="T72" fmla="*/ 13 w 401"/>
                <a:gd name="T73" fmla="*/ 9 h 385"/>
                <a:gd name="T74" fmla="*/ 13 w 401"/>
                <a:gd name="T75" fmla="*/ 8 h 385"/>
                <a:gd name="T76" fmla="*/ 13 w 401"/>
                <a:gd name="T77" fmla="*/ 6 h 385"/>
                <a:gd name="T78" fmla="*/ 12 w 401"/>
                <a:gd name="T79" fmla="*/ 4 h 385"/>
                <a:gd name="T80" fmla="*/ 12 w 401"/>
                <a:gd name="T81" fmla="*/ 3 h 385"/>
                <a:gd name="T82" fmla="*/ 11 w 401"/>
                <a:gd name="T83" fmla="*/ 2 h 385"/>
                <a:gd name="T84" fmla="*/ 11 w 401"/>
                <a:gd name="T85" fmla="*/ 2 h 385"/>
                <a:gd name="T86" fmla="*/ 11 w 401"/>
                <a:gd name="T87" fmla="*/ 1 h 385"/>
                <a:gd name="T88" fmla="*/ 10 w 401"/>
                <a:gd name="T89" fmla="*/ 0 h 385"/>
                <a:gd name="T90" fmla="*/ 5 w 401"/>
                <a:gd name="T91" fmla="*/ 0 h 385"/>
                <a:gd name="T92" fmla="*/ 5 w 401"/>
                <a:gd name="T93" fmla="*/ 0 h 385"/>
                <a:gd name="T94" fmla="*/ 4 w 401"/>
                <a:gd name="T95" fmla="*/ 0 h 385"/>
                <a:gd name="T96" fmla="*/ 4 w 401"/>
                <a:gd name="T97" fmla="*/ 0 h 385"/>
                <a:gd name="T98" fmla="*/ 4 w 401"/>
                <a:gd name="T99" fmla="*/ 0 h 38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01"/>
                <a:gd name="T151" fmla="*/ 0 h 385"/>
                <a:gd name="T152" fmla="*/ 401 w 401"/>
                <a:gd name="T153" fmla="*/ 385 h 38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01" h="385">
                  <a:moveTo>
                    <a:pt x="134" y="8"/>
                  </a:move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19" y="104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4"/>
                  </a:lnTo>
                  <a:lnTo>
                    <a:pt x="3" y="242"/>
                  </a:lnTo>
                  <a:lnTo>
                    <a:pt x="4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5"/>
                  </a:lnTo>
                  <a:lnTo>
                    <a:pt x="268" y="382"/>
                  </a:lnTo>
                  <a:lnTo>
                    <a:pt x="277" y="380"/>
                  </a:lnTo>
                  <a:lnTo>
                    <a:pt x="282" y="378"/>
                  </a:lnTo>
                  <a:lnTo>
                    <a:pt x="284" y="377"/>
                  </a:lnTo>
                  <a:lnTo>
                    <a:pt x="287" y="377"/>
                  </a:lnTo>
                  <a:lnTo>
                    <a:pt x="308" y="368"/>
                  </a:lnTo>
                  <a:lnTo>
                    <a:pt x="321" y="355"/>
                  </a:lnTo>
                  <a:lnTo>
                    <a:pt x="327" y="348"/>
                  </a:lnTo>
                  <a:lnTo>
                    <a:pt x="334" y="343"/>
                  </a:lnTo>
                  <a:lnTo>
                    <a:pt x="345" y="328"/>
                  </a:lnTo>
                  <a:lnTo>
                    <a:pt x="356" y="314"/>
                  </a:lnTo>
                  <a:lnTo>
                    <a:pt x="364" y="298"/>
                  </a:lnTo>
                  <a:lnTo>
                    <a:pt x="372" y="283"/>
                  </a:lnTo>
                  <a:lnTo>
                    <a:pt x="375" y="273"/>
                  </a:lnTo>
                  <a:lnTo>
                    <a:pt x="376" y="269"/>
                  </a:lnTo>
                  <a:lnTo>
                    <a:pt x="378" y="266"/>
                  </a:lnTo>
                  <a:lnTo>
                    <a:pt x="380" y="256"/>
                  </a:lnTo>
                  <a:lnTo>
                    <a:pt x="381" y="252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9" name="Freeform 372"/>
            <p:cNvSpPr>
              <a:spLocks/>
            </p:cNvSpPr>
            <p:nvPr/>
          </p:nvSpPr>
          <p:spPr bwMode="auto">
            <a:xfrm>
              <a:off x="3267" y="1310"/>
              <a:ext cx="73" cy="73"/>
            </a:xfrm>
            <a:custGeom>
              <a:avLst/>
              <a:gdLst>
                <a:gd name="T0" fmla="*/ 11 w 401"/>
                <a:gd name="T1" fmla="*/ 2 h 384"/>
                <a:gd name="T2" fmla="*/ 11 w 401"/>
                <a:gd name="T3" fmla="*/ 2 h 384"/>
                <a:gd name="T4" fmla="*/ 11 w 401"/>
                <a:gd name="T5" fmla="*/ 1 h 384"/>
                <a:gd name="T6" fmla="*/ 10 w 401"/>
                <a:gd name="T7" fmla="*/ 1 h 384"/>
                <a:gd name="T8" fmla="*/ 7 w 401"/>
                <a:gd name="T9" fmla="*/ 0 h 384"/>
                <a:gd name="T10" fmla="*/ 5 w 401"/>
                <a:gd name="T11" fmla="*/ 0 h 384"/>
                <a:gd name="T12" fmla="*/ 5 w 401"/>
                <a:gd name="T13" fmla="*/ 0 h 384"/>
                <a:gd name="T14" fmla="*/ 5 w 401"/>
                <a:gd name="T15" fmla="*/ 0 h 384"/>
                <a:gd name="T16" fmla="*/ 4 w 401"/>
                <a:gd name="T17" fmla="*/ 0 h 384"/>
                <a:gd name="T18" fmla="*/ 4 w 401"/>
                <a:gd name="T19" fmla="*/ 0 h 384"/>
                <a:gd name="T20" fmla="*/ 4 w 401"/>
                <a:gd name="T21" fmla="*/ 0 h 384"/>
                <a:gd name="T22" fmla="*/ 4 w 401"/>
                <a:gd name="T23" fmla="*/ 1 h 384"/>
                <a:gd name="T24" fmla="*/ 3 w 401"/>
                <a:gd name="T25" fmla="*/ 1 h 384"/>
                <a:gd name="T26" fmla="*/ 1 w 401"/>
                <a:gd name="T27" fmla="*/ 2 h 384"/>
                <a:gd name="T28" fmla="*/ 1 w 401"/>
                <a:gd name="T29" fmla="*/ 4 h 384"/>
                <a:gd name="T30" fmla="*/ 0 w 401"/>
                <a:gd name="T31" fmla="*/ 5 h 384"/>
                <a:gd name="T32" fmla="*/ 0 w 401"/>
                <a:gd name="T33" fmla="*/ 6 h 384"/>
                <a:gd name="T34" fmla="*/ 0 w 401"/>
                <a:gd name="T35" fmla="*/ 7 h 384"/>
                <a:gd name="T36" fmla="*/ 0 w 401"/>
                <a:gd name="T37" fmla="*/ 8 h 384"/>
                <a:gd name="T38" fmla="*/ 0 w 401"/>
                <a:gd name="T39" fmla="*/ 10 h 384"/>
                <a:gd name="T40" fmla="*/ 1 w 401"/>
                <a:gd name="T41" fmla="*/ 11 h 384"/>
                <a:gd name="T42" fmla="*/ 2 w 401"/>
                <a:gd name="T43" fmla="*/ 12 h 384"/>
                <a:gd name="T44" fmla="*/ 3 w 401"/>
                <a:gd name="T45" fmla="*/ 13 h 384"/>
                <a:gd name="T46" fmla="*/ 4 w 401"/>
                <a:gd name="T47" fmla="*/ 14 h 384"/>
                <a:gd name="T48" fmla="*/ 5 w 401"/>
                <a:gd name="T49" fmla="*/ 14 h 384"/>
                <a:gd name="T50" fmla="*/ 6 w 401"/>
                <a:gd name="T51" fmla="*/ 14 h 384"/>
                <a:gd name="T52" fmla="*/ 6 w 401"/>
                <a:gd name="T53" fmla="*/ 14 h 384"/>
                <a:gd name="T54" fmla="*/ 9 w 401"/>
                <a:gd name="T55" fmla="*/ 14 h 384"/>
                <a:gd name="T56" fmla="*/ 9 w 401"/>
                <a:gd name="T57" fmla="*/ 14 h 384"/>
                <a:gd name="T58" fmla="*/ 9 w 401"/>
                <a:gd name="T59" fmla="*/ 14 h 384"/>
                <a:gd name="T60" fmla="*/ 9 w 401"/>
                <a:gd name="T61" fmla="*/ 14 h 384"/>
                <a:gd name="T62" fmla="*/ 9 w 401"/>
                <a:gd name="T63" fmla="*/ 14 h 384"/>
                <a:gd name="T64" fmla="*/ 10 w 401"/>
                <a:gd name="T65" fmla="*/ 13 h 384"/>
                <a:gd name="T66" fmla="*/ 11 w 401"/>
                <a:gd name="T67" fmla="*/ 13 h 384"/>
                <a:gd name="T68" fmla="*/ 11 w 401"/>
                <a:gd name="T69" fmla="*/ 13 h 384"/>
                <a:gd name="T70" fmla="*/ 11 w 401"/>
                <a:gd name="T71" fmla="*/ 13 h 384"/>
                <a:gd name="T72" fmla="*/ 11 w 401"/>
                <a:gd name="T73" fmla="*/ 12 h 384"/>
                <a:gd name="T74" fmla="*/ 12 w 401"/>
                <a:gd name="T75" fmla="*/ 11 h 384"/>
                <a:gd name="T76" fmla="*/ 12 w 401"/>
                <a:gd name="T77" fmla="*/ 11 h 384"/>
                <a:gd name="T78" fmla="*/ 12 w 401"/>
                <a:gd name="T79" fmla="*/ 10 h 384"/>
                <a:gd name="T80" fmla="*/ 12 w 401"/>
                <a:gd name="T81" fmla="*/ 10 h 384"/>
                <a:gd name="T82" fmla="*/ 12 w 401"/>
                <a:gd name="T83" fmla="*/ 10 h 384"/>
                <a:gd name="T84" fmla="*/ 13 w 401"/>
                <a:gd name="T85" fmla="*/ 10 h 384"/>
                <a:gd name="T86" fmla="*/ 13 w 401"/>
                <a:gd name="T87" fmla="*/ 9 h 384"/>
                <a:gd name="T88" fmla="*/ 13 w 401"/>
                <a:gd name="T89" fmla="*/ 9 h 384"/>
                <a:gd name="T90" fmla="*/ 13 w 401"/>
                <a:gd name="T91" fmla="*/ 9 h 384"/>
                <a:gd name="T92" fmla="*/ 13 w 401"/>
                <a:gd name="T93" fmla="*/ 8 h 384"/>
                <a:gd name="T94" fmla="*/ 13 w 401"/>
                <a:gd name="T95" fmla="*/ 6 h 384"/>
                <a:gd name="T96" fmla="*/ 13 w 401"/>
                <a:gd name="T97" fmla="*/ 5 h 384"/>
                <a:gd name="T98" fmla="*/ 12 w 401"/>
                <a:gd name="T99" fmla="*/ 4 h 384"/>
                <a:gd name="T100" fmla="*/ 12 w 401"/>
                <a:gd name="T101" fmla="*/ 3 h 384"/>
                <a:gd name="T102" fmla="*/ 11 w 401"/>
                <a:gd name="T103" fmla="*/ 2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38" y="60"/>
                  </a:moveTo>
                  <a:lnTo>
                    <a:pt x="328" y="47"/>
                  </a:lnTo>
                  <a:lnTo>
                    <a:pt x="318" y="35"/>
                  </a:lnTo>
                  <a:lnTo>
                    <a:pt x="294" y="14"/>
                  </a:lnTo>
                  <a:lnTo>
                    <a:pt x="215" y="7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9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32" y="302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2" y="380"/>
                  </a:lnTo>
                  <a:lnTo>
                    <a:pt x="284" y="379"/>
                  </a:lnTo>
                  <a:lnTo>
                    <a:pt x="287" y="379"/>
                  </a:lnTo>
                  <a:lnTo>
                    <a:pt x="308" y="370"/>
                  </a:lnTo>
                  <a:lnTo>
                    <a:pt x="321" y="357"/>
                  </a:lnTo>
                  <a:lnTo>
                    <a:pt x="327" y="350"/>
                  </a:lnTo>
                  <a:lnTo>
                    <a:pt x="334" y="345"/>
                  </a:lnTo>
                  <a:lnTo>
                    <a:pt x="345" y="330"/>
                  </a:lnTo>
                  <a:lnTo>
                    <a:pt x="356" y="316"/>
                  </a:lnTo>
                  <a:lnTo>
                    <a:pt x="364" y="301"/>
                  </a:lnTo>
                  <a:lnTo>
                    <a:pt x="372" y="285"/>
                  </a:lnTo>
                  <a:lnTo>
                    <a:pt x="375" y="276"/>
                  </a:lnTo>
                  <a:lnTo>
                    <a:pt x="376" y="271"/>
                  </a:lnTo>
                  <a:lnTo>
                    <a:pt x="378" y="268"/>
                  </a:lnTo>
                  <a:lnTo>
                    <a:pt x="380" y="259"/>
                  </a:lnTo>
                  <a:lnTo>
                    <a:pt x="381" y="254"/>
                  </a:lnTo>
                  <a:lnTo>
                    <a:pt x="384" y="251"/>
                  </a:lnTo>
                  <a:lnTo>
                    <a:pt x="393" y="211"/>
                  </a:ln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6"/>
                  </a:lnTo>
                  <a:lnTo>
                    <a:pt x="338" y="6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0" name="Freeform 373"/>
            <p:cNvSpPr>
              <a:spLocks/>
            </p:cNvSpPr>
            <p:nvPr/>
          </p:nvSpPr>
          <p:spPr bwMode="auto">
            <a:xfrm>
              <a:off x="3258" y="1571"/>
              <a:ext cx="72" cy="74"/>
            </a:xfrm>
            <a:custGeom>
              <a:avLst/>
              <a:gdLst>
                <a:gd name="T0" fmla="*/ 5 w 398"/>
                <a:gd name="T1" fmla="*/ 0 h 385"/>
                <a:gd name="T2" fmla="*/ 4 w 398"/>
                <a:gd name="T3" fmla="*/ 0 h 385"/>
                <a:gd name="T4" fmla="*/ 4 w 398"/>
                <a:gd name="T5" fmla="*/ 0 h 385"/>
                <a:gd name="T6" fmla="*/ 4 w 398"/>
                <a:gd name="T7" fmla="*/ 0 h 385"/>
                <a:gd name="T8" fmla="*/ 4 w 398"/>
                <a:gd name="T9" fmla="*/ 0 h 385"/>
                <a:gd name="T10" fmla="*/ 4 w 398"/>
                <a:gd name="T11" fmla="*/ 0 h 385"/>
                <a:gd name="T12" fmla="*/ 4 w 398"/>
                <a:gd name="T13" fmla="*/ 1 h 385"/>
                <a:gd name="T14" fmla="*/ 3 w 398"/>
                <a:gd name="T15" fmla="*/ 1 h 385"/>
                <a:gd name="T16" fmla="*/ 2 w 398"/>
                <a:gd name="T17" fmla="*/ 2 h 385"/>
                <a:gd name="T18" fmla="*/ 1 w 398"/>
                <a:gd name="T19" fmla="*/ 3 h 385"/>
                <a:gd name="T20" fmla="*/ 1 w 398"/>
                <a:gd name="T21" fmla="*/ 4 h 385"/>
                <a:gd name="T22" fmla="*/ 0 w 398"/>
                <a:gd name="T23" fmla="*/ 5 h 385"/>
                <a:gd name="T24" fmla="*/ 0 w 398"/>
                <a:gd name="T25" fmla="*/ 6 h 385"/>
                <a:gd name="T26" fmla="*/ 0 w 398"/>
                <a:gd name="T27" fmla="*/ 7 h 385"/>
                <a:gd name="T28" fmla="*/ 0 w 398"/>
                <a:gd name="T29" fmla="*/ 8 h 385"/>
                <a:gd name="T30" fmla="*/ 0 w 398"/>
                <a:gd name="T31" fmla="*/ 10 h 385"/>
                <a:gd name="T32" fmla="*/ 1 w 398"/>
                <a:gd name="T33" fmla="*/ 10 h 385"/>
                <a:gd name="T34" fmla="*/ 1 w 398"/>
                <a:gd name="T35" fmla="*/ 11 h 385"/>
                <a:gd name="T36" fmla="*/ 2 w 398"/>
                <a:gd name="T37" fmla="*/ 12 h 385"/>
                <a:gd name="T38" fmla="*/ 3 w 398"/>
                <a:gd name="T39" fmla="*/ 13 h 385"/>
                <a:gd name="T40" fmla="*/ 4 w 398"/>
                <a:gd name="T41" fmla="*/ 14 h 385"/>
                <a:gd name="T42" fmla="*/ 6 w 398"/>
                <a:gd name="T43" fmla="*/ 14 h 385"/>
                <a:gd name="T44" fmla="*/ 9 w 398"/>
                <a:gd name="T45" fmla="*/ 14 h 385"/>
                <a:gd name="T46" fmla="*/ 9 w 398"/>
                <a:gd name="T47" fmla="*/ 14 h 385"/>
                <a:gd name="T48" fmla="*/ 9 w 398"/>
                <a:gd name="T49" fmla="*/ 14 h 385"/>
                <a:gd name="T50" fmla="*/ 10 w 398"/>
                <a:gd name="T51" fmla="*/ 14 h 385"/>
                <a:gd name="T52" fmla="*/ 10 w 398"/>
                <a:gd name="T53" fmla="*/ 14 h 385"/>
                <a:gd name="T54" fmla="*/ 10 w 398"/>
                <a:gd name="T55" fmla="*/ 14 h 385"/>
                <a:gd name="T56" fmla="*/ 10 w 398"/>
                <a:gd name="T57" fmla="*/ 13 h 385"/>
                <a:gd name="T58" fmla="*/ 11 w 398"/>
                <a:gd name="T59" fmla="*/ 13 h 385"/>
                <a:gd name="T60" fmla="*/ 11 w 398"/>
                <a:gd name="T61" fmla="*/ 12 h 385"/>
                <a:gd name="T62" fmla="*/ 12 w 398"/>
                <a:gd name="T63" fmla="*/ 12 h 385"/>
                <a:gd name="T64" fmla="*/ 12 w 398"/>
                <a:gd name="T65" fmla="*/ 11 h 385"/>
                <a:gd name="T66" fmla="*/ 12 w 398"/>
                <a:gd name="T67" fmla="*/ 11 h 385"/>
                <a:gd name="T68" fmla="*/ 12 w 398"/>
                <a:gd name="T69" fmla="*/ 10 h 385"/>
                <a:gd name="T70" fmla="*/ 12 w 398"/>
                <a:gd name="T71" fmla="*/ 10 h 385"/>
                <a:gd name="T72" fmla="*/ 12 w 398"/>
                <a:gd name="T73" fmla="*/ 10 h 385"/>
                <a:gd name="T74" fmla="*/ 13 w 398"/>
                <a:gd name="T75" fmla="*/ 9 h 385"/>
                <a:gd name="T76" fmla="*/ 13 w 398"/>
                <a:gd name="T77" fmla="*/ 6 h 385"/>
                <a:gd name="T78" fmla="*/ 12 w 398"/>
                <a:gd name="T79" fmla="*/ 4 h 385"/>
                <a:gd name="T80" fmla="*/ 11 w 398"/>
                <a:gd name="T81" fmla="*/ 2 h 385"/>
                <a:gd name="T82" fmla="*/ 11 w 398"/>
                <a:gd name="T83" fmla="*/ 2 h 385"/>
                <a:gd name="T84" fmla="*/ 10 w 398"/>
                <a:gd name="T85" fmla="*/ 1 h 385"/>
                <a:gd name="T86" fmla="*/ 10 w 398"/>
                <a:gd name="T87" fmla="*/ 1 h 385"/>
                <a:gd name="T88" fmla="*/ 10 w 398"/>
                <a:gd name="T89" fmla="*/ 1 h 385"/>
                <a:gd name="T90" fmla="*/ 5 w 398"/>
                <a:gd name="T91" fmla="*/ 0 h 38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98"/>
                <a:gd name="T139" fmla="*/ 0 h 385"/>
                <a:gd name="T140" fmla="*/ 398 w 398"/>
                <a:gd name="T141" fmla="*/ 385 h 38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98" h="385">
                  <a:moveTo>
                    <a:pt x="136" y="0"/>
                  </a:moveTo>
                  <a:lnTo>
                    <a:pt x="135" y="2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0"/>
                  </a:lnTo>
                  <a:lnTo>
                    <a:pt x="370" y="112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305" y="23"/>
                  </a:lnTo>
                  <a:lnTo>
                    <a:pt x="294" y="1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1" name="Freeform 374"/>
            <p:cNvSpPr>
              <a:spLocks/>
            </p:cNvSpPr>
            <p:nvPr/>
          </p:nvSpPr>
          <p:spPr bwMode="auto">
            <a:xfrm>
              <a:off x="3258" y="1854"/>
              <a:ext cx="72" cy="73"/>
            </a:xfrm>
            <a:custGeom>
              <a:avLst/>
              <a:gdLst>
                <a:gd name="T0" fmla="*/ 13 w 398"/>
                <a:gd name="T1" fmla="*/ 6 h 385"/>
                <a:gd name="T2" fmla="*/ 12 w 398"/>
                <a:gd name="T3" fmla="*/ 4 h 385"/>
                <a:gd name="T4" fmla="*/ 11 w 398"/>
                <a:gd name="T5" fmla="*/ 2 h 385"/>
                <a:gd name="T6" fmla="*/ 11 w 398"/>
                <a:gd name="T7" fmla="*/ 2 h 385"/>
                <a:gd name="T8" fmla="*/ 10 w 398"/>
                <a:gd name="T9" fmla="*/ 1 h 385"/>
                <a:gd name="T10" fmla="*/ 10 w 398"/>
                <a:gd name="T11" fmla="*/ 1 h 385"/>
                <a:gd name="T12" fmla="*/ 10 w 398"/>
                <a:gd name="T13" fmla="*/ 0 h 385"/>
                <a:gd name="T14" fmla="*/ 5 w 398"/>
                <a:gd name="T15" fmla="*/ 0 h 385"/>
                <a:gd name="T16" fmla="*/ 4 w 398"/>
                <a:gd name="T17" fmla="*/ 0 h 385"/>
                <a:gd name="T18" fmla="*/ 4 w 398"/>
                <a:gd name="T19" fmla="*/ 0 h 385"/>
                <a:gd name="T20" fmla="*/ 4 w 398"/>
                <a:gd name="T21" fmla="*/ 0 h 385"/>
                <a:gd name="T22" fmla="*/ 4 w 398"/>
                <a:gd name="T23" fmla="*/ 0 h 385"/>
                <a:gd name="T24" fmla="*/ 4 w 398"/>
                <a:gd name="T25" fmla="*/ 0 h 385"/>
                <a:gd name="T26" fmla="*/ 4 w 398"/>
                <a:gd name="T27" fmla="*/ 1 h 385"/>
                <a:gd name="T28" fmla="*/ 3 w 398"/>
                <a:gd name="T29" fmla="*/ 1 h 385"/>
                <a:gd name="T30" fmla="*/ 2 w 398"/>
                <a:gd name="T31" fmla="*/ 2 h 385"/>
                <a:gd name="T32" fmla="*/ 1 w 398"/>
                <a:gd name="T33" fmla="*/ 3 h 385"/>
                <a:gd name="T34" fmla="*/ 1 w 398"/>
                <a:gd name="T35" fmla="*/ 4 h 385"/>
                <a:gd name="T36" fmla="*/ 0 w 398"/>
                <a:gd name="T37" fmla="*/ 5 h 385"/>
                <a:gd name="T38" fmla="*/ 0 w 398"/>
                <a:gd name="T39" fmla="*/ 6 h 385"/>
                <a:gd name="T40" fmla="*/ 0 w 398"/>
                <a:gd name="T41" fmla="*/ 7 h 385"/>
                <a:gd name="T42" fmla="*/ 0 w 398"/>
                <a:gd name="T43" fmla="*/ 8 h 385"/>
                <a:gd name="T44" fmla="*/ 0 w 398"/>
                <a:gd name="T45" fmla="*/ 9 h 385"/>
                <a:gd name="T46" fmla="*/ 0 w 398"/>
                <a:gd name="T47" fmla="*/ 9 h 385"/>
                <a:gd name="T48" fmla="*/ 0 w 398"/>
                <a:gd name="T49" fmla="*/ 9 h 385"/>
                <a:gd name="T50" fmla="*/ 0 w 398"/>
                <a:gd name="T51" fmla="*/ 9 h 385"/>
                <a:gd name="T52" fmla="*/ 0 w 398"/>
                <a:gd name="T53" fmla="*/ 9 h 385"/>
                <a:gd name="T54" fmla="*/ 0 w 398"/>
                <a:gd name="T55" fmla="*/ 9 h 385"/>
                <a:gd name="T56" fmla="*/ 1 w 398"/>
                <a:gd name="T57" fmla="*/ 10 h 385"/>
                <a:gd name="T58" fmla="*/ 1 w 398"/>
                <a:gd name="T59" fmla="*/ 11 h 385"/>
                <a:gd name="T60" fmla="*/ 1 w 398"/>
                <a:gd name="T61" fmla="*/ 11 h 385"/>
                <a:gd name="T62" fmla="*/ 2 w 398"/>
                <a:gd name="T63" fmla="*/ 12 h 385"/>
                <a:gd name="T64" fmla="*/ 3 w 398"/>
                <a:gd name="T65" fmla="*/ 13 h 385"/>
                <a:gd name="T66" fmla="*/ 4 w 398"/>
                <a:gd name="T67" fmla="*/ 14 h 385"/>
                <a:gd name="T68" fmla="*/ 6 w 398"/>
                <a:gd name="T69" fmla="*/ 14 h 385"/>
                <a:gd name="T70" fmla="*/ 9 w 398"/>
                <a:gd name="T71" fmla="*/ 14 h 385"/>
                <a:gd name="T72" fmla="*/ 9 w 398"/>
                <a:gd name="T73" fmla="*/ 14 h 385"/>
                <a:gd name="T74" fmla="*/ 9 w 398"/>
                <a:gd name="T75" fmla="*/ 14 h 385"/>
                <a:gd name="T76" fmla="*/ 10 w 398"/>
                <a:gd name="T77" fmla="*/ 13 h 385"/>
                <a:gd name="T78" fmla="*/ 10 w 398"/>
                <a:gd name="T79" fmla="*/ 13 h 385"/>
                <a:gd name="T80" fmla="*/ 10 w 398"/>
                <a:gd name="T81" fmla="*/ 13 h 385"/>
                <a:gd name="T82" fmla="*/ 10 w 398"/>
                <a:gd name="T83" fmla="*/ 13 h 385"/>
                <a:gd name="T84" fmla="*/ 11 w 398"/>
                <a:gd name="T85" fmla="*/ 12 h 385"/>
                <a:gd name="T86" fmla="*/ 11 w 398"/>
                <a:gd name="T87" fmla="*/ 12 h 385"/>
                <a:gd name="T88" fmla="*/ 12 w 398"/>
                <a:gd name="T89" fmla="*/ 11 h 385"/>
                <a:gd name="T90" fmla="*/ 12 w 398"/>
                <a:gd name="T91" fmla="*/ 11 h 385"/>
                <a:gd name="T92" fmla="*/ 12 w 398"/>
                <a:gd name="T93" fmla="*/ 10 h 385"/>
                <a:gd name="T94" fmla="*/ 12 w 398"/>
                <a:gd name="T95" fmla="*/ 10 h 385"/>
                <a:gd name="T96" fmla="*/ 12 w 398"/>
                <a:gd name="T97" fmla="*/ 10 h 385"/>
                <a:gd name="T98" fmla="*/ 12 w 398"/>
                <a:gd name="T99" fmla="*/ 10 h 385"/>
                <a:gd name="T100" fmla="*/ 13 w 398"/>
                <a:gd name="T101" fmla="*/ 9 h 385"/>
                <a:gd name="T102" fmla="*/ 13 w 398"/>
                <a:gd name="T103" fmla="*/ 6 h 38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8"/>
                <a:gd name="T157" fmla="*/ 0 h 385"/>
                <a:gd name="T158" fmla="*/ 398 w 398"/>
                <a:gd name="T159" fmla="*/ 385 h 38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8" h="385">
                  <a:moveTo>
                    <a:pt x="398" y="171"/>
                  </a:moveTo>
                  <a:lnTo>
                    <a:pt x="370" y="113"/>
                  </a:lnTo>
                  <a:lnTo>
                    <a:pt x="338" y="58"/>
                  </a:lnTo>
                  <a:lnTo>
                    <a:pt x="328" y="45"/>
                  </a:lnTo>
                  <a:lnTo>
                    <a:pt x="318" y="33"/>
                  </a:lnTo>
                  <a:lnTo>
                    <a:pt x="305" y="22"/>
                  </a:lnTo>
                  <a:lnTo>
                    <a:pt x="294" y="13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4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4" y="262"/>
                  </a:lnTo>
                  <a:lnTo>
                    <a:pt x="16" y="282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1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2" name="Freeform 375"/>
            <p:cNvSpPr>
              <a:spLocks/>
            </p:cNvSpPr>
            <p:nvPr/>
          </p:nvSpPr>
          <p:spPr bwMode="auto">
            <a:xfrm>
              <a:off x="3248" y="2136"/>
              <a:ext cx="73" cy="74"/>
            </a:xfrm>
            <a:custGeom>
              <a:avLst/>
              <a:gdLst>
                <a:gd name="T0" fmla="*/ 11 w 398"/>
                <a:gd name="T1" fmla="*/ 2 h 384"/>
                <a:gd name="T2" fmla="*/ 11 w 398"/>
                <a:gd name="T3" fmla="*/ 2 h 384"/>
                <a:gd name="T4" fmla="*/ 11 w 398"/>
                <a:gd name="T5" fmla="*/ 1 h 384"/>
                <a:gd name="T6" fmla="*/ 10 w 398"/>
                <a:gd name="T7" fmla="*/ 1 h 384"/>
                <a:gd name="T8" fmla="*/ 10 w 398"/>
                <a:gd name="T9" fmla="*/ 0 h 384"/>
                <a:gd name="T10" fmla="*/ 5 w 398"/>
                <a:gd name="T11" fmla="*/ 0 h 384"/>
                <a:gd name="T12" fmla="*/ 5 w 398"/>
                <a:gd name="T13" fmla="*/ 0 h 384"/>
                <a:gd name="T14" fmla="*/ 4 w 398"/>
                <a:gd name="T15" fmla="*/ 0 h 384"/>
                <a:gd name="T16" fmla="*/ 4 w 398"/>
                <a:gd name="T17" fmla="*/ 0 h 384"/>
                <a:gd name="T18" fmla="*/ 4 w 398"/>
                <a:gd name="T19" fmla="*/ 1 h 384"/>
                <a:gd name="T20" fmla="*/ 4 w 398"/>
                <a:gd name="T21" fmla="*/ 1 h 384"/>
                <a:gd name="T22" fmla="*/ 4 w 398"/>
                <a:gd name="T23" fmla="*/ 1 h 384"/>
                <a:gd name="T24" fmla="*/ 4 w 398"/>
                <a:gd name="T25" fmla="*/ 1 h 384"/>
                <a:gd name="T26" fmla="*/ 4 w 398"/>
                <a:gd name="T27" fmla="*/ 1 h 384"/>
                <a:gd name="T28" fmla="*/ 3 w 398"/>
                <a:gd name="T29" fmla="*/ 1 h 384"/>
                <a:gd name="T30" fmla="*/ 1 w 398"/>
                <a:gd name="T31" fmla="*/ 3 h 384"/>
                <a:gd name="T32" fmla="*/ 1 w 398"/>
                <a:gd name="T33" fmla="*/ 4 h 384"/>
                <a:gd name="T34" fmla="*/ 0 w 398"/>
                <a:gd name="T35" fmla="*/ 5 h 384"/>
                <a:gd name="T36" fmla="*/ 0 w 398"/>
                <a:gd name="T37" fmla="*/ 6 h 384"/>
                <a:gd name="T38" fmla="*/ 0 w 398"/>
                <a:gd name="T39" fmla="*/ 7 h 384"/>
                <a:gd name="T40" fmla="*/ 0 w 398"/>
                <a:gd name="T41" fmla="*/ 8 h 384"/>
                <a:gd name="T42" fmla="*/ 0 w 398"/>
                <a:gd name="T43" fmla="*/ 9 h 384"/>
                <a:gd name="T44" fmla="*/ 0 w 398"/>
                <a:gd name="T45" fmla="*/ 9 h 384"/>
                <a:gd name="T46" fmla="*/ 0 w 398"/>
                <a:gd name="T47" fmla="*/ 9 h 384"/>
                <a:gd name="T48" fmla="*/ 0 w 398"/>
                <a:gd name="T49" fmla="*/ 10 h 384"/>
                <a:gd name="T50" fmla="*/ 0 w 398"/>
                <a:gd name="T51" fmla="*/ 10 h 384"/>
                <a:gd name="T52" fmla="*/ 0 w 398"/>
                <a:gd name="T53" fmla="*/ 10 h 384"/>
                <a:gd name="T54" fmla="*/ 1 w 398"/>
                <a:gd name="T55" fmla="*/ 10 h 384"/>
                <a:gd name="T56" fmla="*/ 1 w 398"/>
                <a:gd name="T57" fmla="*/ 11 h 384"/>
                <a:gd name="T58" fmla="*/ 2 w 398"/>
                <a:gd name="T59" fmla="*/ 13 h 384"/>
                <a:gd name="T60" fmla="*/ 3 w 398"/>
                <a:gd name="T61" fmla="*/ 13 h 384"/>
                <a:gd name="T62" fmla="*/ 3 w 398"/>
                <a:gd name="T63" fmla="*/ 14 h 384"/>
                <a:gd name="T64" fmla="*/ 4 w 398"/>
                <a:gd name="T65" fmla="*/ 14 h 384"/>
                <a:gd name="T66" fmla="*/ 6 w 398"/>
                <a:gd name="T67" fmla="*/ 14 h 384"/>
                <a:gd name="T68" fmla="*/ 9 w 398"/>
                <a:gd name="T69" fmla="*/ 14 h 384"/>
                <a:gd name="T70" fmla="*/ 9 w 398"/>
                <a:gd name="T71" fmla="*/ 14 h 384"/>
                <a:gd name="T72" fmla="*/ 10 w 398"/>
                <a:gd name="T73" fmla="*/ 14 h 384"/>
                <a:gd name="T74" fmla="*/ 10 w 398"/>
                <a:gd name="T75" fmla="*/ 14 h 384"/>
                <a:gd name="T76" fmla="*/ 10 w 398"/>
                <a:gd name="T77" fmla="*/ 14 h 384"/>
                <a:gd name="T78" fmla="*/ 11 w 398"/>
                <a:gd name="T79" fmla="*/ 13 h 384"/>
                <a:gd name="T80" fmla="*/ 11 w 398"/>
                <a:gd name="T81" fmla="*/ 13 h 384"/>
                <a:gd name="T82" fmla="*/ 11 w 398"/>
                <a:gd name="T83" fmla="*/ 13 h 384"/>
                <a:gd name="T84" fmla="*/ 12 w 398"/>
                <a:gd name="T85" fmla="*/ 12 h 384"/>
                <a:gd name="T86" fmla="*/ 12 w 398"/>
                <a:gd name="T87" fmla="*/ 12 h 384"/>
                <a:gd name="T88" fmla="*/ 12 w 398"/>
                <a:gd name="T89" fmla="*/ 11 h 384"/>
                <a:gd name="T90" fmla="*/ 12 w 398"/>
                <a:gd name="T91" fmla="*/ 11 h 384"/>
                <a:gd name="T92" fmla="*/ 12 w 398"/>
                <a:gd name="T93" fmla="*/ 10 h 384"/>
                <a:gd name="T94" fmla="*/ 13 w 398"/>
                <a:gd name="T95" fmla="*/ 10 h 384"/>
                <a:gd name="T96" fmla="*/ 13 w 398"/>
                <a:gd name="T97" fmla="*/ 10 h 384"/>
                <a:gd name="T98" fmla="*/ 13 w 398"/>
                <a:gd name="T99" fmla="*/ 9 h 384"/>
                <a:gd name="T100" fmla="*/ 13 w 398"/>
                <a:gd name="T101" fmla="*/ 8 h 384"/>
                <a:gd name="T102" fmla="*/ 13 w 398"/>
                <a:gd name="T103" fmla="*/ 6 h 384"/>
                <a:gd name="T104" fmla="*/ 12 w 398"/>
                <a:gd name="T105" fmla="*/ 4 h 384"/>
                <a:gd name="T106" fmla="*/ 12 w 398"/>
                <a:gd name="T107" fmla="*/ 3 h 384"/>
                <a:gd name="T108" fmla="*/ 11 w 398"/>
                <a:gd name="T109" fmla="*/ 2 h 38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98"/>
                <a:gd name="T166" fmla="*/ 0 h 384"/>
                <a:gd name="T167" fmla="*/ 398 w 398"/>
                <a:gd name="T168" fmla="*/ 384 h 38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98" h="384">
                  <a:moveTo>
                    <a:pt x="336" y="58"/>
                  </a:moveTo>
                  <a:lnTo>
                    <a:pt x="327" y="44"/>
                  </a:lnTo>
                  <a:lnTo>
                    <a:pt x="316" y="33"/>
                  </a:lnTo>
                  <a:lnTo>
                    <a:pt x="305" y="21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3" y="8"/>
                  </a:lnTo>
                  <a:lnTo>
                    <a:pt x="119" y="12"/>
                  </a:lnTo>
                  <a:lnTo>
                    <a:pt x="112" y="14"/>
                  </a:lnTo>
                  <a:lnTo>
                    <a:pt x="110" y="14"/>
                  </a:lnTo>
                  <a:lnTo>
                    <a:pt x="109" y="14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44" y="68"/>
                  </a:lnTo>
                  <a:lnTo>
                    <a:pt x="16" y="104"/>
                  </a:lnTo>
                  <a:lnTo>
                    <a:pt x="7" y="132"/>
                  </a:lnTo>
                  <a:lnTo>
                    <a:pt x="2" y="162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3" y="242"/>
                  </a:lnTo>
                  <a:lnTo>
                    <a:pt x="3" y="251"/>
                  </a:lnTo>
                  <a:lnTo>
                    <a:pt x="3" y="256"/>
                  </a:lnTo>
                  <a:lnTo>
                    <a:pt x="3" y="258"/>
                  </a:lnTo>
                  <a:lnTo>
                    <a:pt x="3" y="259"/>
                  </a:lnTo>
                  <a:lnTo>
                    <a:pt x="5" y="262"/>
                  </a:lnTo>
                  <a:lnTo>
                    <a:pt x="17" y="281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3" y="360"/>
                  </a:lnTo>
                  <a:lnTo>
                    <a:pt x="94" y="371"/>
                  </a:lnTo>
                  <a:lnTo>
                    <a:pt x="108" y="382"/>
                  </a:lnTo>
                  <a:lnTo>
                    <a:pt x="187" y="384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4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2"/>
                  </a:lnTo>
                  <a:lnTo>
                    <a:pt x="344" y="329"/>
                  </a:lnTo>
                  <a:lnTo>
                    <a:pt x="355" y="315"/>
                  </a:lnTo>
                  <a:lnTo>
                    <a:pt x="363" y="299"/>
                  </a:lnTo>
                  <a:lnTo>
                    <a:pt x="371" y="283"/>
                  </a:lnTo>
                  <a:lnTo>
                    <a:pt x="373" y="274"/>
                  </a:lnTo>
                  <a:lnTo>
                    <a:pt x="374" y="270"/>
                  </a:lnTo>
                  <a:lnTo>
                    <a:pt x="377" y="266"/>
                  </a:lnTo>
                  <a:lnTo>
                    <a:pt x="382" y="250"/>
                  </a:lnTo>
                  <a:lnTo>
                    <a:pt x="390" y="209"/>
                  </a:lnTo>
                  <a:lnTo>
                    <a:pt x="398" y="170"/>
                  </a:lnTo>
                  <a:lnTo>
                    <a:pt x="369" y="112"/>
                  </a:lnTo>
                  <a:lnTo>
                    <a:pt x="353" y="85"/>
                  </a:lnTo>
                  <a:lnTo>
                    <a:pt x="336" y="5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3" name="Freeform 376"/>
            <p:cNvSpPr>
              <a:spLocks/>
            </p:cNvSpPr>
            <p:nvPr/>
          </p:nvSpPr>
          <p:spPr bwMode="auto">
            <a:xfrm>
              <a:off x="3259" y="2398"/>
              <a:ext cx="81" cy="85"/>
            </a:xfrm>
            <a:custGeom>
              <a:avLst/>
              <a:gdLst>
                <a:gd name="T0" fmla="*/ 14 w 449"/>
                <a:gd name="T1" fmla="*/ 11 h 442"/>
                <a:gd name="T2" fmla="*/ 14 w 449"/>
                <a:gd name="T3" fmla="*/ 10 h 442"/>
                <a:gd name="T4" fmla="*/ 14 w 449"/>
                <a:gd name="T5" fmla="*/ 8 h 442"/>
                <a:gd name="T6" fmla="*/ 14 w 449"/>
                <a:gd name="T7" fmla="*/ 8 h 442"/>
                <a:gd name="T8" fmla="*/ 15 w 449"/>
                <a:gd name="T9" fmla="*/ 6 h 442"/>
                <a:gd name="T10" fmla="*/ 14 w 449"/>
                <a:gd name="T11" fmla="*/ 5 h 442"/>
                <a:gd name="T12" fmla="*/ 14 w 449"/>
                <a:gd name="T13" fmla="*/ 4 h 442"/>
                <a:gd name="T14" fmla="*/ 13 w 449"/>
                <a:gd name="T15" fmla="*/ 3 h 442"/>
                <a:gd name="T16" fmla="*/ 13 w 449"/>
                <a:gd name="T17" fmla="*/ 2 h 442"/>
                <a:gd name="T18" fmla="*/ 12 w 449"/>
                <a:gd name="T19" fmla="*/ 2 h 442"/>
                <a:gd name="T20" fmla="*/ 12 w 449"/>
                <a:gd name="T21" fmla="*/ 1 h 442"/>
                <a:gd name="T22" fmla="*/ 11 w 449"/>
                <a:gd name="T23" fmla="*/ 1 h 442"/>
                <a:gd name="T24" fmla="*/ 8 w 449"/>
                <a:gd name="T25" fmla="*/ 0 h 442"/>
                <a:gd name="T26" fmla="*/ 4 w 449"/>
                <a:gd name="T27" fmla="*/ 0 h 442"/>
                <a:gd name="T28" fmla="*/ 3 w 449"/>
                <a:gd name="T29" fmla="*/ 0 h 442"/>
                <a:gd name="T30" fmla="*/ 3 w 449"/>
                <a:gd name="T31" fmla="*/ 1 h 442"/>
                <a:gd name="T32" fmla="*/ 2 w 449"/>
                <a:gd name="T33" fmla="*/ 1 h 442"/>
                <a:gd name="T34" fmla="*/ 2 w 449"/>
                <a:gd name="T35" fmla="*/ 2 h 442"/>
                <a:gd name="T36" fmla="*/ 1 w 449"/>
                <a:gd name="T37" fmla="*/ 3 h 442"/>
                <a:gd name="T38" fmla="*/ 1 w 449"/>
                <a:gd name="T39" fmla="*/ 4 h 442"/>
                <a:gd name="T40" fmla="*/ 1 w 449"/>
                <a:gd name="T41" fmla="*/ 4 h 442"/>
                <a:gd name="T42" fmla="*/ 1 w 449"/>
                <a:gd name="T43" fmla="*/ 5 h 442"/>
                <a:gd name="T44" fmla="*/ 0 w 449"/>
                <a:gd name="T45" fmla="*/ 6 h 442"/>
                <a:gd name="T46" fmla="*/ 0 w 449"/>
                <a:gd name="T47" fmla="*/ 9 h 442"/>
                <a:gd name="T48" fmla="*/ 0 w 449"/>
                <a:gd name="T49" fmla="*/ 12 h 442"/>
                <a:gd name="T50" fmla="*/ 0 w 449"/>
                <a:gd name="T51" fmla="*/ 12 h 442"/>
                <a:gd name="T52" fmla="*/ 1 w 449"/>
                <a:gd name="T53" fmla="*/ 13 h 442"/>
                <a:gd name="T54" fmla="*/ 1 w 449"/>
                <a:gd name="T55" fmla="*/ 14 h 442"/>
                <a:gd name="T56" fmla="*/ 2 w 449"/>
                <a:gd name="T57" fmla="*/ 14 h 442"/>
                <a:gd name="T58" fmla="*/ 3 w 449"/>
                <a:gd name="T59" fmla="*/ 15 h 442"/>
                <a:gd name="T60" fmla="*/ 3 w 449"/>
                <a:gd name="T61" fmla="*/ 16 h 442"/>
                <a:gd name="T62" fmla="*/ 6 w 449"/>
                <a:gd name="T63" fmla="*/ 16 h 442"/>
                <a:gd name="T64" fmla="*/ 9 w 449"/>
                <a:gd name="T65" fmla="*/ 16 h 442"/>
                <a:gd name="T66" fmla="*/ 9 w 449"/>
                <a:gd name="T67" fmla="*/ 16 h 442"/>
                <a:gd name="T68" fmla="*/ 9 w 449"/>
                <a:gd name="T69" fmla="*/ 16 h 442"/>
                <a:gd name="T70" fmla="*/ 10 w 449"/>
                <a:gd name="T71" fmla="*/ 16 h 442"/>
                <a:gd name="T72" fmla="*/ 10 w 449"/>
                <a:gd name="T73" fmla="*/ 16 h 442"/>
                <a:gd name="T74" fmla="*/ 10 w 449"/>
                <a:gd name="T75" fmla="*/ 15 h 442"/>
                <a:gd name="T76" fmla="*/ 11 w 449"/>
                <a:gd name="T77" fmla="*/ 15 h 442"/>
                <a:gd name="T78" fmla="*/ 11 w 449"/>
                <a:gd name="T79" fmla="*/ 14 h 442"/>
                <a:gd name="T80" fmla="*/ 12 w 449"/>
                <a:gd name="T81" fmla="*/ 14 h 442"/>
                <a:gd name="T82" fmla="*/ 12 w 449"/>
                <a:gd name="T83" fmla="*/ 14 h 442"/>
                <a:gd name="T84" fmla="*/ 12 w 449"/>
                <a:gd name="T85" fmla="*/ 13 h 442"/>
                <a:gd name="T86" fmla="*/ 12 w 449"/>
                <a:gd name="T87" fmla="*/ 13 h 442"/>
                <a:gd name="T88" fmla="*/ 12 w 449"/>
                <a:gd name="T89" fmla="*/ 13 h 442"/>
                <a:gd name="T90" fmla="*/ 13 w 449"/>
                <a:gd name="T91" fmla="*/ 12 h 442"/>
                <a:gd name="T92" fmla="*/ 13 w 449"/>
                <a:gd name="T93" fmla="*/ 12 h 442"/>
                <a:gd name="T94" fmla="*/ 14 w 449"/>
                <a:gd name="T95" fmla="*/ 11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49"/>
                <a:gd name="T145" fmla="*/ 0 h 442"/>
                <a:gd name="T146" fmla="*/ 449 w 449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49" h="442">
                  <a:moveTo>
                    <a:pt x="420" y="290"/>
                  </a:moveTo>
                  <a:lnTo>
                    <a:pt x="432" y="260"/>
                  </a:lnTo>
                  <a:lnTo>
                    <a:pt x="441" y="231"/>
                  </a:lnTo>
                  <a:lnTo>
                    <a:pt x="446" y="201"/>
                  </a:lnTo>
                  <a:lnTo>
                    <a:pt x="449" y="172"/>
                  </a:lnTo>
                  <a:lnTo>
                    <a:pt x="434" y="141"/>
                  </a:lnTo>
                  <a:lnTo>
                    <a:pt x="419" y="113"/>
                  </a:lnTo>
                  <a:lnTo>
                    <a:pt x="403" y="86"/>
                  </a:lnTo>
                  <a:lnTo>
                    <a:pt x="386" y="61"/>
                  </a:lnTo>
                  <a:lnTo>
                    <a:pt x="376" y="47"/>
                  </a:lnTo>
                  <a:lnTo>
                    <a:pt x="366" y="36"/>
                  </a:lnTo>
                  <a:lnTo>
                    <a:pt x="342" y="14"/>
                  </a:lnTo>
                  <a:lnTo>
                    <a:pt x="237" y="6"/>
                  </a:lnTo>
                  <a:lnTo>
                    <a:pt x="132" y="0"/>
                  </a:lnTo>
                  <a:lnTo>
                    <a:pt x="108" y="10"/>
                  </a:lnTo>
                  <a:lnTo>
                    <a:pt x="87" y="22"/>
                  </a:lnTo>
                  <a:lnTo>
                    <a:pt x="68" y="38"/>
                  </a:lnTo>
                  <a:lnTo>
                    <a:pt x="52" y="57"/>
                  </a:lnTo>
                  <a:lnTo>
                    <a:pt x="37" y="79"/>
                  </a:lnTo>
                  <a:lnTo>
                    <a:pt x="27" y="103"/>
                  </a:lnTo>
                  <a:lnTo>
                    <a:pt x="21" y="115"/>
                  </a:lnTo>
                  <a:lnTo>
                    <a:pt x="18" y="130"/>
                  </a:lnTo>
                  <a:lnTo>
                    <a:pt x="12" y="160"/>
                  </a:lnTo>
                  <a:lnTo>
                    <a:pt x="2" y="236"/>
                  </a:lnTo>
                  <a:lnTo>
                    <a:pt x="0" y="316"/>
                  </a:lnTo>
                  <a:lnTo>
                    <a:pt x="12" y="335"/>
                  </a:lnTo>
                  <a:lnTo>
                    <a:pt x="27" y="354"/>
                  </a:lnTo>
                  <a:lnTo>
                    <a:pt x="42" y="372"/>
                  </a:lnTo>
                  <a:lnTo>
                    <a:pt x="59" y="391"/>
                  </a:lnTo>
                  <a:lnTo>
                    <a:pt x="80" y="412"/>
                  </a:lnTo>
                  <a:lnTo>
                    <a:pt x="106" y="434"/>
                  </a:lnTo>
                  <a:lnTo>
                    <a:pt x="184" y="439"/>
                  </a:lnTo>
                  <a:lnTo>
                    <a:pt x="264" y="442"/>
                  </a:lnTo>
                  <a:lnTo>
                    <a:pt x="276" y="439"/>
                  </a:lnTo>
                  <a:lnTo>
                    <a:pt x="290" y="434"/>
                  </a:lnTo>
                  <a:lnTo>
                    <a:pt x="299" y="426"/>
                  </a:lnTo>
                  <a:lnTo>
                    <a:pt x="309" y="419"/>
                  </a:lnTo>
                  <a:lnTo>
                    <a:pt x="318" y="411"/>
                  </a:lnTo>
                  <a:lnTo>
                    <a:pt x="328" y="404"/>
                  </a:lnTo>
                  <a:lnTo>
                    <a:pt x="347" y="387"/>
                  </a:lnTo>
                  <a:lnTo>
                    <a:pt x="355" y="378"/>
                  </a:lnTo>
                  <a:lnTo>
                    <a:pt x="364" y="370"/>
                  </a:lnTo>
                  <a:lnTo>
                    <a:pt x="370" y="360"/>
                  </a:lnTo>
                  <a:lnTo>
                    <a:pt x="378" y="351"/>
                  </a:lnTo>
                  <a:lnTo>
                    <a:pt x="385" y="341"/>
                  </a:lnTo>
                  <a:lnTo>
                    <a:pt x="393" y="332"/>
                  </a:lnTo>
                  <a:lnTo>
                    <a:pt x="407" y="311"/>
                  </a:lnTo>
                  <a:lnTo>
                    <a:pt x="420" y="29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4" name="Freeform 377"/>
            <p:cNvSpPr>
              <a:spLocks/>
            </p:cNvSpPr>
            <p:nvPr/>
          </p:nvSpPr>
          <p:spPr bwMode="auto">
            <a:xfrm>
              <a:off x="3258" y="2691"/>
              <a:ext cx="72" cy="74"/>
            </a:xfrm>
            <a:custGeom>
              <a:avLst/>
              <a:gdLst>
                <a:gd name="T0" fmla="*/ 5 w 398"/>
                <a:gd name="T1" fmla="*/ 0 h 384"/>
                <a:gd name="T2" fmla="*/ 4 w 398"/>
                <a:gd name="T3" fmla="*/ 0 h 384"/>
                <a:gd name="T4" fmla="*/ 4 w 398"/>
                <a:gd name="T5" fmla="*/ 0 h 384"/>
                <a:gd name="T6" fmla="*/ 4 w 398"/>
                <a:gd name="T7" fmla="*/ 0 h 384"/>
                <a:gd name="T8" fmla="*/ 4 w 398"/>
                <a:gd name="T9" fmla="*/ 0 h 384"/>
                <a:gd name="T10" fmla="*/ 4 w 398"/>
                <a:gd name="T11" fmla="*/ 0 h 384"/>
                <a:gd name="T12" fmla="*/ 4 w 398"/>
                <a:gd name="T13" fmla="*/ 1 h 384"/>
                <a:gd name="T14" fmla="*/ 3 w 398"/>
                <a:gd name="T15" fmla="*/ 1 h 384"/>
                <a:gd name="T16" fmla="*/ 2 w 398"/>
                <a:gd name="T17" fmla="*/ 2 h 384"/>
                <a:gd name="T18" fmla="*/ 2 w 398"/>
                <a:gd name="T19" fmla="*/ 3 h 384"/>
                <a:gd name="T20" fmla="*/ 1 w 398"/>
                <a:gd name="T21" fmla="*/ 3 h 384"/>
                <a:gd name="T22" fmla="*/ 1 w 398"/>
                <a:gd name="T23" fmla="*/ 4 h 384"/>
                <a:gd name="T24" fmla="*/ 0 w 398"/>
                <a:gd name="T25" fmla="*/ 5 h 384"/>
                <a:gd name="T26" fmla="*/ 0 w 398"/>
                <a:gd name="T27" fmla="*/ 6 h 384"/>
                <a:gd name="T28" fmla="*/ 0 w 398"/>
                <a:gd name="T29" fmla="*/ 7 h 384"/>
                <a:gd name="T30" fmla="*/ 0 w 398"/>
                <a:gd name="T31" fmla="*/ 8 h 384"/>
                <a:gd name="T32" fmla="*/ 0 w 398"/>
                <a:gd name="T33" fmla="*/ 9 h 384"/>
                <a:gd name="T34" fmla="*/ 0 w 398"/>
                <a:gd name="T35" fmla="*/ 10 h 384"/>
                <a:gd name="T36" fmla="*/ 1 w 398"/>
                <a:gd name="T37" fmla="*/ 10 h 384"/>
                <a:gd name="T38" fmla="*/ 1 w 398"/>
                <a:gd name="T39" fmla="*/ 11 h 384"/>
                <a:gd name="T40" fmla="*/ 1 w 398"/>
                <a:gd name="T41" fmla="*/ 12 h 384"/>
                <a:gd name="T42" fmla="*/ 2 w 398"/>
                <a:gd name="T43" fmla="*/ 13 h 384"/>
                <a:gd name="T44" fmla="*/ 3 w 398"/>
                <a:gd name="T45" fmla="*/ 13 h 384"/>
                <a:gd name="T46" fmla="*/ 4 w 398"/>
                <a:gd name="T47" fmla="*/ 14 h 384"/>
                <a:gd name="T48" fmla="*/ 5 w 398"/>
                <a:gd name="T49" fmla="*/ 14 h 384"/>
                <a:gd name="T50" fmla="*/ 6 w 398"/>
                <a:gd name="T51" fmla="*/ 14 h 384"/>
                <a:gd name="T52" fmla="*/ 7 w 398"/>
                <a:gd name="T53" fmla="*/ 14 h 384"/>
                <a:gd name="T54" fmla="*/ 9 w 398"/>
                <a:gd name="T55" fmla="*/ 14 h 384"/>
                <a:gd name="T56" fmla="*/ 9 w 398"/>
                <a:gd name="T57" fmla="*/ 14 h 384"/>
                <a:gd name="T58" fmla="*/ 10 w 398"/>
                <a:gd name="T59" fmla="*/ 14 h 384"/>
                <a:gd name="T60" fmla="*/ 10 w 398"/>
                <a:gd name="T61" fmla="*/ 14 h 384"/>
                <a:gd name="T62" fmla="*/ 10 w 398"/>
                <a:gd name="T63" fmla="*/ 13 h 384"/>
                <a:gd name="T64" fmla="*/ 11 w 398"/>
                <a:gd name="T65" fmla="*/ 13 h 384"/>
                <a:gd name="T66" fmla="*/ 11 w 398"/>
                <a:gd name="T67" fmla="*/ 12 h 384"/>
                <a:gd name="T68" fmla="*/ 12 w 398"/>
                <a:gd name="T69" fmla="*/ 12 h 384"/>
                <a:gd name="T70" fmla="*/ 12 w 398"/>
                <a:gd name="T71" fmla="*/ 11 h 384"/>
                <a:gd name="T72" fmla="*/ 12 w 398"/>
                <a:gd name="T73" fmla="*/ 11 h 384"/>
                <a:gd name="T74" fmla="*/ 12 w 398"/>
                <a:gd name="T75" fmla="*/ 10 h 384"/>
                <a:gd name="T76" fmla="*/ 12 w 398"/>
                <a:gd name="T77" fmla="*/ 10 h 384"/>
                <a:gd name="T78" fmla="*/ 12 w 398"/>
                <a:gd name="T79" fmla="*/ 10 h 384"/>
                <a:gd name="T80" fmla="*/ 12 w 398"/>
                <a:gd name="T81" fmla="*/ 10 h 384"/>
                <a:gd name="T82" fmla="*/ 12 w 398"/>
                <a:gd name="T83" fmla="*/ 9 h 384"/>
                <a:gd name="T84" fmla="*/ 13 w 398"/>
                <a:gd name="T85" fmla="*/ 9 h 384"/>
                <a:gd name="T86" fmla="*/ 13 w 398"/>
                <a:gd name="T87" fmla="*/ 8 h 384"/>
                <a:gd name="T88" fmla="*/ 13 w 398"/>
                <a:gd name="T89" fmla="*/ 6 h 384"/>
                <a:gd name="T90" fmla="*/ 12 w 398"/>
                <a:gd name="T91" fmla="*/ 5 h 384"/>
                <a:gd name="T92" fmla="*/ 12 w 398"/>
                <a:gd name="T93" fmla="*/ 4 h 384"/>
                <a:gd name="T94" fmla="*/ 11 w 398"/>
                <a:gd name="T95" fmla="*/ 2 h 384"/>
                <a:gd name="T96" fmla="*/ 11 w 398"/>
                <a:gd name="T97" fmla="*/ 2 h 384"/>
                <a:gd name="T98" fmla="*/ 10 w 398"/>
                <a:gd name="T99" fmla="*/ 1 h 384"/>
                <a:gd name="T100" fmla="*/ 10 w 398"/>
                <a:gd name="T101" fmla="*/ 1 h 384"/>
                <a:gd name="T102" fmla="*/ 10 w 398"/>
                <a:gd name="T103" fmla="*/ 1 h 384"/>
                <a:gd name="T104" fmla="*/ 5 w 398"/>
                <a:gd name="T105" fmla="*/ 0 h 3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98"/>
                <a:gd name="T160" fmla="*/ 0 h 384"/>
                <a:gd name="T161" fmla="*/ 398 w 398"/>
                <a:gd name="T162" fmla="*/ 384 h 3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98" h="384">
                  <a:moveTo>
                    <a:pt x="136" y="0"/>
                  </a:move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7"/>
                  </a:lnTo>
                  <a:lnTo>
                    <a:pt x="64" y="45"/>
                  </a:lnTo>
                  <a:lnTo>
                    <a:pt x="47" y="67"/>
                  </a:lnTo>
                  <a:lnTo>
                    <a:pt x="31" y="85"/>
                  </a:lnTo>
                  <a:lnTo>
                    <a:pt x="18" y="105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3"/>
                  </a:lnTo>
                  <a:lnTo>
                    <a:pt x="4" y="263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46" y="320"/>
                  </a:lnTo>
                  <a:lnTo>
                    <a:pt x="63" y="338"/>
                  </a:lnTo>
                  <a:lnTo>
                    <a:pt x="84" y="359"/>
                  </a:lnTo>
                  <a:lnTo>
                    <a:pt x="110" y="381"/>
                  </a:lnTo>
                  <a:lnTo>
                    <a:pt x="149" y="383"/>
                  </a:lnTo>
                  <a:lnTo>
                    <a:pt x="187" y="384"/>
                  </a:lnTo>
                  <a:lnTo>
                    <a:pt x="226" y="384"/>
                  </a:lnTo>
                  <a:lnTo>
                    <a:pt x="267" y="383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6" y="370"/>
                  </a:lnTo>
                  <a:lnTo>
                    <a:pt x="320" y="356"/>
                  </a:lnTo>
                  <a:lnTo>
                    <a:pt x="334" y="344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299"/>
                  </a:lnTo>
                  <a:lnTo>
                    <a:pt x="373" y="283"/>
                  </a:lnTo>
                  <a:lnTo>
                    <a:pt x="376" y="274"/>
                  </a:lnTo>
                  <a:lnTo>
                    <a:pt x="377" y="270"/>
                  </a:lnTo>
                  <a:lnTo>
                    <a:pt x="379" y="266"/>
                  </a:lnTo>
                  <a:lnTo>
                    <a:pt x="381" y="257"/>
                  </a:lnTo>
                  <a:lnTo>
                    <a:pt x="382" y="253"/>
                  </a:lnTo>
                  <a:lnTo>
                    <a:pt x="385" y="249"/>
                  </a:lnTo>
                  <a:lnTo>
                    <a:pt x="391" y="210"/>
                  </a:lnTo>
                  <a:lnTo>
                    <a:pt x="398" y="171"/>
                  </a:lnTo>
                  <a:lnTo>
                    <a:pt x="383" y="141"/>
                  </a:lnTo>
                  <a:lnTo>
                    <a:pt x="370" y="112"/>
                  </a:lnTo>
                  <a:lnTo>
                    <a:pt x="338" y="59"/>
                  </a:lnTo>
                  <a:lnTo>
                    <a:pt x="328" y="45"/>
                  </a:lnTo>
                  <a:lnTo>
                    <a:pt x="318" y="34"/>
                  </a:lnTo>
                  <a:lnTo>
                    <a:pt x="305" y="23"/>
                  </a:lnTo>
                  <a:lnTo>
                    <a:pt x="294" y="1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5" name="Freeform 378"/>
            <p:cNvSpPr>
              <a:spLocks/>
            </p:cNvSpPr>
            <p:nvPr/>
          </p:nvSpPr>
          <p:spPr bwMode="auto">
            <a:xfrm>
              <a:off x="3267" y="2954"/>
              <a:ext cx="73" cy="74"/>
            </a:xfrm>
            <a:custGeom>
              <a:avLst/>
              <a:gdLst>
                <a:gd name="T0" fmla="*/ 10 w 401"/>
                <a:gd name="T1" fmla="*/ 14 h 384"/>
                <a:gd name="T2" fmla="*/ 11 w 401"/>
                <a:gd name="T3" fmla="*/ 13 h 384"/>
                <a:gd name="T4" fmla="*/ 11 w 401"/>
                <a:gd name="T5" fmla="*/ 13 h 384"/>
                <a:gd name="T6" fmla="*/ 11 w 401"/>
                <a:gd name="T7" fmla="*/ 13 h 384"/>
                <a:gd name="T8" fmla="*/ 11 w 401"/>
                <a:gd name="T9" fmla="*/ 12 h 384"/>
                <a:gd name="T10" fmla="*/ 12 w 401"/>
                <a:gd name="T11" fmla="*/ 12 h 384"/>
                <a:gd name="T12" fmla="*/ 12 w 401"/>
                <a:gd name="T13" fmla="*/ 11 h 384"/>
                <a:gd name="T14" fmla="*/ 12 w 401"/>
                <a:gd name="T15" fmla="*/ 11 h 384"/>
                <a:gd name="T16" fmla="*/ 12 w 401"/>
                <a:gd name="T17" fmla="*/ 10 h 384"/>
                <a:gd name="T18" fmla="*/ 12 w 401"/>
                <a:gd name="T19" fmla="*/ 10 h 384"/>
                <a:gd name="T20" fmla="*/ 13 w 401"/>
                <a:gd name="T21" fmla="*/ 10 h 384"/>
                <a:gd name="T22" fmla="*/ 13 w 401"/>
                <a:gd name="T23" fmla="*/ 10 h 384"/>
                <a:gd name="T24" fmla="*/ 13 w 401"/>
                <a:gd name="T25" fmla="*/ 9 h 384"/>
                <a:gd name="T26" fmla="*/ 13 w 401"/>
                <a:gd name="T27" fmla="*/ 9 h 384"/>
                <a:gd name="T28" fmla="*/ 13 w 401"/>
                <a:gd name="T29" fmla="*/ 8 h 384"/>
                <a:gd name="T30" fmla="*/ 13 w 401"/>
                <a:gd name="T31" fmla="*/ 6 h 384"/>
                <a:gd name="T32" fmla="*/ 12 w 401"/>
                <a:gd name="T33" fmla="*/ 4 h 384"/>
                <a:gd name="T34" fmla="*/ 12 w 401"/>
                <a:gd name="T35" fmla="*/ 3 h 384"/>
                <a:gd name="T36" fmla="*/ 11 w 401"/>
                <a:gd name="T37" fmla="*/ 2 h 384"/>
                <a:gd name="T38" fmla="*/ 11 w 401"/>
                <a:gd name="T39" fmla="*/ 2 h 384"/>
                <a:gd name="T40" fmla="*/ 11 w 401"/>
                <a:gd name="T41" fmla="*/ 1 h 384"/>
                <a:gd name="T42" fmla="*/ 10 w 401"/>
                <a:gd name="T43" fmla="*/ 0 h 384"/>
                <a:gd name="T44" fmla="*/ 5 w 401"/>
                <a:gd name="T45" fmla="*/ 0 h 384"/>
                <a:gd name="T46" fmla="*/ 5 w 401"/>
                <a:gd name="T47" fmla="*/ 0 h 384"/>
                <a:gd name="T48" fmla="*/ 4 w 401"/>
                <a:gd name="T49" fmla="*/ 0 h 384"/>
                <a:gd name="T50" fmla="*/ 4 w 401"/>
                <a:gd name="T51" fmla="*/ 0 h 384"/>
                <a:gd name="T52" fmla="*/ 4 w 401"/>
                <a:gd name="T53" fmla="*/ 0 h 384"/>
                <a:gd name="T54" fmla="*/ 4 w 401"/>
                <a:gd name="T55" fmla="*/ 1 h 384"/>
                <a:gd name="T56" fmla="*/ 3 w 401"/>
                <a:gd name="T57" fmla="*/ 1 h 384"/>
                <a:gd name="T58" fmla="*/ 1 w 401"/>
                <a:gd name="T59" fmla="*/ 3 h 384"/>
                <a:gd name="T60" fmla="*/ 1 w 401"/>
                <a:gd name="T61" fmla="*/ 3 h 384"/>
                <a:gd name="T62" fmla="*/ 1 w 401"/>
                <a:gd name="T63" fmla="*/ 4 h 384"/>
                <a:gd name="T64" fmla="*/ 0 w 401"/>
                <a:gd name="T65" fmla="*/ 5 h 384"/>
                <a:gd name="T66" fmla="*/ 0 w 401"/>
                <a:gd name="T67" fmla="*/ 6 h 384"/>
                <a:gd name="T68" fmla="*/ 0 w 401"/>
                <a:gd name="T69" fmla="*/ 7 h 384"/>
                <a:gd name="T70" fmla="*/ 0 w 401"/>
                <a:gd name="T71" fmla="*/ 8 h 384"/>
                <a:gd name="T72" fmla="*/ 0 w 401"/>
                <a:gd name="T73" fmla="*/ 9 h 384"/>
                <a:gd name="T74" fmla="*/ 0 w 401"/>
                <a:gd name="T75" fmla="*/ 10 h 384"/>
                <a:gd name="T76" fmla="*/ 1 w 401"/>
                <a:gd name="T77" fmla="*/ 11 h 384"/>
                <a:gd name="T78" fmla="*/ 2 w 401"/>
                <a:gd name="T79" fmla="*/ 13 h 384"/>
                <a:gd name="T80" fmla="*/ 3 w 401"/>
                <a:gd name="T81" fmla="*/ 13 h 384"/>
                <a:gd name="T82" fmla="*/ 4 w 401"/>
                <a:gd name="T83" fmla="*/ 14 h 384"/>
                <a:gd name="T84" fmla="*/ 5 w 401"/>
                <a:gd name="T85" fmla="*/ 14 h 384"/>
                <a:gd name="T86" fmla="*/ 6 w 401"/>
                <a:gd name="T87" fmla="*/ 14 h 384"/>
                <a:gd name="T88" fmla="*/ 6 w 401"/>
                <a:gd name="T89" fmla="*/ 14 h 384"/>
                <a:gd name="T90" fmla="*/ 9 w 401"/>
                <a:gd name="T91" fmla="*/ 14 h 384"/>
                <a:gd name="T92" fmla="*/ 9 w 401"/>
                <a:gd name="T93" fmla="*/ 14 h 384"/>
                <a:gd name="T94" fmla="*/ 9 w 401"/>
                <a:gd name="T95" fmla="*/ 14 h 384"/>
                <a:gd name="T96" fmla="*/ 9 w 401"/>
                <a:gd name="T97" fmla="*/ 14 h 384"/>
                <a:gd name="T98" fmla="*/ 9 w 401"/>
                <a:gd name="T99" fmla="*/ 14 h 384"/>
                <a:gd name="T100" fmla="*/ 10 w 401"/>
                <a:gd name="T101" fmla="*/ 14 h 384"/>
                <a:gd name="T102" fmla="*/ 10 w 401"/>
                <a:gd name="T103" fmla="*/ 14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08" y="367"/>
                  </a:moveTo>
                  <a:lnTo>
                    <a:pt x="321" y="355"/>
                  </a:lnTo>
                  <a:lnTo>
                    <a:pt x="327" y="348"/>
                  </a:lnTo>
                  <a:lnTo>
                    <a:pt x="334" y="342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5" y="274"/>
                  </a:lnTo>
                  <a:lnTo>
                    <a:pt x="376" y="270"/>
                  </a:lnTo>
                  <a:lnTo>
                    <a:pt x="378" y="266"/>
                  </a:lnTo>
                  <a:lnTo>
                    <a:pt x="380" y="257"/>
                  </a:lnTo>
                  <a:lnTo>
                    <a:pt x="381" y="253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1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32" y="85"/>
                  </a:lnTo>
                  <a:lnTo>
                    <a:pt x="19" y="103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1"/>
                  </a:lnTo>
                  <a:lnTo>
                    <a:pt x="4" y="262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2"/>
                  </a:lnTo>
                  <a:lnTo>
                    <a:pt x="277" y="381"/>
                  </a:lnTo>
                  <a:lnTo>
                    <a:pt x="282" y="379"/>
                  </a:lnTo>
                  <a:lnTo>
                    <a:pt x="284" y="378"/>
                  </a:lnTo>
                  <a:lnTo>
                    <a:pt x="287" y="378"/>
                  </a:lnTo>
                  <a:lnTo>
                    <a:pt x="296" y="373"/>
                  </a:lnTo>
                  <a:lnTo>
                    <a:pt x="308" y="367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6" name="Line 379"/>
            <p:cNvSpPr>
              <a:spLocks noChangeShapeType="1"/>
            </p:cNvSpPr>
            <p:nvPr/>
          </p:nvSpPr>
          <p:spPr bwMode="auto">
            <a:xfrm flipH="1">
              <a:off x="2698" y="1053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7" name="Line 380"/>
            <p:cNvSpPr>
              <a:spLocks noChangeShapeType="1"/>
            </p:cNvSpPr>
            <p:nvPr/>
          </p:nvSpPr>
          <p:spPr bwMode="auto">
            <a:xfrm>
              <a:off x="2704" y="1912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8" name="Line 381"/>
            <p:cNvSpPr>
              <a:spLocks noChangeShapeType="1"/>
            </p:cNvSpPr>
            <p:nvPr/>
          </p:nvSpPr>
          <p:spPr bwMode="auto">
            <a:xfrm>
              <a:off x="2701" y="1352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9" name="Line 382"/>
            <p:cNvSpPr>
              <a:spLocks noChangeShapeType="1"/>
            </p:cNvSpPr>
            <p:nvPr/>
          </p:nvSpPr>
          <p:spPr bwMode="auto">
            <a:xfrm>
              <a:off x="2701" y="1614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0" name="Line 383"/>
            <p:cNvSpPr>
              <a:spLocks noChangeShapeType="1"/>
            </p:cNvSpPr>
            <p:nvPr/>
          </p:nvSpPr>
          <p:spPr bwMode="auto">
            <a:xfrm>
              <a:off x="2701" y="2438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1" name="Line 384"/>
            <p:cNvSpPr>
              <a:spLocks noChangeShapeType="1"/>
            </p:cNvSpPr>
            <p:nvPr/>
          </p:nvSpPr>
          <p:spPr bwMode="auto">
            <a:xfrm>
              <a:off x="2701" y="2157"/>
              <a:ext cx="5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2" name="Line 385"/>
            <p:cNvSpPr>
              <a:spLocks noChangeShapeType="1"/>
            </p:cNvSpPr>
            <p:nvPr/>
          </p:nvSpPr>
          <p:spPr bwMode="auto">
            <a:xfrm>
              <a:off x="2700" y="2979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3" name="Line 386"/>
            <p:cNvSpPr>
              <a:spLocks noChangeShapeType="1"/>
            </p:cNvSpPr>
            <p:nvPr/>
          </p:nvSpPr>
          <p:spPr bwMode="auto">
            <a:xfrm>
              <a:off x="2700" y="2710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4" name="Rectangle 387"/>
            <p:cNvSpPr>
              <a:spLocks noChangeArrowheads="1"/>
            </p:cNvSpPr>
            <p:nvPr/>
          </p:nvSpPr>
          <p:spPr bwMode="auto">
            <a:xfrm>
              <a:off x="3401" y="985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45" name="Rectangle 388"/>
            <p:cNvSpPr>
              <a:spLocks noChangeArrowheads="1"/>
            </p:cNvSpPr>
            <p:nvPr/>
          </p:nvSpPr>
          <p:spPr bwMode="auto">
            <a:xfrm>
              <a:off x="3415" y="127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46" name="Rectangle 389"/>
            <p:cNvSpPr>
              <a:spLocks noChangeArrowheads="1"/>
            </p:cNvSpPr>
            <p:nvPr/>
          </p:nvSpPr>
          <p:spPr bwMode="auto">
            <a:xfrm>
              <a:off x="3411" y="1543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47" name="Rectangle 390"/>
            <p:cNvSpPr>
              <a:spLocks noChangeArrowheads="1"/>
            </p:cNvSpPr>
            <p:nvPr/>
          </p:nvSpPr>
          <p:spPr bwMode="auto">
            <a:xfrm>
              <a:off x="3411" y="181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48" name="Rectangle 391"/>
            <p:cNvSpPr>
              <a:spLocks noChangeArrowheads="1"/>
            </p:cNvSpPr>
            <p:nvPr/>
          </p:nvSpPr>
          <p:spPr bwMode="auto">
            <a:xfrm>
              <a:off x="3420" y="209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49" name="Rectangle 392"/>
            <p:cNvSpPr>
              <a:spLocks noChangeArrowheads="1"/>
            </p:cNvSpPr>
            <p:nvPr/>
          </p:nvSpPr>
          <p:spPr bwMode="auto">
            <a:xfrm>
              <a:off x="3411" y="238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50" name="Rectangle 393"/>
            <p:cNvSpPr>
              <a:spLocks noChangeArrowheads="1"/>
            </p:cNvSpPr>
            <p:nvPr/>
          </p:nvSpPr>
          <p:spPr bwMode="auto">
            <a:xfrm>
              <a:off x="3400" y="2654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51" name="Rectangle 394"/>
            <p:cNvSpPr>
              <a:spLocks noChangeArrowheads="1"/>
            </p:cNvSpPr>
            <p:nvPr/>
          </p:nvSpPr>
          <p:spPr bwMode="auto">
            <a:xfrm>
              <a:off x="3406" y="2928"/>
              <a:ext cx="15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52" name="Freeform 395"/>
            <p:cNvSpPr>
              <a:spLocks/>
            </p:cNvSpPr>
            <p:nvPr/>
          </p:nvSpPr>
          <p:spPr bwMode="auto">
            <a:xfrm>
              <a:off x="2052" y="3168"/>
              <a:ext cx="103" cy="91"/>
            </a:xfrm>
            <a:custGeom>
              <a:avLst/>
              <a:gdLst>
                <a:gd name="T0" fmla="*/ 3 w 400"/>
                <a:gd name="T1" fmla="*/ 4 h 385"/>
                <a:gd name="T2" fmla="*/ 2 w 400"/>
                <a:gd name="T3" fmla="*/ 5 h 385"/>
                <a:gd name="T4" fmla="*/ 1 w 400"/>
                <a:gd name="T5" fmla="*/ 6 h 385"/>
                <a:gd name="T6" fmla="*/ 1 w 400"/>
                <a:gd name="T7" fmla="*/ 8 h 385"/>
                <a:gd name="T8" fmla="*/ 0 w 400"/>
                <a:gd name="T9" fmla="*/ 9 h 385"/>
                <a:gd name="T10" fmla="*/ 0 w 400"/>
                <a:gd name="T11" fmla="*/ 11 h 385"/>
                <a:gd name="T12" fmla="*/ 0 w 400"/>
                <a:gd name="T13" fmla="*/ 13 h 385"/>
                <a:gd name="T14" fmla="*/ 0 w 400"/>
                <a:gd name="T15" fmla="*/ 15 h 385"/>
                <a:gd name="T16" fmla="*/ 2 w 400"/>
                <a:gd name="T17" fmla="*/ 17 h 385"/>
                <a:gd name="T18" fmla="*/ 3 w 400"/>
                <a:gd name="T19" fmla="*/ 18 h 385"/>
                <a:gd name="T20" fmla="*/ 4 w 400"/>
                <a:gd name="T21" fmla="*/ 19 h 385"/>
                <a:gd name="T22" fmla="*/ 6 w 400"/>
                <a:gd name="T23" fmla="*/ 20 h 385"/>
                <a:gd name="T24" fmla="*/ 7 w 400"/>
                <a:gd name="T25" fmla="*/ 21 h 385"/>
                <a:gd name="T26" fmla="*/ 12 w 400"/>
                <a:gd name="T27" fmla="*/ 22 h 385"/>
                <a:gd name="T28" fmla="*/ 18 w 400"/>
                <a:gd name="T29" fmla="*/ 21 h 385"/>
                <a:gd name="T30" fmla="*/ 18 w 400"/>
                <a:gd name="T31" fmla="*/ 21 h 385"/>
                <a:gd name="T32" fmla="*/ 19 w 400"/>
                <a:gd name="T33" fmla="*/ 21 h 385"/>
                <a:gd name="T34" fmla="*/ 20 w 400"/>
                <a:gd name="T35" fmla="*/ 21 h 385"/>
                <a:gd name="T36" fmla="*/ 20 w 400"/>
                <a:gd name="T37" fmla="*/ 21 h 385"/>
                <a:gd name="T38" fmla="*/ 20 w 400"/>
                <a:gd name="T39" fmla="*/ 21 h 385"/>
                <a:gd name="T40" fmla="*/ 21 w 400"/>
                <a:gd name="T41" fmla="*/ 20 h 385"/>
                <a:gd name="T42" fmla="*/ 22 w 400"/>
                <a:gd name="T43" fmla="*/ 19 h 385"/>
                <a:gd name="T44" fmla="*/ 23 w 400"/>
                <a:gd name="T45" fmla="*/ 18 h 385"/>
                <a:gd name="T46" fmla="*/ 24 w 400"/>
                <a:gd name="T47" fmla="*/ 17 h 385"/>
                <a:gd name="T48" fmla="*/ 24 w 400"/>
                <a:gd name="T49" fmla="*/ 17 h 385"/>
                <a:gd name="T50" fmla="*/ 25 w 400"/>
                <a:gd name="T51" fmla="*/ 16 h 385"/>
                <a:gd name="T52" fmla="*/ 25 w 400"/>
                <a:gd name="T53" fmla="*/ 15 h 385"/>
                <a:gd name="T54" fmla="*/ 25 w 400"/>
                <a:gd name="T55" fmla="*/ 15 h 385"/>
                <a:gd name="T56" fmla="*/ 25 w 400"/>
                <a:gd name="T57" fmla="*/ 15 h 385"/>
                <a:gd name="T58" fmla="*/ 25 w 400"/>
                <a:gd name="T59" fmla="*/ 14 h 385"/>
                <a:gd name="T60" fmla="*/ 27 w 400"/>
                <a:gd name="T61" fmla="*/ 10 h 385"/>
                <a:gd name="T62" fmla="*/ 25 w 400"/>
                <a:gd name="T63" fmla="*/ 8 h 385"/>
                <a:gd name="T64" fmla="*/ 24 w 400"/>
                <a:gd name="T65" fmla="*/ 6 h 385"/>
                <a:gd name="T66" fmla="*/ 22 w 400"/>
                <a:gd name="T67" fmla="*/ 3 h 385"/>
                <a:gd name="T68" fmla="*/ 22 w 400"/>
                <a:gd name="T69" fmla="*/ 2 h 385"/>
                <a:gd name="T70" fmla="*/ 21 w 400"/>
                <a:gd name="T71" fmla="*/ 2 h 385"/>
                <a:gd name="T72" fmla="*/ 20 w 400"/>
                <a:gd name="T73" fmla="*/ 1 h 385"/>
                <a:gd name="T74" fmla="*/ 9 w 400"/>
                <a:gd name="T75" fmla="*/ 0 h 385"/>
                <a:gd name="T76" fmla="*/ 9 w 400"/>
                <a:gd name="T77" fmla="*/ 0 h 385"/>
                <a:gd name="T78" fmla="*/ 9 w 400"/>
                <a:gd name="T79" fmla="*/ 0 h 385"/>
                <a:gd name="T80" fmla="*/ 9 w 400"/>
                <a:gd name="T81" fmla="*/ 0 h 385"/>
                <a:gd name="T82" fmla="*/ 9 w 400"/>
                <a:gd name="T83" fmla="*/ 0 h 385"/>
                <a:gd name="T84" fmla="*/ 7 w 400"/>
                <a:gd name="T85" fmla="*/ 1 h 385"/>
                <a:gd name="T86" fmla="*/ 6 w 400"/>
                <a:gd name="T87" fmla="*/ 1 h 385"/>
                <a:gd name="T88" fmla="*/ 3 w 400"/>
                <a:gd name="T89" fmla="*/ 4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0"/>
                <a:gd name="T136" fmla="*/ 0 h 385"/>
                <a:gd name="T137" fmla="*/ 400 w 400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0" h="385">
                  <a:moveTo>
                    <a:pt x="47" y="68"/>
                  </a:move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5" y="264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3" name="Rectangle 396"/>
            <p:cNvSpPr>
              <a:spLocks noChangeArrowheads="1"/>
            </p:cNvSpPr>
            <p:nvPr/>
          </p:nvSpPr>
          <p:spPr bwMode="auto">
            <a:xfrm>
              <a:off x="1232" y="3123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54" name="Rectangle 397"/>
            <p:cNvSpPr>
              <a:spLocks noChangeArrowheads="1"/>
            </p:cNvSpPr>
            <p:nvPr/>
          </p:nvSpPr>
          <p:spPr bwMode="auto">
            <a:xfrm>
              <a:off x="864" y="3123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55" name="Rectangle 398"/>
            <p:cNvSpPr>
              <a:spLocks noChangeArrowheads="1"/>
            </p:cNvSpPr>
            <p:nvPr/>
          </p:nvSpPr>
          <p:spPr bwMode="auto">
            <a:xfrm>
              <a:off x="672" y="3101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56" name="Rectangle 399"/>
            <p:cNvSpPr>
              <a:spLocks noChangeArrowheads="1"/>
            </p:cNvSpPr>
            <p:nvPr/>
          </p:nvSpPr>
          <p:spPr bwMode="auto">
            <a:xfrm>
              <a:off x="1392" y="309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57" name="Freeform 400"/>
            <p:cNvSpPr>
              <a:spLocks/>
            </p:cNvSpPr>
            <p:nvPr/>
          </p:nvSpPr>
          <p:spPr bwMode="auto">
            <a:xfrm>
              <a:off x="1417" y="2609"/>
              <a:ext cx="71" cy="79"/>
            </a:xfrm>
            <a:custGeom>
              <a:avLst/>
              <a:gdLst>
                <a:gd name="T0" fmla="*/ 12 w 401"/>
                <a:gd name="T1" fmla="*/ 10 h 385"/>
                <a:gd name="T2" fmla="*/ 13 w 401"/>
                <a:gd name="T3" fmla="*/ 7 h 385"/>
                <a:gd name="T4" fmla="*/ 12 w 401"/>
                <a:gd name="T5" fmla="*/ 6 h 385"/>
                <a:gd name="T6" fmla="*/ 12 w 401"/>
                <a:gd name="T7" fmla="*/ 5 h 385"/>
                <a:gd name="T8" fmla="*/ 11 w 401"/>
                <a:gd name="T9" fmla="*/ 3 h 385"/>
                <a:gd name="T10" fmla="*/ 11 w 401"/>
                <a:gd name="T11" fmla="*/ 2 h 385"/>
                <a:gd name="T12" fmla="*/ 10 w 401"/>
                <a:gd name="T13" fmla="*/ 1 h 385"/>
                <a:gd name="T14" fmla="*/ 9 w 401"/>
                <a:gd name="T15" fmla="*/ 1 h 385"/>
                <a:gd name="T16" fmla="*/ 4 w 401"/>
                <a:gd name="T17" fmla="*/ 0 h 385"/>
                <a:gd name="T18" fmla="*/ 4 w 401"/>
                <a:gd name="T19" fmla="*/ 0 h 385"/>
                <a:gd name="T20" fmla="*/ 4 w 401"/>
                <a:gd name="T21" fmla="*/ 0 h 385"/>
                <a:gd name="T22" fmla="*/ 4 w 401"/>
                <a:gd name="T23" fmla="*/ 0 h 385"/>
                <a:gd name="T24" fmla="*/ 4 w 401"/>
                <a:gd name="T25" fmla="*/ 0 h 385"/>
                <a:gd name="T26" fmla="*/ 4 w 401"/>
                <a:gd name="T27" fmla="*/ 0 h 385"/>
                <a:gd name="T28" fmla="*/ 3 w 401"/>
                <a:gd name="T29" fmla="*/ 1 h 385"/>
                <a:gd name="T30" fmla="*/ 3 w 401"/>
                <a:gd name="T31" fmla="*/ 1 h 385"/>
                <a:gd name="T32" fmla="*/ 1 w 401"/>
                <a:gd name="T33" fmla="*/ 3 h 385"/>
                <a:gd name="T34" fmla="*/ 1 w 401"/>
                <a:gd name="T35" fmla="*/ 5 h 385"/>
                <a:gd name="T36" fmla="*/ 0 w 401"/>
                <a:gd name="T37" fmla="*/ 6 h 385"/>
                <a:gd name="T38" fmla="*/ 0 w 401"/>
                <a:gd name="T39" fmla="*/ 7 h 385"/>
                <a:gd name="T40" fmla="*/ 0 w 401"/>
                <a:gd name="T41" fmla="*/ 8 h 385"/>
                <a:gd name="T42" fmla="*/ 0 w 401"/>
                <a:gd name="T43" fmla="*/ 9 h 385"/>
                <a:gd name="T44" fmla="*/ 0 w 401"/>
                <a:gd name="T45" fmla="*/ 10 h 385"/>
                <a:gd name="T46" fmla="*/ 0 w 401"/>
                <a:gd name="T47" fmla="*/ 11 h 385"/>
                <a:gd name="T48" fmla="*/ 1 w 401"/>
                <a:gd name="T49" fmla="*/ 13 h 385"/>
                <a:gd name="T50" fmla="*/ 2 w 401"/>
                <a:gd name="T51" fmla="*/ 14 h 385"/>
                <a:gd name="T52" fmla="*/ 3 w 401"/>
                <a:gd name="T53" fmla="*/ 15 h 385"/>
                <a:gd name="T54" fmla="*/ 3 w 401"/>
                <a:gd name="T55" fmla="*/ 16 h 385"/>
                <a:gd name="T56" fmla="*/ 5 w 401"/>
                <a:gd name="T57" fmla="*/ 16 h 385"/>
                <a:gd name="T58" fmla="*/ 6 w 401"/>
                <a:gd name="T59" fmla="*/ 16 h 385"/>
                <a:gd name="T60" fmla="*/ 7 w 401"/>
                <a:gd name="T61" fmla="*/ 16 h 385"/>
                <a:gd name="T62" fmla="*/ 8 w 401"/>
                <a:gd name="T63" fmla="*/ 16 h 385"/>
                <a:gd name="T64" fmla="*/ 9 w 401"/>
                <a:gd name="T65" fmla="*/ 16 h 385"/>
                <a:gd name="T66" fmla="*/ 9 w 401"/>
                <a:gd name="T67" fmla="*/ 16 h 385"/>
                <a:gd name="T68" fmla="*/ 9 w 401"/>
                <a:gd name="T69" fmla="*/ 16 h 385"/>
                <a:gd name="T70" fmla="*/ 10 w 401"/>
                <a:gd name="T71" fmla="*/ 16 h 385"/>
                <a:gd name="T72" fmla="*/ 10 w 401"/>
                <a:gd name="T73" fmla="*/ 15 h 385"/>
                <a:gd name="T74" fmla="*/ 10 w 401"/>
                <a:gd name="T75" fmla="*/ 15 h 385"/>
                <a:gd name="T76" fmla="*/ 10 w 401"/>
                <a:gd name="T77" fmla="*/ 14 h 385"/>
                <a:gd name="T78" fmla="*/ 11 w 401"/>
                <a:gd name="T79" fmla="*/ 14 h 385"/>
                <a:gd name="T80" fmla="*/ 11 w 401"/>
                <a:gd name="T81" fmla="*/ 13 h 385"/>
                <a:gd name="T82" fmla="*/ 11 w 401"/>
                <a:gd name="T83" fmla="*/ 13 h 385"/>
                <a:gd name="T84" fmla="*/ 12 w 401"/>
                <a:gd name="T85" fmla="*/ 12 h 385"/>
                <a:gd name="T86" fmla="*/ 12 w 401"/>
                <a:gd name="T87" fmla="*/ 11 h 385"/>
                <a:gd name="T88" fmla="*/ 12 w 401"/>
                <a:gd name="T89" fmla="*/ 10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1"/>
                <a:gd name="T136" fmla="*/ 0 h 385"/>
                <a:gd name="T137" fmla="*/ 401 w 401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1" h="385">
                  <a:moveTo>
                    <a:pt x="385" y="250"/>
                  </a:move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18" y="34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5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8" y="106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4"/>
                  </a:lnTo>
                  <a:lnTo>
                    <a:pt x="3" y="244"/>
                  </a:lnTo>
                  <a:lnTo>
                    <a:pt x="4" y="264"/>
                  </a:lnTo>
                  <a:lnTo>
                    <a:pt x="32" y="301"/>
                  </a:lnTo>
                  <a:lnTo>
                    <a:pt x="63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4"/>
                  </a:lnTo>
                  <a:lnTo>
                    <a:pt x="189" y="385"/>
                  </a:lnTo>
                  <a:lnTo>
                    <a:pt x="227" y="385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8" y="379"/>
                  </a:lnTo>
                  <a:lnTo>
                    <a:pt x="297" y="374"/>
                  </a:lnTo>
                  <a:lnTo>
                    <a:pt x="309" y="368"/>
                  </a:lnTo>
                  <a:lnTo>
                    <a:pt x="322" y="355"/>
                  </a:lnTo>
                  <a:lnTo>
                    <a:pt x="328" y="348"/>
                  </a:lnTo>
                  <a:lnTo>
                    <a:pt x="335" y="342"/>
                  </a:lnTo>
                  <a:lnTo>
                    <a:pt x="346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9" y="266"/>
                  </a:lnTo>
                  <a:lnTo>
                    <a:pt x="385" y="250"/>
                  </a:lnTo>
                  <a:close/>
                </a:path>
              </a:pathLst>
            </a:cu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8" name="Line 401"/>
            <p:cNvSpPr>
              <a:spLocks noChangeShapeType="1"/>
            </p:cNvSpPr>
            <p:nvPr/>
          </p:nvSpPr>
          <p:spPr bwMode="auto">
            <a:xfrm flipH="1">
              <a:off x="903" y="1262"/>
              <a:ext cx="184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9" name="Line 402"/>
            <p:cNvSpPr>
              <a:spLocks noChangeShapeType="1"/>
            </p:cNvSpPr>
            <p:nvPr/>
          </p:nvSpPr>
          <p:spPr bwMode="auto">
            <a:xfrm flipH="1">
              <a:off x="1087" y="1262"/>
              <a:ext cx="20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0" name="Line 403"/>
            <p:cNvSpPr>
              <a:spLocks noChangeShapeType="1"/>
            </p:cNvSpPr>
            <p:nvPr/>
          </p:nvSpPr>
          <p:spPr bwMode="auto">
            <a:xfrm>
              <a:off x="1087" y="1087"/>
              <a:ext cx="2" cy="17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1" name="Freeform 404"/>
            <p:cNvSpPr>
              <a:spLocks/>
            </p:cNvSpPr>
            <p:nvPr/>
          </p:nvSpPr>
          <p:spPr bwMode="auto">
            <a:xfrm>
              <a:off x="1287" y="1262"/>
              <a:ext cx="297" cy="1493"/>
            </a:xfrm>
            <a:custGeom>
              <a:avLst/>
              <a:gdLst>
                <a:gd name="T0" fmla="*/ 46 w 1103"/>
                <a:gd name="T1" fmla="*/ 381 h 5843"/>
                <a:gd name="T2" fmla="*/ 80 w 1103"/>
                <a:gd name="T3" fmla="*/ 381 h 5843"/>
                <a:gd name="T4" fmla="*/ 80 w 1103"/>
                <a:gd name="T5" fmla="*/ 0 h 5843"/>
                <a:gd name="T6" fmla="*/ 0 w 1103"/>
                <a:gd name="T7" fmla="*/ 0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3"/>
                <a:gd name="T13" fmla="*/ 0 h 5843"/>
                <a:gd name="T14" fmla="*/ 1103 w 1103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3" h="5843">
                  <a:moveTo>
                    <a:pt x="639" y="5843"/>
                  </a:moveTo>
                  <a:lnTo>
                    <a:pt x="1103" y="5843"/>
                  </a:lnTo>
                  <a:lnTo>
                    <a:pt x="1103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2" name="Line 405"/>
            <p:cNvSpPr>
              <a:spLocks noChangeShapeType="1"/>
            </p:cNvSpPr>
            <p:nvPr/>
          </p:nvSpPr>
          <p:spPr bwMode="auto">
            <a:xfrm flipH="1">
              <a:off x="704" y="1262"/>
              <a:ext cx="199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3" name="Line 406"/>
            <p:cNvSpPr>
              <a:spLocks noChangeShapeType="1"/>
            </p:cNvSpPr>
            <p:nvPr/>
          </p:nvSpPr>
          <p:spPr bwMode="auto">
            <a:xfrm>
              <a:off x="703" y="915"/>
              <a:ext cx="3" cy="34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4" name="Freeform 407"/>
            <p:cNvSpPr>
              <a:spLocks/>
            </p:cNvSpPr>
            <p:nvPr/>
          </p:nvSpPr>
          <p:spPr bwMode="auto">
            <a:xfrm>
              <a:off x="576" y="1262"/>
              <a:ext cx="142" cy="1493"/>
            </a:xfrm>
            <a:custGeom>
              <a:avLst/>
              <a:gdLst>
                <a:gd name="T0" fmla="*/ 35 w 526"/>
                <a:gd name="T1" fmla="*/ 0 h 5843"/>
                <a:gd name="T2" fmla="*/ 0 w 526"/>
                <a:gd name="T3" fmla="*/ 0 h 5843"/>
                <a:gd name="T4" fmla="*/ 0 w 526"/>
                <a:gd name="T5" fmla="*/ 381 h 5843"/>
                <a:gd name="T6" fmla="*/ 38 w 526"/>
                <a:gd name="T7" fmla="*/ 381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6"/>
                <a:gd name="T13" fmla="*/ 0 h 5843"/>
                <a:gd name="T14" fmla="*/ 526 w 526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6" h="5843">
                  <a:moveTo>
                    <a:pt x="475" y="0"/>
                  </a:moveTo>
                  <a:lnTo>
                    <a:pt x="0" y="0"/>
                  </a:lnTo>
                  <a:lnTo>
                    <a:pt x="0" y="5843"/>
                  </a:lnTo>
                  <a:lnTo>
                    <a:pt x="526" y="5843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5" name="Line 408"/>
            <p:cNvSpPr>
              <a:spLocks noChangeShapeType="1"/>
            </p:cNvSpPr>
            <p:nvPr/>
          </p:nvSpPr>
          <p:spPr bwMode="auto">
            <a:xfrm flipH="1">
              <a:off x="859" y="2028"/>
              <a:ext cx="469" cy="1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6" name="Line 409"/>
            <p:cNvSpPr>
              <a:spLocks noChangeShapeType="1"/>
            </p:cNvSpPr>
            <p:nvPr/>
          </p:nvSpPr>
          <p:spPr bwMode="auto">
            <a:xfrm flipH="1">
              <a:off x="876" y="1456"/>
              <a:ext cx="468" cy="1"/>
            </a:xfrm>
            <a:prstGeom prst="line">
              <a:avLst/>
            </a:prstGeom>
            <a:noFill/>
            <a:ln w="57150">
              <a:solidFill>
                <a:srgbClr val="D806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7" name="Line 410"/>
            <p:cNvSpPr>
              <a:spLocks noChangeShapeType="1"/>
            </p:cNvSpPr>
            <p:nvPr/>
          </p:nvSpPr>
          <p:spPr bwMode="auto">
            <a:xfrm flipV="1">
              <a:off x="1394" y="1514"/>
              <a:ext cx="1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8" name="Line 411"/>
            <p:cNvSpPr>
              <a:spLocks noChangeShapeType="1"/>
            </p:cNvSpPr>
            <p:nvPr/>
          </p:nvSpPr>
          <p:spPr bwMode="auto">
            <a:xfrm>
              <a:off x="576" y="2752"/>
              <a:ext cx="703" cy="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9" name="Line 412"/>
            <p:cNvSpPr>
              <a:spLocks noChangeShapeType="1"/>
            </p:cNvSpPr>
            <p:nvPr/>
          </p:nvSpPr>
          <p:spPr bwMode="auto">
            <a:xfrm>
              <a:off x="1279" y="2755"/>
              <a:ext cx="18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0" name="Line 413"/>
            <p:cNvSpPr>
              <a:spLocks noChangeShapeType="1"/>
            </p:cNvSpPr>
            <p:nvPr/>
          </p:nvSpPr>
          <p:spPr bwMode="auto">
            <a:xfrm>
              <a:off x="718" y="2755"/>
              <a:ext cx="19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1" name="Line 414"/>
            <p:cNvSpPr>
              <a:spLocks noChangeShapeType="1"/>
            </p:cNvSpPr>
            <p:nvPr/>
          </p:nvSpPr>
          <p:spPr bwMode="auto">
            <a:xfrm flipH="1">
              <a:off x="861" y="2613"/>
              <a:ext cx="468" cy="1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2" name="Line 415"/>
            <p:cNvSpPr>
              <a:spLocks noChangeShapeType="1"/>
            </p:cNvSpPr>
            <p:nvPr/>
          </p:nvSpPr>
          <p:spPr bwMode="auto">
            <a:xfrm flipV="1">
              <a:off x="1380" y="2116"/>
              <a:ext cx="2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3" name="Rectangle 416"/>
            <p:cNvSpPr>
              <a:spLocks noChangeArrowheads="1"/>
            </p:cNvSpPr>
            <p:nvPr/>
          </p:nvSpPr>
          <p:spPr bwMode="auto">
            <a:xfrm>
              <a:off x="743" y="2776"/>
              <a:ext cx="6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74" name="Rectangle 417"/>
            <p:cNvSpPr>
              <a:spLocks noChangeArrowheads="1"/>
            </p:cNvSpPr>
            <p:nvPr/>
          </p:nvSpPr>
          <p:spPr bwMode="auto">
            <a:xfrm>
              <a:off x="936" y="2769"/>
              <a:ext cx="6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75" name="Rectangle 418"/>
            <p:cNvSpPr>
              <a:spLocks noChangeArrowheads="1"/>
            </p:cNvSpPr>
            <p:nvPr/>
          </p:nvSpPr>
          <p:spPr bwMode="auto">
            <a:xfrm>
              <a:off x="1133" y="2769"/>
              <a:ext cx="6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76" name="Rectangle 419"/>
            <p:cNvSpPr>
              <a:spLocks noChangeArrowheads="1"/>
            </p:cNvSpPr>
            <p:nvPr/>
          </p:nvSpPr>
          <p:spPr bwMode="auto">
            <a:xfrm>
              <a:off x="1304" y="2769"/>
              <a:ext cx="6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77" name="Rectangle 420"/>
            <p:cNvSpPr>
              <a:spLocks noChangeArrowheads="1"/>
            </p:cNvSpPr>
            <p:nvPr/>
          </p:nvSpPr>
          <p:spPr bwMode="auto">
            <a:xfrm>
              <a:off x="1497" y="2774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78" name="Rectangle 421"/>
            <p:cNvSpPr>
              <a:spLocks noChangeArrowheads="1"/>
            </p:cNvSpPr>
            <p:nvPr/>
          </p:nvSpPr>
          <p:spPr bwMode="auto">
            <a:xfrm>
              <a:off x="1532" y="1062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79" name="Rectangle 422"/>
            <p:cNvSpPr>
              <a:spLocks noChangeArrowheads="1"/>
            </p:cNvSpPr>
            <p:nvPr/>
          </p:nvSpPr>
          <p:spPr bwMode="auto">
            <a:xfrm>
              <a:off x="1345" y="1080"/>
              <a:ext cx="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7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80" name="Rectangle 423"/>
            <p:cNvSpPr>
              <a:spLocks noChangeArrowheads="1"/>
            </p:cNvSpPr>
            <p:nvPr/>
          </p:nvSpPr>
          <p:spPr bwMode="auto">
            <a:xfrm>
              <a:off x="1148" y="1080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8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81" name="Rectangle 424"/>
            <p:cNvSpPr>
              <a:spLocks noChangeArrowheads="1"/>
            </p:cNvSpPr>
            <p:nvPr/>
          </p:nvSpPr>
          <p:spPr bwMode="auto">
            <a:xfrm>
              <a:off x="959" y="1078"/>
              <a:ext cx="64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9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82" name="Line 425"/>
            <p:cNvSpPr>
              <a:spLocks noChangeShapeType="1"/>
            </p:cNvSpPr>
            <p:nvPr/>
          </p:nvSpPr>
          <p:spPr bwMode="auto">
            <a:xfrm flipV="1">
              <a:off x="1487" y="963"/>
              <a:ext cx="1" cy="29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3" name="Line 426"/>
            <p:cNvSpPr>
              <a:spLocks noChangeShapeType="1"/>
            </p:cNvSpPr>
            <p:nvPr/>
          </p:nvSpPr>
          <p:spPr bwMode="auto">
            <a:xfrm>
              <a:off x="910" y="967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4" name="Line 427"/>
            <p:cNvSpPr>
              <a:spLocks noChangeShapeType="1"/>
            </p:cNvSpPr>
            <p:nvPr/>
          </p:nvSpPr>
          <p:spPr bwMode="auto">
            <a:xfrm>
              <a:off x="1309" y="967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5" name="Rectangle 428"/>
            <p:cNvSpPr>
              <a:spLocks noChangeArrowheads="1"/>
            </p:cNvSpPr>
            <p:nvPr/>
          </p:nvSpPr>
          <p:spPr bwMode="auto">
            <a:xfrm>
              <a:off x="720" y="1082"/>
              <a:ext cx="12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10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86" name="Rectangle 429"/>
            <p:cNvSpPr>
              <a:spLocks noChangeArrowheads="1"/>
            </p:cNvSpPr>
            <p:nvPr/>
          </p:nvSpPr>
          <p:spPr bwMode="auto">
            <a:xfrm>
              <a:off x="1257" y="730"/>
              <a:ext cx="8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87" name="Rectangle 430"/>
            <p:cNvSpPr>
              <a:spLocks noChangeArrowheads="1"/>
            </p:cNvSpPr>
            <p:nvPr/>
          </p:nvSpPr>
          <p:spPr bwMode="auto">
            <a:xfrm>
              <a:off x="1459" y="745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88" name="Rectangle 431"/>
            <p:cNvSpPr>
              <a:spLocks noChangeArrowheads="1"/>
            </p:cNvSpPr>
            <p:nvPr/>
          </p:nvSpPr>
          <p:spPr bwMode="auto">
            <a:xfrm>
              <a:off x="873" y="744"/>
              <a:ext cx="5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89" name="Rectangle 432"/>
            <p:cNvSpPr>
              <a:spLocks noChangeArrowheads="1"/>
            </p:cNvSpPr>
            <p:nvPr/>
          </p:nvSpPr>
          <p:spPr bwMode="auto">
            <a:xfrm>
              <a:off x="646" y="717"/>
              <a:ext cx="8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90" name="Rectangle 433"/>
            <p:cNvSpPr>
              <a:spLocks noChangeArrowheads="1"/>
            </p:cNvSpPr>
            <p:nvPr/>
          </p:nvSpPr>
          <p:spPr bwMode="auto">
            <a:xfrm>
              <a:off x="944" y="2969"/>
              <a:ext cx="2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91" name="Rectangle 434"/>
            <p:cNvSpPr>
              <a:spLocks noChangeArrowheads="1"/>
            </p:cNvSpPr>
            <p:nvPr/>
          </p:nvSpPr>
          <p:spPr bwMode="auto">
            <a:xfrm>
              <a:off x="947" y="901"/>
              <a:ext cx="28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0792" name="Rectangle 435"/>
            <p:cNvSpPr>
              <a:spLocks noChangeArrowheads="1"/>
            </p:cNvSpPr>
            <p:nvPr/>
          </p:nvSpPr>
          <p:spPr bwMode="auto">
            <a:xfrm>
              <a:off x="1031" y="1270"/>
              <a:ext cx="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93" name="Rectangle 436"/>
            <p:cNvSpPr>
              <a:spLocks noChangeArrowheads="1"/>
            </p:cNvSpPr>
            <p:nvPr/>
          </p:nvSpPr>
          <p:spPr bwMode="auto">
            <a:xfrm>
              <a:off x="1427" y="1648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94" name="Rectangle 437"/>
            <p:cNvSpPr>
              <a:spLocks noChangeArrowheads="1"/>
            </p:cNvSpPr>
            <p:nvPr/>
          </p:nvSpPr>
          <p:spPr bwMode="auto">
            <a:xfrm>
              <a:off x="1425" y="2227"/>
              <a:ext cx="5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95" name="Rectangle 438"/>
            <p:cNvSpPr>
              <a:spLocks noChangeArrowheads="1"/>
            </p:cNvSpPr>
            <p:nvPr/>
          </p:nvSpPr>
          <p:spPr bwMode="auto">
            <a:xfrm>
              <a:off x="668" y="2200"/>
              <a:ext cx="5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96" name="Rectangle 439"/>
            <p:cNvSpPr>
              <a:spLocks noChangeArrowheads="1"/>
            </p:cNvSpPr>
            <p:nvPr/>
          </p:nvSpPr>
          <p:spPr bwMode="auto">
            <a:xfrm>
              <a:off x="658" y="1655"/>
              <a:ext cx="4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0797" name="Line 440"/>
            <p:cNvSpPr>
              <a:spLocks noChangeShapeType="1"/>
            </p:cNvSpPr>
            <p:nvPr/>
          </p:nvSpPr>
          <p:spPr bwMode="auto">
            <a:xfrm flipV="1">
              <a:off x="811" y="1514"/>
              <a:ext cx="1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798" name="Group 441"/>
            <p:cNvGrpSpPr>
              <a:grpSpLocks/>
            </p:cNvGrpSpPr>
            <p:nvPr/>
          </p:nvGrpSpPr>
          <p:grpSpPr bwMode="auto">
            <a:xfrm>
              <a:off x="696" y="2736"/>
              <a:ext cx="770" cy="384"/>
              <a:chOff x="958" y="2544"/>
              <a:chExt cx="743" cy="288"/>
            </a:xfrm>
          </p:grpSpPr>
          <p:sp>
            <p:nvSpPr>
              <p:cNvPr id="30858" name="Line 442"/>
              <p:cNvSpPr>
                <a:spLocks noChangeShapeType="1"/>
              </p:cNvSpPr>
              <p:nvPr/>
            </p:nvSpPr>
            <p:spPr bwMode="auto">
              <a:xfrm flipV="1">
                <a:off x="1519" y="2560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9" name="Line 443"/>
              <p:cNvSpPr>
                <a:spLocks noChangeShapeType="1"/>
              </p:cNvSpPr>
              <p:nvPr/>
            </p:nvSpPr>
            <p:spPr bwMode="auto">
              <a:xfrm flipV="1">
                <a:off x="1700" y="2544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60" name="Line 444"/>
              <p:cNvSpPr>
                <a:spLocks noChangeShapeType="1"/>
              </p:cNvSpPr>
              <p:nvPr/>
            </p:nvSpPr>
            <p:spPr bwMode="auto">
              <a:xfrm flipV="1">
                <a:off x="958" y="2560"/>
                <a:ext cx="1" cy="25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61" name="Line 445"/>
              <p:cNvSpPr>
                <a:spLocks noChangeShapeType="1"/>
              </p:cNvSpPr>
              <p:nvPr/>
            </p:nvSpPr>
            <p:spPr bwMode="auto">
              <a:xfrm>
                <a:off x="1152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0799" name="Line 446"/>
            <p:cNvSpPr>
              <a:spLocks noChangeShapeType="1"/>
            </p:cNvSpPr>
            <p:nvPr/>
          </p:nvSpPr>
          <p:spPr bwMode="auto">
            <a:xfrm>
              <a:off x="1104" y="2739"/>
              <a:ext cx="0" cy="28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800" name="Line 447"/>
            <p:cNvSpPr>
              <a:spLocks noChangeShapeType="1"/>
            </p:cNvSpPr>
            <p:nvPr/>
          </p:nvSpPr>
          <p:spPr bwMode="auto">
            <a:xfrm>
              <a:off x="2496" y="950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1" name="Line 448"/>
            <p:cNvSpPr>
              <a:spLocks noChangeShapeType="1"/>
            </p:cNvSpPr>
            <p:nvPr/>
          </p:nvSpPr>
          <p:spPr bwMode="auto">
            <a:xfrm flipV="1">
              <a:off x="2496" y="1051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2" name="Line 449"/>
            <p:cNvSpPr>
              <a:spLocks noChangeShapeType="1"/>
            </p:cNvSpPr>
            <p:nvPr/>
          </p:nvSpPr>
          <p:spPr bwMode="auto">
            <a:xfrm flipV="1">
              <a:off x="2503" y="2949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3" name="Line 450"/>
            <p:cNvSpPr>
              <a:spLocks noChangeShapeType="1"/>
            </p:cNvSpPr>
            <p:nvPr/>
          </p:nvSpPr>
          <p:spPr bwMode="auto">
            <a:xfrm flipV="1">
              <a:off x="2503" y="2848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4" name="Line 451"/>
            <p:cNvSpPr>
              <a:spLocks noChangeShapeType="1"/>
            </p:cNvSpPr>
            <p:nvPr/>
          </p:nvSpPr>
          <p:spPr bwMode="auto">
            <a:xfrm flipV="1">
              <a:off x="2508" y="2325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5" name="Line 452"/>
            <p:cNvSpPr>
              <a:spLocks noChangeShapeType="1"/>
            </p:cNvSpPr>
            <p:nvPr/>
          </p:nvSpPr>
          <p:spPr bwMode="auto">
            <a:xfrm flipV="1">
              <a:off x="2508" y="2425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6" name="Line 453"/>
            <p:cNvSpPr>
              <a:spLocks noChangeShapeType="1"/>
            </p:cNvSpPr>
            <p:nvPr/>
          </p:nvSpPr>
          <p:spPr bwMode="auto">
            <a:xfrm flipV="1">
              <a:off x="2506" y="2049"/>
              <a:ext cx="2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7" name="Line 454"/>
            <p:cNvSpPr>
              <a:spLocks noChangeShapeType="1"/>
            </p:cNvSpPr>
            <p:nvPr/>
          </p:nvSpPr>
          <p:spPr bwMode="auto">
            <a:xfrm flipV="1">
              <a:off x="2506" y="2150"/>
              <a:ext cx="2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8" name="Line 455"/>
            <p:cNvSpPr>
              <a:spLocks noChangeShapeType="1"/>
            </p:cNvSpPr>
            <p:nvPr/>
          </p:nvSpPr>
          <p:spPr bwMode="auto">
            <a:xfrm flipV="1">
              <a:off x="2505" y="1513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9" name="Line 456"/>
            <p:cNvSpPr>
              <a:spLocks noChangeShapeType="1"/>
            </p:cNvSpPr>
            <p:nvPr/>
          </p:nvSpPr>
          <p:spPr bwMode="auto">
            <a:xfrm flipV="1">
              <a:off x="2505" y="1613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0" name="Line 457"/>
            <p:cNvSpPr>
              <a:spLocks noChangeShapeType="1"/>
            </p:cNvSpPr>
            <p:nvPr/>
          </p:nvSpPr>
          <p:spPr bwMode="auto">
            <a:xfrm flipV="1">
              <a:off x="2504" y="1250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1" name="Line 458"/>
            <p:cNvSpPr>
              <a:spLocks noChangeShapeType="1"/>
            </p:cNvSpPr>
            <p:nvPr/>
          </p:nvSpPr>
          <p:spPr bwMode="auto">
            <a:xfrm flipV="1">
              <a:off x="2504" y="1350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2" name="Line 459"/>
            <p:cNvSpPr>
              <a:spLocks noChangeShapeType="1"/>
            </p:cNvSpPr>
            <p:nvPr/>
          </p:nvSpPr>
          <p:spPr bwMode="auto">
            <a:xfrm flipV="1">
              <a:off x="2505" y="2586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3" name="Line 460"/>
            <p:cNvSpPr>
              <a:spLocks noChangeShapeType="1"/>
            </p:cNvSpPr>
            <p:nvPr/>
          </p:nvSpPr>
          <p:spPr bwMode="auto">
            <a:xfrm flipV="1">
              <a:off x="2505" y="2687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4" name="Line 461"/>
            <p:cNvSpPr>
              <a:spLocks noChangeShapeType="1"/>
            </p:cNvSpPr>
            <p:nvPr/>
          </p:nvSpPr>
          <p:spPr bwMode="auto">
            <a:xfrm flipV="1">
              <a:off x="2503" y="1799"/>
              <a:ext cx="1" cy="10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5" name="Line 462"/>
            <p:cNvSpPr>
              <a:spLocks noChangeShapeType="1"/>
            </p:cNvSpPr>
            <p:nvPr/>
          </p:nvSpPr>
          <p:spPr bwMode="auto">
            <a:xfrm flipV="1">
              <a:off x="2503" y="1901"/>
              <a:ext cx="1" cy="99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6" name="Freeform 463"/>
            <p:cNvSpPr>
              <a:spLocks/>
            </p:cNvSpPr>
            <p:nvPr/>
          </p:nvSpPr>
          <p:spPr bwMode="auto">
            <a:xfrm>
              <a:off x="2508" y="948"/>
              <a:ext cx="178" cy="130"/>
            </a:xfrm>
            <a:custGeom>
              <a:avLst/>
              <a:gdLst>
                <a:gd name="T0" fmla="*/ 46 w 686"/>
                <a:gd name="T1" fmla="*/ 31 h 552"/>
                <a:gd name="T2" fmla="*/ 46 w 686"/>
                <a:gd name="T3" fmla="*/ 0 h 552"/>
                <a:gd name="T4" fmla="*/ 0 w 686"/>
                <a:gd name="T5" fmla="*/ 26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7" name="Freeform 464"/>
            <p:cNvSpPr>
              <a:spLocks/>
            </p:cNvSpPr>
            <p:nvPr/>
          </p:nvSpPr>
          <p:spPr bwMode="auto">
            <a:xfrm>
              <a:off x="2508" y="1059"/>
              <a:ext cx="178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8" name="Freeform 465"/>
            <p:cNvSpPr>
              <a:spLocks/>
            </p:cNvSpPr>
            <p:nvPr/>
          </p:nvSpPr>
          <p:spPr bwMode="auto">
            <a:xfrm>
              <a:off x="2515" y="2845"/>
              <a:ext cx="176" cy="131"/>
            </a:xfrm>
            <a:custGeom>
              <a:avLst/>
              <a:gdLst>
                <a:gd name="T0" fmla="*/ 45 w 686"/>
                <a:gd name="T1" fmla="*/ 31 h 553"/>
                <a:gd name="T2" fmla="*/ 45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9" name="Freeform 466"/>
            <p:cNvSpPr>
              <a:spLocks/>
            </p:cNvSpPr>
            <p:nvPr/>
          </p:nvSpPr>
          <p:spPr bwMode="auto">
            <a:xfrm>
              <a:off x="2515" y="2957"/>
              <a:ext cx="176" cy="100"/>
            </a:xfrm>
            <a:custGeom>
              <a:avLst/>
              <a:gdLst>
                <a:gd name="T0" fmla="*/ 0 w 686"/>
                <a:gd name="T1" fmla="*/ 0 h 422"/>
                <a:gd name="T2" fmla="*/ 45 w 686"/>
                <a:gd name="T3" fmla="*/ 24 h 422"/>
                <a:gd name="T4" fmla="*/ 45 w 686"/>
                <a:gd name="T5" fmla="*/ 5 h 422"/>
                <a:gd name="T6" fmla="*/ 0 60000 65536"/>
                <a:gd name="T7" fmla="*/ 0 60000 65536"/>
                <a:gd name="T8" fmla="*/ 0 60000 65536"/>
                <a:gd name="T9" fmla="*/ 0 w 686"/>
                <a:gd name="T10" fmla="*/ 0 h 422"/>
                <a:gd name="T11" fmla="*/ 686 w 686"/>
                <a:gd name="T12" fmla="*/ 422 h 4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2">
                  <a:moveTo>
                    <a:pt x="0" y="0"/>
                  </a:moveTo>
                  <a:lnTo>
                    <a:pt x="686" y="422"/>
                  </a:lnTo>
                  <a:lnTo>
                    <a:pt x="686" y="79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0" name="Freeform 467"/>
            <p:cNvSpPr>
              <a:spLocks/>
            </p:cNvSpPr>
            <p:nvPr/>
          </p:nvSpPr>
          <p:spPr bwMode="auto">
            <a:xfrm>
              <a:off x="2520" y="2433"/>
              <a:ext cx="176" cy="101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4 h 423"/>
                <a:gd name="T4" fmla="*/ 45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1" name="Freeform 468"/>
            <p:cNvSpPr>
              <a:spLocks/>
            </p:cNvSpPr>
            <p:nvPr/>
          </p:nvSpPr>
          <p:spPr bwMode="auto">
            <a:xfrm>
              <a:off x="2520" y="2321"/>
              <a:ext cx="176" cy="131"/>
            </a:xfrm>
            <a:custGeom>
              <a:avLst/>
              <a:gdLst>
                <a:gd name="T0" fmla="*/ 45 w 686"/>
                <a:gd name="T1" fmla="*/ 31 h 552"/>
                <a:gd name="T2" fmla="*/ 45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2" name="Freeform 469"/>
            <p:cNvSpPr>
              <a:spLocks/>
            </p:cNvSpPr>
            <p:nvPr/>
          </p:nvSpPr>
          <p:spPr bwMode="auto">
            <a:xfrm>
              <a:off x="2518" y="2158"/>
              <a:ext cx="178" cy="100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4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" name="Freeform 470"/>
            <p:cNvSpPr>
              <a:spLocks/>
            </p:cNvSpPr>
            <p:nvPr/>
          </p:nvSpPr>
          <p:spPr bwMode="auto">
            <a:xfrm>
              <a:off x="2518" y="2045"/>
              <a:ext cx="178" cy="131"/>
            </a:xfrm>
            <a:custGeom>
              <a:avLst/>
              <a:gdLst>
                <a:gd name="T0" fmla="*/ 46 w 686"/>
                <a:gd name="T1" fmla="*/ 31 h 552"/>
                <a:gd name="T2" fmla="*/ 46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4" name="Freeform 471"/>
            <p:cNvSpPr>
              <a:spLocks/>
            </p:cNvSpPr>
            <p:nvPr/>
          </p:nvSpPr>
          <p:spPr bwMode="auto">
            <a:xfrm>
              <a:off x="2517" y="1621"/>
              <a:ext cx="177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" name="Freeform 472"/>
            <p:cNvSpPr>
              <a:spLocks/>
            </p:cNvSpPr>
            <p:nvPr/>
          </p:nvSpPr>
          <p:spPr bwMode="auto">
            <a:xfrm>
              <a:off x="2517" y="1509"/>
              <a:ext cx="177" cy="131"/>
            </a:xfrm>
            <a:custGeom>
              <a:avLst/>
              <a:gdLst>
                <a:gd name="T0" fmla="*/ 46 w 686"/>
                <a:gd name="T1" fmla="*/ 31 h 553"/>
                <a:gd name="T2" fmla="*/ 46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6" name="Freeform 473"/>
            <p:cNvSpPr>
              <a:spLocks/>
            </p:cNvSpPr>
            <p:nvPr/>
          </p:nvSpPr>
          <p:spPr bwMode="auto">
            <a:xfrm>
              <a:off x="2516" y="1358"/>
              <a:ext cx="176" cy="101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4 h 423"/>
                <a:gd name="T4" fmla="*/ 45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" name="Freeform 474"/>
            <p:cNvSpPr>
              <a:spLocks/>
            </p:cNvSpPr>
            <p:nvPr/>
          </p:nvSpPr>
          <p:spPr bwMode="auto">
            <a:xfrm>
              <a:off x="2516" y="1247"/>
              <a:ext cx="176" cy="130"/>
            </a:xfrm>
            <a:custGeom>
              <a:avLst/>
              <a:gdLst>
                <a:gd name="T0" fmla="*/ 45 w 686"/>
                <a:gd name="T1" fmla="*/ 31 h 553"/>
                <a:gd name="T2" fmla="*/ 45 w 686"/>
                <a:gd name="T3" fmla="*/ 0 h 553"/>
                <a:gd name="T4" fmla="*/ 0 w 686"/>
                <a:gd name="T5" fmla="*/ 26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8" name="Freeform 475"/>
            <p:cNvSpPr>
              <a:spLocks/>
            </p:cNvSpPr>
            <p:nvPr/>
          </p:nvSpPr>
          <p:spPr bwMode="auto">
            <a:xfrm>
              <a:off x="2517" y="2695"/>
              <a:ext cx="177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9" name="Freeform 476"/>
            <p:cNvSpPr>
              <a:spLocks/>
            </p:cNvSpPr>
            <p:nvPr/>
          </p:nvSpPr>
          <p:spPr bwMode="auto">
            <a:xfrm>
              <a:off x="2517" y="2583"/>
              <a:ext cx="177" cy="131"/>
            </a:xfrm>
            <a:custGeom>
              <a:avLst/>
              <a:gdLst>
                <a:gd name="T0" fmla="*/ 46 w 686"/>
                <a:gd name="T1" fmla="*/ 31 h 553"/>
                <a:gd name="T2" fmla="*/ 46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0" name="Freeform 477"/>
            <p:cNvSpPr>
              <a:spLocks/>
            </p:cNvSpPr>
            <p:nvPr/>
          </p:nvSpPr>
          <p:spPr bwMode="auto">
            <a:xfrm>
              <a:off x="2515" y="1909"/>
              <a:ext cx="176" cy="99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3 h 423"/>
                <a:gd name="T4" fmla="*/ 45 w 686"/>
                <a:gd name="T5" fmla="*/ 4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1" name="Freeform 478"/>
            <p:cNvSpPr>
              <a:spLocks/>
            </p:cNvSpPr>
            <p:nvPr/>
          </p:nvSpPr>
          <p:spPr bwMode="auto">
            <a:xfrm>
              <a:off x="2515" y="1796"/>
              <a:ext cx="176" cy="131"/>
            </a:xfrm>
            <a:custGeom>
              <a:avLst/>
              <a:gdLst>
                <a:gd name="T0" fmla="*/ 45 w 686"/>
                <a:gd name="T1" fmla="*/ 31 h 552"/>
                <a:gd name="T2" fmla="*/ 45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2" name="Rectangle 479"/>
            <p:cNvSpPr>
              <a:spLocks noChangeArrowheads="1"/>
            </p:cNvSpPr>
            <p:nvPr/>
          </p:nvSpPr>
          <p:spPr bwMode="auto">
            <a:xfrm>
              <a:off x="1968" y="3216"/>
              <a:ext cx="2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grpSp>
          <p:nvGrpSpPr>
            <p:cNvPr id="30833" name="Group 480"/>
            <p:cNvGrpSpPr>
              <a:grpSpLocks/>
            </p:cNvGrpSpPr>
            <p:nvPr/>
          </p:nvGrpSpPr>
          <p:grpSpPr bwMode="auto">
            <a:xfrm>
              <a:off x="2081" y="1056"/>
              <a:ext cx="415" cy="1932"/>
              <a:chOff x="2081" y="1083"/>
              <a:chExt cx="487" cy="2049"/>
            </a:xfrm>
          </p:grpSpPr>
          <p:sp>
            <p:nvSpPr>
              <p:cNvPr id="30836" name="Freeform 481"/>
              <p:cNvSpPr>
                <a:spLocks/>
              </p:cNvSpPr>
              <p:nvPr/>
            </p:nvSpPr>
            <p:spPr bwMode="auto">
              <a:xfrm>
                <a:off x="2092" y="1352"/>
                <a:ext cx="50" cy="53"/>
              </a:xfrm>
              <a:custGeom>
                <a:avLst/>
                <a:gdLst>
                  <a:gd name="T0" fmla="*/ 3 w 246"/>
                  <a:gd name="T1" fmla="*/ 1 h 264"/>
                  <a:gd name="T2" fmla="*/ 3 w 246"/>
                  <a:gd name="T3" fmla="*/ 1 h 264"/>
                  <a:gd name="T4" fmla="*/ 2 w 246"/>
                  <a:gd name="T5" fmla="*/ 1 h 264"/>
                  <a:gd name="T6" fmla="*/ 1 w 246"/>
                  <a:gd name="T7" fmla="*/ 2 h 264"/>
                  <a:gd name="T8" fmla="*/ 0 w 246"/>
                  <a:gd name="T9" fmla="*/ 3 h 264"/>
                  <a:gd name="T10" fmla="*/ 0 w 246"/>
                  <a:gd name="T11" fmla="*/ 5 h 264"/>
                  <a:gd name="T12" fmla="*/ 0 w 246"/>
                  <a:gd name="T13" fmla="*/ 5 h 264"/>
                  <a:gd name="T14" fmla="*/ 0 w 246"/>
                  <a:gd name="T15" fmla="*/ 6 h 264"/>
                  <a:gd name="T16" fmla="*/ 0 w 246"/>
                  <a:gd name="T17" fmla="*/ 7 h 264"/>
                  <a:gd name="T18" fmla="*/ 0 w 246"/>
                  <a:gd name="T19" fmla="*/ 7 h 264"/>
                  <a:gd name="T20" fmla="*/ 0 w 246"/>
                  <a:gd name="T21" fmla="*/ 8 h 264"/>
                  <a:gd name="T22" fmla="*/ 1 w 246"/>
                  <a:gd name="T23" fmla="*/ 8 h 264"/>
                  <a:gd name="T24" fmla="*/ 1 w 246"/>
                  <a:gd name="T25" fmla="*/ 9 h 264"/>
                  <a:gd name="T26" fmla="*/ 2 w 246"/>
                  <a:gd name="T27" fmla="*/ 9 h 264"/>
                  <a:gd name="T28" fmla="*/ 2 w 246"/>
                  <a:gd name="T29" fmla="*/ 10 h 264"/>
                  <a:gd name="T30" fmla="*/ 3 w 246"/>
                  <a:gd name="T31" fmla="*/ 10 h 264"/>
                  <a:gd name="T32" fmla="*/ 3 w 246"/>
                  <a:gd name="T33" fmla="*/ 10 h 264"/>
                  <a:gd name="T34" fmla="*/ 4 w 246"/>
                  <a:gd name="T35" fmla="*/ 11 h 264"/>
                  <a:gd name="T36" fmla="*/ 5 w 246"/>
                  <a:gd name="T37" fmla="*/ 11 h 264"/>
                  <a:gd name="T38" fmla="*/ 6 w 246"/>
                  <a:gd name="T39" fmla="*/ 11 h 264"/>
                  <a:gd name="T40" fmla="*/ 6 w 246"/>
                  <a:gd name="T41" fmla="*/ 10 h 264"/>
                  <a:gd name="T42" fmla="*/ 7 w 246"/>
                  <a:gd name="T43" fmla="*/ 10 h 264"/>
                  <a:gd name="T44" fmla="*/ 7 w 246"/>
                  <a:gd name="T45" fmla="*/ 10 h 264"/>
                  <a:gd name="T46" fmla="*/ 8 w 246"/>
                  <a:gd name="T47" fmla="*/ 10 h 264"/>
                  <a:gd name="T48" fmla="*/ 8 w 246"/>
                  <a:gd name="T49" fmla="*/ 10 h 264"/>
                  <a:gd name="T50" fmla="*/ 9 w 246"/>
                  <a:gd name="T51" fmla="*/ 9 h 264"/>
                  <a:gd name="T52" fmla="*/ 10 w 246"/>
                  <a:gd name="T53" fmla="*/ 8 h 264"/>
                  <a:gd name="T54" fmla="*/ 10 w 246"/>
                  <a:gd name="T55" fmla="*/ 8 h 264"/>
                  <a:gd name="T56" fmla="*/ 10 w 246"/>
                  <a:gd name="T57" fmla="*/ 8 h 264"/>
                  <a:gd name="T58" fmla="*/ 10 w 246"/>
                  <a:gd name="T59" fmla="*/ 8 h 264"/>
                  <a:gd name="T60" fmla="*/ 10 w 246"/>
                  <a:gd name="T61" fmla="*/ 7 h 264"/>
                  <a:gd name="T62" fmla="*/ 10 w 246"/>
                  <a:gd name="T63" fmla="*/ 7 h 264"/>
                  <a:gd name="T64" fmla="*/ 10 w 246"/>
                  <a:gd name="T65" fmla="*/ 6 h 264"/>
                  <a:gd name="T66" fmla="*/ 10 w 246"/>
                  <a:gd name="T67" fmla="*/ 4 h 264"/>
                  <a:gd name="T68" fmla="*/ 10 w 246"/>
                  <a:gd name="T69" fmla="*/ 3 h 264"/>
                  <a:gd name="T70" fmla="*/ 10 w 246"/>
                  <a:gd name="T71" fmla="*/ 3 h 264"/>
                  <a:gd name="T72" fmla="*/ 9 w 246"/>
                  <a:gd name="T73" fmla="*/ 2 h 264"/>
                  <a:gd name="T74" fmla="*/ 8 w 246"/>
                  <a:gd name="T75" fmla="*/ 1 h 264"/>
                  <a:gd name="T76" fmla="*/ 8 w 246"/>
                  <a:gd name="T77" fmla="*/ 1 h 264"/>
                  <a:gd name="T78" fmla="*/ 7 w 246"/>
                  <a:gd name="T79" fmla="*/ 1 h 264"/>
                  <a:gd name="T80" fmla="*/ 6 w 246"/>
                  <a:gd name="T81" fmla="*/ 0 h 264"/>
                  <a:gd name="T82" fmla="*/ 5 w 246"/>
                  <a:gd name="T83" fmla="*/ 0 h 264"/>
                  <a:gd name="T84" fmla="*/ 4 w 246"/>
                  <a:gd name="T85" fmla="*/ 0 h 264"/>
                  <a:gd name="T86" fmla="*/ 3 w 246"/>
                  <a:gd name="T87" fmla="*/ 1 h 2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46"/>
                  <a:gd name="T133" fmla="*/ 0 h 264"/>
                  <a:gd name="T134" fmla="*/ 246 w 246"/>
                  <a:gd name="T135" fmla="*/ 264 h 26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46" h="264">
                    <a:moveTo>
                      <a:pt x="77" y="14"/>
                    </a:moveTo>
                    <a:lnTo>
                      <a:pt x="65" y="18"/>
                    </a:lnTo>
                    <a:lnTo>
                      <a:pt x="43" y="26"/>
                    </a:lnTo>
                    <a:lnTo>
                      <a:pt x="23" y="39"/>
                    </a:lnTo>
                    <a:lnTo>
                      <a:pt x="11" y="77"/>
                    </a:lnTo>
                    <a:lnTo>
                      <a:pt x="3" y="118"/>
                    </a:lnTo>
                    <a:lnTo>
                      <a:pt x="0" y="134"/>
                    </a:lnTo>
                    <a:lnTo>
                      <a:pt x="0" y="151"/>
                    </a:lnTo>
                    <a:lnTo>
                      <a:pt x="1" y="166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10"/>
                    </a:lnTo>
                    <a:lnTo>
                      <a:pt x="26" y="222"/>
                    </a:lnTo>
                    <a:lnTo>
                      <a:pt x="37" y="236"/>
                    </a:lnTo>
                    <a:lnTo>
                      <a:pt x="60" y="247"/>
                    </a:lnTo>
                    <a:lnTo>
                      <a:pt x="71" y="252"/>
                    </a:lnTo>
                    <a:lnTo>
                      <a:pt x="83" y="256"/>
                    </a:lnTo>
                    <a:lnTo>
                      <a:pt x="106" y="262"/>
                    </a:lnTo>
                    <a:lnTo>
                      <a:pt x="129" y="264"/>
                    </a:lnTo>
                    <a:lnTo>
                      <a:pt x="140" y="262"/>
                    </a:lnTo>
                    <a:lnTo>
                      <a:pt x="153" y="260"/>
                    </a:lnTo>
                    <a:lnTo>
                      <a:pt x="164" y="256"/>
                    </a:lnTo>
                    <a:lnTo>
                      <a:pt x="176" y="252"/>
                    </a:lnTo>
                    <a:lnTo>
                      <a:pt x="187" y="245"/>
                    </a:lnTo>
                    <a:lnTo>
                      <a:pt x="198" y="238"/>
                    </a:lnTo>
                    <a:lnTo>
                      <a:pt x="221" y="222"/>
                    </a:lnTo>
                    <a:lnTo>
                      <a:pt x="229" y="202"/>
                    </a:lnTo>
                    <a:lnTo>
                      <a:pt x="229" y="199"/>
                    </a:lnTo>
                    <a:lnTo>
                      <a:pt x="230" y="196"/>
                    </a:lnTo>
                    <a:lnTo>
                      <a:pt x="232" y="192"/>
                    </a:lnTo>
                    <a:lnTo>
                      <a:pt x="237" y="183"/>
                    </a:lnTo>
                    <a:lnTo>
                      <a:pt x="242" y="162"/>
                    </a:lnTo>
                    <a:lnTo>
                      <a:pt x="246" y="142"/>
                    </a:lnTo>
                    <a:lnTo>
                      <a:pt x="243" y="103"/>
                    </a:lnTo>
                    <a:lnTo>
                      <a:pt x="240" y="83"/>
                    </a:lnTo>
                    <a:lnTo>
                      <a:pt x="235" y="65"/>
                    </a:lnTo>
                    <a:lnTo>
                      <a:pt x="219" y="48"/>
                    </a:lnTo>
                    <a:lnTo>
                      <a:pt x="204" y="34"/>
                    </a:lnTo>
                    <a:lnTo>
                      <a:pt x="185" y="23"/>
                    </a:lnTo>
                    <a:lnTo>
                      <a:pt x="167" y="14"/>
                    </a:lnTo>
                    <a:lnTo>
                      <a:pt x="148" y="6"/>
                    </a:lnTo>
                    <a:lnTo>
                      <a:pt x="129" y="0"/>
                    </a:lnTo>
                    <a:lnTo>
                      <a:pt x="102" y="6"/>
                    </a:lnTo>
                    <a:lnTo>
                      <a:pt x="77" y="14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" name="Freeform 482"/>
              <p:cNvSpPr>
                <a:spLocks/>
              </p:cNvSpPr>
              <p:nvPr/>
            </p:nvSpPr>
            <p:spPr bwMode="auto">
              <a:xfrm>
                <a:off x="2092" y="1615"/>
                <a:ext cx="50" cy="53"/>
              </a:xfrm>
              <a:custGeom>
                <a:avLst/>
                <a:gdLst>
                  <a:gd name="T0" fmla="*/ 10 w 246"/>
                  <a:gd name="T1" fmla="*/ 3 h 267"/>
                  <a:gd name="T2" fmla="*/ 9 w 246"/>
                  <a:gd name="T3" fmla="*/ 2 h 267"/>
                  <a:gd name="T4" fmla="*/ 8 w 246"/>
                  <a:gd name="T5" fmla="*/ 1 h 267"/>
                  <a:gd name="T6" fmla="*/ 8 w 246"/>
                  <a:gd name="T7" fmla="*/ 1 h 267"/>
                  <a:gd name="T8" fmla="*/ 7 w 246"/>
                  <a:gd name="T9" fmla="*/ 1 h 267"/>
                  <a:gd name="T10" fmla="*/ 6 w 246"/>
                  <a:gd name="T11" fmla="*/ 0 h 267"/>
                  <a:gd name="T12" fmla="*/ 5 w 246"/>
                  <a:gd name="T13" fmla="*/ 0 h 267"/>
                  <a:gd name="T14" fmla="*/ 4 w 246"/>
                  <a:gd name="T15" fmla="*/ 0 h 267"/>
                  <a:gd name="T16" fmla="*/ 3 w 246"/>
                  <a:gd name="T17" fmla="*/ 1 h 267"/>
                  <a:gd name="T18" fmla="*/ 3 w 246"/>
                  <a:gd name="T19" fmla="*/ 1 h 267"/>
                  <a:gd name="T20" fmla="*/ 2 w 246"/>
                  <a:gd name="T21" fmla="*/ 1 h 267"/>
                  <a:gd name="T22" fmla="*/ 1 w 246"/>
                  <a:gd name="T23" fmla="*/ 2 h 267"/>
                  <a:gd name="T24" fmla="*/ 1 w 246"/>
                  <a:gd name="T25" fmla="*/ 2 h 267"/>
                  <a:gd name="T26" fmla="*/ 0 w 246"/>
                  <a:gd name="T27" fmla="*/ 3 h 267"/>
                  <a:gd name="T28" fmla="*/ 0 w 246"/>
                  <a:gd name="T29" fmla="*/ 5 h 267"/>
                  <a:gd name="T30" fmla="*/ 0 w 246"/>
                  <a:gd name="T31" fmla="*/ 6 h 267"/>
                  <a:gd name="T32" fmla="*/ 0 w 246"/>
                  <a:gd name="T33" fmla="*/ 7 h 267"/>
                  <a:gd name="T34" fmla="*/ 0 w 246"/>
                  <a:gd name="T35" fmla="*/ 7 h 267"/>
                  <a:gd name="T36" fmla="*/ 0 w 246"/>
                  <a:gd name="T37" fmla="*/ 8 h 267"/>
                  <a:gd name="T38" fmla="*/ 1 w 246"/>
                  <a:gd name="T39" fmla="*/ 8 h 267"/>
                  <a:gd name="T40" fmla="*/ 2 w 246"/>
                  <a:gd name="T41" fmla="*/ 9 h 267"/>
                  <a:gd name="T42" fmla="*/ 2 w 246"/>
                  <a:gd name="T43" fmla="*/ 10 h 267"/>
                  <a:gd name="T44" fmla="*/ 2 w 246"/>
                  <a:gd name="T45" fmla="*/ 10 h 267"/>
                  <a:gd name="T46" fmla="*/ 2 w 246"/>
                  <a:gd name="T47" fmla="*/ 10 h 267"/>
                  <a:gd name="T48" fmla="*/ 2 w 246"/>
                  <a:gd name="T49" fmla="*/ 10 h 267"/>
                  <a:gd name="T50" fmla="*/ 3 w 246"/>
                  <a:gd name="T51" fmla="*/ 10 h 267"/>
                  <a:gd name="T52" fmla="*/ 3 w 246"/>
                  <a:gd name="T53" fmla="*/ 10 h 267"/>
                  <a:gd name="T54" fmla="*/ 4 w 246"/>
                  <a:gd name="T55" fmla="*/ 10 h 267"/>
                  <a:gd name="T56" fmla="*/ 5 w 246"/>
                  <a:gd name="T57" fmla="*/ 11 h 267"/>
                  <a:gd name="T58" fmla="*/ 5 w 246"/>
                  <a:gd name="T59" fmla="*/ 11 h 267"/>
                  <a:gd name="T60" fmla="*/ 6 w 246"/>
                  <a:gd name="T61" fmla="*/ 11 h 267"/>
                  <a:gd name="T62" fmla="*/ 6 w 246"/>
                  <a:gd name="T63" fmla="*/ 10 h 267"/>
                  <a:gd name="T64" fmla="*/ 6 w 246"/>
                  <a:gd name="T65" fmla="*/ 10 h 267"/>
                  <a:gd name="T66" fmla="*/ 7 w 246"/>
                  <a:gd name="T67" fmla="*/ 10 h 267"/>
                  <a:gd name="T68" fmla="*/ 7 w 246"/>
                  <a:gd name="T69" fmla="*/ 10 h 267"/>
                  <a:gd name="T70" fmla="*/ 7 w 246"/>
                  <a:gd name="T71" fmla="*/ 10 h 267"/>
                  <a:gd name="T72" fmla="*/ 7 w 246"/>
                  <a:gd name="T73" fmla="*/ 10 h 267"/>
                  <a:gd name="T74" fmla="*/ 8 w 246"/>
                  <a:gd name="T75" fmla="*/ 10 h 267"/>
                  <a:gd name="T76" fmla="*/ 8 w 246"/>
                  <a:gd name="T77" fmla="*/ 9 h 267"/>
                  <a:gd name="T78" fmla="*/ 9 w 246"/>
                  <a:gd name="T79" fmla="*/ 9 h 267"/>
                  <a:gd name="T80" fmla="*/ 9 w 246"/>
                  <a:gd name="T81" fmla="*/ 9 h 267"/>
                  <a:gd name="T82" fmla="*/ 10 w 246"/>
                  <a:gd name="T83" fmla="*/ 8 h 267"/>
                  <a:gd name="T84" fmla="*/ 10 w 246"/>
                  <a:gd name="T85" fmla="*/ 7 h 267"/>
                  <a:gd name="T86" fmla="*/ 10 w 246"/>
                  <a:gd name="T87" fmla="*/ 7 h 267"/>
                  <a:gd name="T88" fmla="*/ 10 w 246"/>
                  <a:gd name="T89" fmla="*/ 6 h 267"/>
                  <a:gd name="T90" fmla="*/ 10 w 246"/>
                  <a:gd name="T91" fmla="*/ 5 h 267"/>
                  <a:gd name="T92" fmla="*/ 10 w 246"/>
                  <a:gd name="T93" fmla="*/ 5 h 267"/>
                  <a:gd name="T94" fmla="*/ 10 w 246"/>
                  <a:gd name="T95" fmla="*/ 5 h 267"/>
                  <a:gd name="T96" fmla="*/ 10 w 246"/>
                  <a:gd name="T97" fmla="*/ 5 h 267"/>
                  <a:gd name="T98" fmla="*/ 10 w 246"/>
                  <a:gd name="T99" fmla="*/ 5 h 267"/>
                  <a:gd name="T100" fmla="*/ 10 w 246"/>
                  <a:gd name="T101" fmla="*/ 4 h 267"/>
                  <a:gd name="T102" fmla="*/ 10 w 246"/>
                  <a:gd name="T103" fmla="*/ 3 h 267"/>
                  <a:gd name="T104" fmla="*/ 10 w 246"/>
                  <a:gd name="T105" fmla="*/ 3 h 26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267"/>
                  <a:gd name="T161" fmla="*/ 246 w 246"/>
                  <a:gd name="T162" fmla="*/ 267 h 26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267">
                    <a:moveTo>
                      <a:pt x="235" y="66"/>
                    </a:moveTo>
                    <a:lnTo>
                      <a:pt x="219" y="48"/>
                    </a:lnTo>
                    <a:lnTo>
                      <a:pt x="204" y="37"/>
                    </a:lnTo>
                    <a:lnTo>
                      <a:pt x="185" y="25"/>
                    </a:lnTo>
                    <a:lnTo>
                      <a:pt x="167" y="16"/>
                    </a:lnTo>
                    <a:lnTo>
                      <a:pt x="148" y="7"/>
                    </a:lnTo>
                    <a:lnTo>
                      <a:pt x="129" y="0"/>
                    </a:lnTo>
                    <a:lnTo>
                      <a:pt x="102" y="5"/>
                    </a:lnTo>
                    <a:lnTo>
                      <a:pt x="77" y="14"/>
                    </a:lnTo>
                    <a:lnTo>
                      <a:pt x="65" y="19"/>
                    </a:lnTo>
                    <a:lnTo>
                      <a:pt x="45" y="28"/>
                    </a:lnTo>
                    <a:lnTo>
                      <a:pt x="26" y="40"/>
                    </a:lnTo>
                    <a:lnTo>
                      <a:pt x="18" y="59"/>
                    </a:lnTo>
                    <a:lnTo>
                      <a:pt x="12" y="80"/>
                    </a:lnTo>
                    <a:lnTo>
                      <a:pt x="3" y="121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5" y="183"/>
                    </a:lnTo>
                    <a:lnTo>
                      <a:pt x="10" y="197"/>
                    </a:lnTo>
                    <a:lnTo>
                      <a:pt x="18" y="211"/>
                    </a:lnTo>
                    <a:lnTo>
                      <a:pt x="37" y="239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7"/>
                    </a:lnTo>
                    <a:lnTo>
                      <a:pt x="56" y="249"/>
                    </a:lnTo>
                    <a:lnTo>
                      <a:pt x="77" y="259"/>
                    </a:lnTo>
                    <a:lnTo>
                      <a:pt x="86" y="261"/>
                    </a:lnTo>
                    <a:lnTo>
                      <a:pt x="96" y="264"/>
                    </a:lnTo>
                    <a:lnTo>
                      <a:pt x="116" y="267"/>
                    </a:lnTo>
                    <a:lnTo>
                      <a:pt x="134" y="266"/>
                    </a:lnTo>
                    <a:lnTo>
                      <a:pt x="144" y="265"/>
                    </a:lnTo>
                    <a:lnTo>
                      <a:pt x="148" y="264"/>
                    </a:lnTo>
                    <a:lnTo>
                      <a:pt x="154" y="264"/>
                    </a:lnTo>
                    <a:lnTo>
                      <a:pt x="157" y="261"/>
                    </a:lnTo>
                    <a:lnTo>
                      <a:pt x="162" y="260"/>
                    </a:lnTo>
                    <a:lnTo>
                      <a:pt x="171" y="257"/>
                    </a:lnTo>
                    <a:lnTo>
                      <a:pt x="179" y="252"/>
                    </a:lnTo>
                    <a:lnTo>
                      <a:pt x="188" y="249"/>
                    </a:lnTo>
                    <a:lnTo>
                      <a:pt x="204" y="237"/>
                    </a:lnTo>
                    <a:lnTo>
                      <a:pt x="212" y="231"/>
                    </a:lnTo>
                    <a:lnTo>
                      <a:pt x="221" y="225"/>
                    </a:lnTo>
                    <a:lnTo>
                      <a:pt x="229" y="205"/>
                    </a:lnTo>
                    <a:lnTo>
                      <a:pt x="237" y="184"/>
                    </a:lnTo>
                    <a:lnTo>
                      <a:pt x="242" y="164"/>
                    </a:lnTo>
                    <a:lnTo>
                      <a:pt x="246" y="144"/>
                    </a:lnTo>
                    <a:lnTo>
                      <a:pt x="246" y="124"/>
                    </a:lnTo>
                    <a:lnTo>
                      <a:pt x="244" y="122"/>
                    </a:lnTo>
                    <a:lnTo>
                      <a:pt x="244" y="121"/>
                    </a:lnTo>
                    <a:lnTo>
                      <a:pt x="244" y="118"/>
                    </a:lnTo>
                    <a:lnTo>
                      <a:pt x="244" y="114"/>
                    </a:lnTo>
                    <a:lnTo>
                      <a:pt x="244" y="105"/>
                    </a:lnTo>
                    <a:lnTo>
                      <a:pt x="241" y="84"/>
                    </a:lnTo>
                    <a:lnTo>
                      <a:pt x="235" y="6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" name="Freeform 483"/>
              <p:cNvSpPr>
                <a:spLocks/>
              </p:cNvSpPr>
              <p:nvPr/>
            </p:nvSpPr>
            <p:spPr bwMode="auto">
              <a:xfrm>
                <a:off x="2092" y="1920"/>
                <a:ext cx="49" cy="53"/>
              </a:xfrm>
              <a:custGeom>
                <a:avLst/>
                <a:gdLst>
                  <a:gd name="T0" fmla="*/ 8 w 243"/>
                  <a:gd name="T1" fmla="*/ 1 h 265"/>
                  <a:gd name="T2" fmla="*/ 7 w 243"/>
                  <a:gd name="T3" fmla="*/ 1 h 265"/>
                  <a:gd name="T4" fmla="*/ 5 w 243"/>
                  <a:gd name="T5" fmla="*/ 0 h 265"/>
                  <a:gd name="T6" fmla="*/ 4 w 243"/>
                  <a:gd name="T7" fmla="*/ 0 h 265"/>
                  <a:gd name="T8" fmla="*/ 3 w 243"/>
                  <a:gd name="T9" fmla="*/ 1 h 265"/>
                  <a:gd name="T10" fmla="*/ 2 w 243"/>
                  <a:gd name="T11" fmla="*/ 1 h 265"/>
                  <a:gd name="T12" fmla="*/ 1 w 243"/>
                  <a:gd name="T13" fmla="*/ 2 h 265"/>
                  <a:gd name="T14" fmla="*/ 0 w 243"/>
                  <a:gd name="T15" fmla="*/ 3 h 265"/>
                  <a:gd name="T16" fmla="*/ 0 w 243"/>
                  <a:gd name="T17" fmla="*/ 5 h 265"/>
                  <a:gd name="T18" fmla="*/ 0 w 243"/>
                  <a:gd name="T19" fmla="*/ 6 h 265"/>
                  <a:gd name="T20" fmla="*/ 0 w 243"/>
                  <a:gd name="T21" fmla="*/ 7 h 265"/>
                  <a:gd name="T22" fmla="*/ 0 w 243"/>
                  <a:gd name="T23" fmla="*/ 7 h 265"/>
                  <a:gd name="T24" fmla="*/ 0 w 243"/>
                  <a:gd name="T25" fmla="*/ 8 h 265"/>
                  <a:gd name="T26" fmla="*/ 1 w 243"/>
                  <a:gd name="T27" fmla="*/ 8 h 265"/>
                  <a:gd name="T28" fmla="*/ 1 w 243"/>
                  <a:gd name="T29" fmla="*/ 9 h 265"/>
                  <a:gd name="T30" fmla="*/ 1 w 243"/>
                  <a:gd name="T31" fmla="*/ 10 h 265"/>
                  <a:gd name="T32" fmla="*/ 2 w 243"/>
                  <a:gd name="T33" fmla="*/ 10 h 265"/>
                  <a:gd name="T34" fmla="*/ 2 w 243"/>
                  <a:gd name="T35" fmla="*/ 10 h 265"/>
                  <a:gd name="T36" fmla="*/ 2 w 243"/>
                  <a:gd name="T37" fmla="*/ 10 h 265"/>
                  <a:gd name="T38" fmla="*/ 2 w 243"/>
                  <a:gd name="T39" fmla="*/ 10 h 265"/>
                  <a:gd name="T40" fmla="*/ 3 w 243"/>
                  <a:gd name="T41" fmla="*/ 10 h 265"/>
                  <a:gd name="T42" fmla="*/ 4 w 243"/>
                  <a:gd name="T43" fmla="*/ 10 h 265"/>
                  <a:gd name="T44" fmla="*/ 4 w 243"/>
                  <a:gd name="T45" fmla="*/ 11 h 265"/>
                  <a:gd name="T46" fmla="*/ 5 w 243"/>
                  <a:gd name="T47" fmla="*/ 11 h 265"/>
                  <a:gd name="T48" fmla="*/ 6 w 243"/>
                  <a:gd name="T49" fmla="*/ 10 h 265"/>
                  <a:gd name="T50" fmla="*/ 7 w 243"/>
                  <a:gd name="T51" fmla="*/ 10 h 265"/>
                  <a:gd name="T52" fmla="*/ 8 w 243"/>
                  <a:gd name="T53" fmla="*/ 10 h 265"/>
                  <a:gd name="T54" fmla="*/ 8 w 243"/>
                  <a:gd name="T55" fmla="*/ 10 h 265"/>
                  <a:gd name="T56" fmla="*/ 9 w 243"/>
                  <a:gd name="T57" fmla="*/ 9 h 265"/>
                  <a:gd name="T58" fmla="*/ 9 w 243"/>
                  <a:gd name="T59" fmla="*/ 8 h 265"/>
                  <a:gd name="T60" fmla="*/ 10 w 243"/>
                  <a:gd name="T61" fmla="*/ 7 h 265"/>
                  <a:gd name="T62" fmla="*/ 10 w 243"/>
                  <a:gd name="T63" fmla="*/ 6 h 265"/>
                  <a:gd name="T64" fmla="*/ 10 w 243"/>
                  <a:gd name="T65" fmla="*/ 6 h 265"/>
                  <a:gd name="T66" fmla="*/ 10 w 243"/>
                  <a:gd name="T67" fmla="*/ 5 h 265"/>
                  <a:gd name="T68" fmla="*/ 10 w 243"/>
                  <a:gd name="T69" fmla="*/ 5 h 265"/>
                  <a:gd name="T70" fmla="*/ 10 w 243"/>
                  <a:gd name="T71" fmla="*/ 5 h 265"/>
                  <a:gd name="T72" fmla="*/ 10 w 243"/>
                  <a:gd name="T73" fmla="*/ 5 h 265"/>
                  <a:gd name="T74" fmla="*/ 10 w 243"/>
                  <a:gd name="T75" fmla="*/ 5 h 265"/>
                  <a:gd name="T76" fmla="*/ 10 w 243"/>
                  <a:gd name="T77" fmla="*/ 4 h 265"/>
                  <a:gd name="T78" fmla="*/ 10 w 243"/>
                  <a:gd name="T79" fmla="*/ 3 h 265"/>
                  <a:gd name="T80" fmla="*/ 9 w 243"/>
                  <a:gd name="T81" fmla="*/ 3 h 265"/>
                  <a:gd name="T82" fmla="*/ 9 w 243"/>
                  <a:gd name="T83" fmla="*/ 2 h 265"/>
                  <a:gd name="T84" fmla="*/ 9 w 243"/>
                  <a:gd name="T85" fmla="*/ 2 h 265"/>
                  <a:gd name="T86" fmla="*/ 8 w 243"/>
                  <a:gd name="T87" fmla="*/ 2 h 265"/>
                  <a:gd name="T88" fmla="*/ 8 w 243"/>
                  <a:gd name="T89" fmla="*/ 1 h 26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3"/>
                  <a:gd name="T136" fmla="*/ 0 h 265"/>
                  <a:gd name="T137" fmla="*/ 243 w 243"/>
                  <a:gd name="T138" fmla="*/ 265 h 26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3" h="265">
                    <a:moveTo>
                      <a:pt x="204" y="34"/>
                    </a:moveTo>
                    <a:lnTo>
                      <a:pt x="181" y="21"/>
                    </a:lnTo>
                    <a:lnTo>
                      <a:pt x="129" y="0"/>
                    </a:lnTo>
                    <a:lnTo>
                      <a:pt x="96" y="7"/>
                    </a:lnTo>
                    <a:lnTo>
                      <a:pt x="65" y="18"/>
                    </a:lnTo>
                    <a:lnTo>
                      <a:pt x="43" y="27"/>
                    </a:lnTo>
                    <a:lnTo>
                      <a:pt x="23" y="40"/>
                    </a:lnTo>
                    <a:lnTo>
                      <a:pt x="11" y="79"/>
                    </a:lnTo>
                    <a:lnTo>
                      <a:pt x="3" y="120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4" y="182"/>
                    </a:lnTo>
                    <a:lnTo>
                      <a:pt x="9" y="196"/>
                    </a:lnTo>
                    <a:lnTo>
                      <a:pt x="17" y="211"/>
                    </a:lnTo>
                    <a:lnTo>
                      <a:pt x="24" y="224"/>
                    </a:lnTo>
                    <a:lnTo>
                      <a:pt x="37" y="238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6"/>
                    </a:lnTo>
                    <a:lnTo>
                      <a:pt x="56" y="248"/>
                    </a:lnTo>
                    <a:lnTo>
                      <a:pt x="77" y="257"/>
                    </a:lnTo>
                    <a:lnTo>
                      <a:pt x="90" y="261"/>
                    </a:lnTo>
                    <a:lnTo>
                      <a:pt x="104" y="263"/>
                    </a:lnTo>
                    <a:lnTo>
                      <a:pt x="131" y="265"/>
                    </a:lnTo>
                    <a:lnTo>
                      <a:pt x="156" y="261"/>
                    </a:lnTo>
                    <a:lnTo>
                      <a:pt x="181" y="254"/>
                    </a:lnTo>
                    <a:lnTo>
                      <a:pt x="190" y="246"/>
                    </a:lnTo>
                    <a:lnTo>
                      <a:pt x="200" y="23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0" y="162"/>
                    </a:lnTo>
                    <a:lnTo>
                      <a:pt x="243" y="144"/>
                    </a:lnTo>
                    <a:lnTo>
                      <a:pt x="243" y="123"/>
                    </a:lnTo>
                    <a:lnTo>
                      <a:pt x="242" y="121"/>
                    </a:lnTo>
                    <a:lnTo>
                      <a:pt x="242" y="120"/>
                    </a:lnTo>
                    <a:lnTo>
                      <a:pt x="242" y="118"/>
                    </a:lnTo>
                    <a:lnTo>
                      <a:pt x="242" y="113"/>
                    </a:lnTo>
                    <a:lnTo>
                      <a:pt x="242" y="104"/>
                    </a:lnTo>
                    <a:lnTo>
                      <a:pt x="239" y="84"/>
                    </a:lnTo>
                    <a:lnTo>
                      <a:pt x="233" y="66"/>
                    </a:lnTo>
                    <a:lnTo>
                      <a:pt x="225" y="55"/>
                    </a:lnTo>
                    <a:lnTo>
                      <a:pt x="218" y="47"/>
                    </a:lnTo>
                    <a:lnTo>
                      <a:pt x="210" y="40"/>
                    </a:lnTo>
                    <a:lnTo>
                      <a:pt x="204" y="34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9" name="Freeform 484"/>
              <p:cNvSpPr>
                <a:spLocks/>
              </p:cNvSpPr>
              <p:nvPr/>
            </p:nvSpPr>
            <p:spPr bwMode="auto">
              <a:xfrm>
                <a:off x="2091" y="2194"/>
                <a:ext cx="54" cy="63"/>
              </a:xfrm>
              <a:custGeom>
                <a:avLst/>
                <a:gdLst>
                  <a:gd name="T0" fmla="*/ 3 w 271"/>
                  <a:gd name="T1" fmla="*/ 1 h 316"/>
                  <a:gd name="T2" fmla="*/ 2 w 271"/>
                  <a:gd name="T3" fmla="*/ 1 h 316"/>
                  <a:gd name="T4" fmla="*/ 2 w 271"/>
                  <a:gd name="T5" fmla="*/ 1 h 316"/>
                  <a:gd name="T6" fmla="*/ 1 w 271"/>
                  <a:gd name="T7" fmla="*/ 2 h 316"/>
                  <a:gd name="T8" fmla="*/ 1 w 271"/>
                  <a:gd name="T9" fmla="*/ 2 h 316"/>
                  <a:gd name="T10" fmla="*/ 1 w 271"/>
                  <a:gd name="T11" fmla="*/ 3 h 316"/>
                  <a:gd name="T12" fmla="*/ 0 w 271"/>
                  <a:gd name="T13" fmla="*/ 4 h 316"/>
                  <a:gd name="T14" fmla="*/ 0 w 271"/>
                  <a:gd name="T15" fmla="*/ 7 h 316"/>
                  <a:gd name="T16" fmla="*/ 0 w 271"/>
                  <a:gd name="T17" fmla="*/ 7 h 316"/>
                  <a:gd name="T18" fmla="*/ 0 w 271"/>
                  <a:gd name="T19" fmla="*/ 8 h 316"/>
                  <a:gd name="T20" fmla="*/ 0 w 271"/>
                  <a:gd name="T21" fmla="*/ 9 h 316"/>
                  <a:gd name="T22" fmla="*/ 0 w 271"/>
                  <a:gd name="T23" fmla="*/ 9 h 316"/>
                  <a:gd name="T24" fmla="*/ 1 w 271"/>
                  <a:gd name="T25" fmla="*/ 10 h 316"/>
                  <a:gd name="T26" fmla="*/ 1 w 271"/>
                  <a:gd name="T27" fmla="*/ 11 h 316"/>
                  <a:gd name="T28" fmla="*/ 1 w 271"/>
                  <a:gd name="T29" fmla="*/ 11 h 316"/>
                  <a:gd name="T30" fmla="*/ 2 w 271"/>
                  <a:gd name="T31" fmla="*/ 12 h 316"/>
                  <a:gd name="T32" fmla="*/ 2 w 271"/>
                  <a:gd name="T33" fmla="*/ 12 h 316"/>
                  <a:gd name="T34" fmla="*/ 2 w 271"/>
                  <a:gd name="T35" fmla="*/ 12 h 316"/>
                  <a:gd name="T36" fmla="*/ 2 w 271"/>
                  <a:gd name="T37" fmla="*/ 12 h 316"/>
                  <a:gd name="T38" fmla="*/ 2 w 271"/>
                  <a:gd name="T39" fmla="*/ 12 h 316"/>
                  <a:gd name="T40" fmla="*/ 3 w 271"/>
                  <a:gd name="T41" fmla="*/ 12 h 316"/>
                  <a:gd name="T42" fmla="*/ 4 w 271"/>
                  <a:gd name="T43" fmla="*/ 13 h 316"/>
                  <a:gd name="T44" fmla="*/ 5 w 271"/>
                  <a:gd name="T45" fmla="*/ 13 h 316"/>
                  <a:gd name="T46" fmla="*/ 6 w 271"/>
                  <a:gd name="T47" fmla="*/ 13 h 316"/>
                  <a:gd name="T48" fmla="*/ 7 w 271"/>
                  <a:gd name="T49" fmla="*/ 12 h 316"/>
                  <a:gd name="T50" fmla="*/ 8 w 271"/>
                  <a:gd name="T51" fmla="*/ 12 h 316"/>
                  <a:gd name="T52" fmla="*/ 9 w 271"/>
                  <a:gd name="T53" fmla="*/ 12 h 316"/>
                  <a:gd name="T54" fmla="*/ 9 w 271"/>
                  <a:gd name="T55" fmla="*/ 12 h 316"/>
                  <a:gd name="T56" fmla="*/ 10 w 271"/>
                  <a:gd name="T57" fmla="*/ 9 h 316"/>
                  <a:gd name="T58" fmla="*/ 10 w 271"/>
                  <a:gd name="T59" fmla="*/ 8 h 316"/>
                  <a:gd name="T60" fmla="*/ 11 w 271"/>
                  <a:gd name="T61" fmla="*/ 7 h 316"/>
                  <a:gd name="T62" fmla="*/ 11 w 271"/>
                  <a:gd name="T63" fmla="*/ 6 h 316"/>
                  <a:gd name="T64" fmla="*/ 11 w 271"/>
                  <a:gd name="T65" fmla="*/ 6 h 316"/>
                  <a:gd name="T66" fmla="*/ 11 w 271"/>
                  <a:gd name="T67" fmla="*/ 5 h 316"/>
                  <a:gd name="T68" fmla="*/ 10 w 271"/>
                  <a:gd name="T69" fmla="*/ 4 h 316"/>
                  <a:gd name="T70" fmla="*/ 10 w 271"/>
                  <a:gd name="T71" fmla="*/ 3 h 316"/>
                  <a:gd name="T72" fmla="*/ 10 w 271"/>
                  <a:gd name="T73" fmla="*/ 3 h 316"/>
                  <a:gd name="T74" fmla="*/ 9 w 271"/>
                  <a:gd name="T75" fmla="*/ 2 h 316"/>
                  <a:gd name="T76" fmla="*/ 8 w 271"/>
                  <a:gd name="T77" fmla="*/ 1 h 316"/>
                  <a:gd name="T78" fmla="*/ 8 w 271"/>
                  <a:gd name="T79" fmla="*/ 1 h 316"/>
                  <a:gd name="T80" fmla="*/ 7 w 271"/>
                  <a:gd name="T81" fmla="*/ 1 h 316"/>
                  <a:gd name="T82" fmla="*/ 6 w 271"/>
                  <a:gd name="T83" fmla="*/ 0 h 316"/>
                  <a:gd name="T84" fmla="*/ 5 w 271"/>
                  <a:gd name="T85" fmla="*/ 0 h 316"/>
                  <a:gd name="T86" fmla="*/ 3 w 271"/>
                  <a:gd name="T87" fmla="*/ 1 h 3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71"/>
                  <a:gd name="T133" fmla="*/ 0 h 316"/>
                  <a:gd name="T134" fmla="*/ 271 w 271"/>
                  <a:gd name="T135" fmla="*/ 316 h 31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71" h="316">
                    <a:moveTo>
                      <a:pt x="71" y="15"/>
                    </a:moveTo>
                    <a:lnTo>
                      <a:pt x="57" y="20"/>
                    </a:lnTo>
                    <a:lnTo>
                      <a:pt x="43" y="28"/>
                    </a:lnTo>
                    <a:lnTo>
                      <a:pt x="36" y="39"/>
                    </a:lnTo>
                    <a:lnTo>
                      <a:pt x="29" y="52"/>
                    </a:lnTo>
                    <a:lnTo>
                      <a:pt x="16" y="73"/>
                    </a:lnTo>
                    <a:lnTo>
                      <a:pt x="3" y="94"/>
                    </a:lnTo>
                    <a:lnTo>
                      <a:pt x="1" y="172"/>
                    </a:lnTo>
                    <a:lnTo>
                      <a:pt x="0" y="188"/>
                    </a:lnTo>
                    <a:lnTo>
                      <a:pt x="1" y="205"/>
                    </a:lnTo>
                    <a:lnTo>
                      <a:pt x="3" y="220"/>
                    </a:lnTo>
                    <a:lnTo>
                      <a:pt x="9" y="235"/>
                    </a:lnTo>
                    <a:lnTo>
                      <a:pt x="15" y="249"/>
                    </a:lnTo>
                    <a:lnTo>
                      <a:pt x="23" y="264"/>
                    </a:lnTo>
                    <a:lnTo>
                      <a:pt x="32" y="276"/>
                    </a:lnTo>
                    <a:lnTo>
                      <a:pt x="43" y="290"/>
                    </a:lnTo>
                    <a:lnTo>
                      <a:pt x="52" y="294"/>
                    </a:lnTo>
                    <a:lnTo>
                      <a:pt x="57" y="297"/>
                    </a:lnTo>
                    <a:lnTo>
                      <a:pt x="59" y="298"/>
                    </a:lnTo>
                    <a:lnTo>
                      <a:pt x="62" y="300"/>
                    </a:lnTo>
                    <a:lnTo>
                      <a:pt x="83" y="308"/>
                    </a:lnTo>
                    <a:lnTo>
                      <a:pt x="108" y="314"/>
                    </a:lnTo>
                    <a:lnTo>
                      <a:pt x="135" y="316"/>
                    </a:lnTo>
                    <a:lnTo>
                      <a:pt x="157" y="314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27" y="290"/>
                    </a:lnTo>
                    <a:lnTo>
                      <a:pt x="255" y="226"/>
                    </a:lnTo>
                    <a:lnTo>
                      <a:pt x="262" y="204"/>
                    </a:lnTo>
                    <a:lnTo>
                      <a:pt x="267" y="183"/>
                    </a:lnTo>
                    <a:lnTo>
                      <a:pt x="270" y="163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3"/>
                    </a:lnTo>
                    <a:lnTo>
                      <a:pt x="241" y="65"/>
                    </a:lnTo>
                    <a:lnTo>
                      <a:pt x="225" y="47"/>
                    </a:lnTo>
                    <a:lnTo>
                      <a:pt x="210" y="36"/>
                    </a:lnTo>
                    <a:lnTo>
                      <a:pt x="191" y="24"/>
                    </a:lnTo>
                    <a:lnTo>
                      <a:pt x="173" y="15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71" y="15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" name="Freeform 485"/>
              <p:cNvSpPr>
                <a:spLocks/>
              </p:cNvSpPr>
              <p:nvPr/>
            </p:nvSpPr>
            <p:spPr bwMode="auto">
              <a:xfrm>
                <a:off x="2081" y="2500"/>
                <a:ext cx="63" cy="63"/>
              </a:xfrm>
              <a:custGeom>
                <a:avLst/>
                <a:gdLst>
                  <a:gd name="T0" fmla="*/ 5 w 316"/>
                  <a:gd name="T1" fmla="*/ 0 h 317"/>
                  <a:gd name="T2" fmla="*/ 3 w 316"/>
                  <a:gd name="T3" fmla="*/ 1 h 317"/>
                  <a:gd name="T4" fmla="*/ 2 w 316"/>
                  <a:gd name="T5" fmla="*/ 1 h 317"/>
                  <a:gd name="T6" fmla="*/ 1 w 316"/>
                  <a:gd name="T7" fmla="*/ 2 h 317"/>
                  <a:gd name="T8" fmla="*/ 1 w 316"/>
                  <a:gd name="T9" fmla="*/ 2 h 317"/>
                  <a:gd name="T10" fmla="*/ 0 w 316"/>
                  <a:gd name="T11" fmla="*/ 4 h 317"/>
                  <a:gd name="T12" fmla="*/ 0 w 316"/>
                  <a:gd name="T13" fmla="*/ 5 h 317"/>
                  <a:gd name="T14" fmla="*/ 0 w 316"/>
                  <a:gd name="T15" fmla="*/ 6 h 317"/>
                  <a:gd name="T16" fmla="*/ 0 w 316"/>
                  <a:gd name="T17" fmla="*/ 6 h 317"/>
                  <a:gd name="T18" fmla="*/ 0 w 316"/>
                  <a:gd name="T19" fmla="*/ 7 h 317"/>
                  <a:gd name="T20" fmla="*/ 0 w 316"/>
                  <a:gd name="T21" fmla="*/ 7 h 317"/>
                  <a:gd name="T22" fmla="*/ 0 w 316"/>
                  <a:gd name="T23" fmla="*/ 8 h 317"/>
                  <a:gd name="T24" fmla="*/ 0 w 316"/>
                  <a:gd name="T25" fmla="*/ 9 h 317"/>
                  <a:gd name="T26" fmla="*/ 0 w 316"/>
                  <a:gd name="T27" fmla="*/ 9 h 317"/>
                  <a:gd name="T28" fmla="*/ 1 w 316"/>
                  <a:gd name="T29" fmla="*/ 10 h 317"/>
                  <a:gd name="T30" fmla="*/ 1 w 316"/>
                  <a:gd name="T31" fmla="*/ 10 h 317"/>
                  <a:gd name="T32" fmla="*/ 1 w 316"/>
                  <a:gd name="T33" fmla="*/ 11 h 317"/>
                  <a:gd name="T34" fmla="*/ 2 w 316"/>
                  <a:gd name="T35" fmla="*/ 12 h 317"/>
                  <a:gd name="T36" fmla="*/ 3 w 316"/>
                  <a:gd name="T37" fmla="*/ 12 h 317"/>
                  <a:gd name="T38" fmla="*/ 4 w 316"/>
                  <a:gd name="T39" fmla="*/ 12 h 317"/>
                  <a:gd name="T40" fmla="*/ 4 w 316"/>
                  <a:gd name="T41" fmla="*/ 12 h 317"/>
                  <a:gd name="T42" fmla="*/ 5 w 316"/>
                  <a:gd name="T43" fmla="*/ 13 h 317"/>
                  <a:gd name="T44" fmla="*/ 5 w 316"/>
                  <a:gd name="T45" fmla="*/ 13 h 317"/>
                  <a:gd name="T46" fmla="*/ 5 w 316"/>
                  <a:gd name="T47" fmla="*/ 13 h 317"/>
                  <a:gd name="T48" fmla="*/ 6 w 316"/>
                  <a:gd name="T49" fmla="*/ 12 h 317"/>
                  <a:gd name="T50" fmla="*/ 7 w 316"/>
                  <a:gd name="T51" fmla="*/ 12 h 317"/>
                  <a:gd name="T52" fmla="*/ 8 w 316"/>
                  <a:gd name="T53" fmla="*/ 12 h 317"/>
                  <a:gd name="T54" fmla="*/ 9 w 316"/>
                  <a:gd name="T55" fmla="*/ 12 h 317"/>
                  <a:gd name="T56" fmla="*/ 11 w 316"/>
                  <a:gd name="T57" fmla="*/ 9 h 317"/>
                  <a:gd name="T58" fmla="*/ 12 w 316"/>
                  <a:gd name="T59" fmla="*/ 8 h 317"/>
                  <a:gd name="T60" fmla="*/ 12 w 316"/>
                  <a:gd name="T61" fmla="*/ 8 h 317"/>
                  <a:gd name="T62" fmla="*/ 12 w 316"/>
                  <a:gd name="T63" fmla="*/ 8 h 317"/>
                  <a:gd name="T64" fmla="*/ 12 w 316"/>
                  <a:gd name="T65" fmla="*/ 7 h 317"/>
                  <a:gd name="T66" fmla="*/ 12 w 316"/>
                  <a:gd name="T67" fmla="*/ 7 h 317"/>
                  <a:gd name="T68" fmla="*/ 12 w 316"/>
                  <a:gd name="T69" fmla="*/ 6 h 317"/>
                  <a:gd name="T70" fmla="*/ 13 w 316"/>
                  <a:gd name="T71" fmla="*/ 6 h 317"/>
                  <a:gd name="T72" fmla="*/ 13 w 316"/>
                  <a:gd name="T73" fmla="*/ 5 h 317"/>
                  <a:gd name="T74" fmla="*/ 13 w 316"/>
                  <a:gd name="T75" fmla="*/ 5 h 317"/>
                  <a:gd name="T76" fmla="*/ 13 w 316"/>
                  <a:gd name="T77" fmla="*/ 5 h 317"/>
                  <a:gd name="T78" fmla="*/ 12 w 316"/>
                  <a:gd name="T79" fmla="*/ 4 h 317"/>
                  <a:gd name="T80" fmla="*/ 12 w 316"/>
                  <a:gd name="T81" fmla="*/ 3 h 317"/>
                  <a:gd name="T82" fmla="*/ 12 w 316"/>
                  <a:gd name="T83" fmla="*/ 3 h 317"/>
                  <a:gd name="T84" fmla="*/ 12 w 316"/>
                  <a:gd name="T85" fmla="*/ 3 h 317"/>
                  <a:gd name="T86" fmla="*/ 12 w 316"/>
                  <a:gd name="T87" fmla="*/ 3 h 317"/>
                  <a:gd name="T88" fmla="*/ 12 w 316"/>
                  <a:gd name="T89" fmla="*/ 3 h 317"/>
                  <a:gd name="T90" fmla="*/ 11 w 316"/>
                  <a:gd name="T91" fmla="*/ 2 h 317"/>
                  <a:gd name="T92" fmla="*/ 10 w 316"/>
                  <a:gd name="T93" fmla="*/ 2 h 317"/>
                  <a:gd name="T94" fmla="*/ 9 w 316"/>
                  <a:gd name="T95" fmla="*/ 1 h 317"/>
                  <a:gd name="T96" fmla="*/ 8 w 316"/>
                  <a:gd name="T97" fmla="*/ 1 h 317"/>
                  <a:gd name="T98" fmla="*/ 7 w 316"/>
                  <a:gd name="T99" fmla="*/ 0 h 317"/>
                  <a:gd name="T100" fmla="*/ 6 w 316"/>
                  <a:gd name="T101" fmla="*/ 0 h 317"/>
                  <a:gd name="T102" fmla="*/ 5 w 316"/>
                  <a:gd name="T103" fmla="*/ 0 h 317"/>
                  <a:gd name="T104" fmla="*/ 5 w 316"/>
                  <a:gd name="T105" fmla="*/ 0 h 317"/>
                  <a:gd name="T106" fmla="*/ 5 w 316"/>
                  <a:gd name="T107" fmla="*/ 0 h 317"/>
                  <a:gd name="T108" fmla="*/ 5 w 316"/>
                  <a:gd name="T109" fmla="*/ 0 h 317"/>
                  <a:gd name="T110" fmla="*/ 5 w 316"/>
                  <a:gd name="T111" fmla="*/ 0 h 31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6"/>
                  <a:gd name="T169" fmla="*/ 0 h 317"/>
                  <a:gd name="T170" fmla="*/ 316 w 316"/>
                  <a:gd name="T171" fmla="*/ 317 h 31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6" h="317">
                    <a:moveTo>
                      <a:pt x="133" y="6"/>
                    </a:moveTo>
                    <a:lnTo>
                      <a:pt x="69" y="18"/>
                    </a:lnTo>
                    <a:lnTo>
                      <a:pt x="43" y="26"/>
                    </a:lnTo>
                    <a:lnTo>
                      <a:pt x="35" y="38"/>
                    </a:lnTo>
                    <a:lnTo>
                      <a:pt x="29" y="52"/>
                    </a:lnTo>
                    <a:lnTo>
                      <a:pt x="3" y="92"/>
                    </a:lnTo>
                    <a:lnTo>
                      <a:pt x="2" y="131"/>
                    </a:lnTo>
                    <a:lnTo>
                      <a:pt x="1" y="140"/>
                    </a:lnTo>
                    <a:lnTo>
                      <a:pt x="1" y="150"/>
                    </a:lnTo>
                    <a:lnTo>
                      <a:pt x="1" y="170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4" y="247"/>
                    </a:lnTo>
                    <a:lnTo>
                      <a:pt x="22" y="262"/>
                    </a:lnTo>
                    <a:lnTo>
                      <a:pt x="31" y="276"/>
                    </a:lnTo>
                    <a:lnTo>
                      <a:pt x="43" y="291"/>
                    </a:lnTo>
                    <a:lnTo>
                      <a:pt x="65" y="301"/>
                    </a:lnTo>
                    <a:lnTo>
                      <a:pt x="88" y="310"/>
                    </a:lnTo>
                    <a:lnTo>
                      <a:pt x="111" y="314"/>
                    </a:lnTo>
                    <a:lnTo>
                      <a:pt x="122" y="316"/>
                    </a:lnTo>
                    <a:lnTo>
                      <a:pt x="128" y="316"/>
                    </a:lnTo>
                    <a:lnTo>
                      <a:pt x="135" y="317"/>
                    </a:lnTo>
                    <a:lnTo>
                      <a:pt x="160" y="314"/>
                    </a:lnTo>
                    <a:lnTo>
                      <a:pt x="187" y="309"/>
                    </a:lnTo>
                    <a:lnTo>
                      <a:pt x="207" y="301"/>
                    </a:lnTo>
                    <a:lnTo>
                      <a:pt x="228" y="291"/>
                    </a:lnTo>
                    <a:lnTo>
                      <a:pt x="279" y="223"/>
                    </a:lnTo>
                    <a:lnTo>
                      <a:pt x="292" y="203"/>
                    </a:lnTo>
                    <a:lnTo>
                      <a:pt x="295" y="198"/>
                    </a:lnTo>
                    <a:lnTo>
                      <a:pt x="298" y="193"/>
                    </a:lnTo>
                    <a:lnTo>
                      <a:pt x="305" y="184"/>
                    </a:lnTo>
                    <a:lnTo>
                      <a:pt x="310" y="164"/>
                    </a:lnTo>
                    <a:lnTo>
                      <a:pt x="313" y="153"/>
                    </a:lnTo>
                    <a:lnTo>
                      <a:pt x="315" y="144"/>
                    </a:lnTo>
                    <a:lnTo>
                      <a:pt x="316" y="133"/>
                    </a:lnTo>
                    <a:lnTo>
                      <a:pt x="316" y="124"/>
                    </a:lnTo>
                    <a:lnTo>
                      <a:pt x="315" y="115"/>
                    </a:lnTo>
                    <a:lnTo>
                      <a:pt x="313" y="106"/>
                    </a:lnTo>
                    <a:lnTo>
                      <a:pt x="304" y="85"/>
                    </a:lnTo>
                    <a:lnTo>
                      <a:pt x="301" y="82"/>
                    </a:lnTo>
                    <a:lnTo>
                      <a:pt x="300" y="80"/>
                    </a:lnTo>
                    <a:lnTo>
                      <a:pt x="298" y="75"/>
                    </a:lnTo>
                    <a:lnTo>
                      <a:pt x="293" y="66"/>
                    </a:lnTo>
                    <a:lnTo>
                      <a:pt x="277" y="48"/>
                    </a:lnTo>
                    <a:lnTo>
                      <a:pt x="262" y="38"/>
                    </a:lnTo>
                    <a:lnTo>
                      <a:pt x="224" y="23"/>
                    </a:lnTo>
                    <a:lnTo>
                      <a:pt x="205" y="16"/>
                    </a:lnTo>
                    <a:lnTo>
                      <a:pt x="187" y="12"/>
                    </a:lnTo>
                    <a:lnTo>
                      <a:pt x="160" y="4"/>
                    </a:lnTo>
                    <a:lnTo>
                      <a:pt x="135" y="0"/>
                    </a:lnTo>
                    <a:lnTo>
                      <a:pt x="133" y="0"/>
                    </a:lnTo>
                    <a:lnTo>
                      <a:pt x="133" y="1"/>
                    </a:lnTo>
                    <a:lnTo>
                      <a:pt x="133" y="4"/>
                    </a:lnTo>
                    <a:lnTo>
                      <a:pt x="133" y="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" name="Freeform 486"/>
              <p:cNvSpPr>
                <a:spLocks/>
              </p:cNvSpPr>
              <p:nvPr/>
            </p:nvSpPr>
            <p:spPr bwMode="auto">
              <a:xfrm>
                <a:off x="2092" y="2795"/>
                <a:ext cx="50" cy="52"/>
              </a:xfrm>
              <a:custGeom>
                <a:avLst/>
                <a:gdLst>
                  <a:gd name="T0" fmla="*/ 2 w 246"/>
                  <a:gd name="T1" fmla="*/ 9 h 264"/>
                  <a:gd name="T2" fmla="*/ 2 w 246"/>
                  <a:gd name="T3" fmla="*/ 9 h 264"/>
                  <a:gd name="T4" fmla="*/ 2 w 246"/>
                  <a:gd name="T5" fmla="*/ 9 h 264"/>
                  <a:gd name="T6" fmla="*/ 2 w 246"/>
                  <a:gd name="T7" fmla="*/ 9 h 264"/>
                  <a:gd name="T8" fmla="*/ 2 w 246"/>
                  <a:gd name="T9" fmla="*/ 9 h 264"/>
                  <a:gd name="T10" fmla="*/ 3 w 246"/>
                  <a:gd name="T11" fmla="*/ 10 h 264"/>
                  <a:gd name="T12" fmla="*/ 3 w 246"/>
                  <a:gd name="T13" fmla="*/ 10 h 264"/>
                  <a:gd name="T14" fmla="*/ 4 w 246"/>
                  <a:gd name="T15" fmla="*/ 10 h 264"/>
                  <a:gd name="T16" fmla="*/ 5 w 246"/>
                  <a:gd name="T17" fmla="*/ 10 h 264"/>
                  <a:gd name="T18" fmla="*/ 5 w 246"/>
                  <a:gd name="T19" fmla="*/ 10 h 264"/>
                  <a:gd name="T20" fmla="*/ 6 w 246"/>
                  <a:gd name="T21" fmla="*/ 10 h 264"/>
                  <a:gd name="T22" fmla="*/ 6 w 246"/>
                  <a:gd name="T23" fmla="*/ 10 h 264"/>
                  <a:gd name="T24" fmla="*/ 6 w 246"/>
                  <a:gd name="T25" fmla="*/ 10 h 264"/>
                  <a:gd name="T26" fmla="*/ 7 w 246"/>
                  <a:gd name="T27" fmla="*/ 10 h 264"/>
                  <a:gd name="T28" fmla="*/ 7 w 246"/>
                  <a:gd name="T29" fmla="*/ 10 h 264"/>
                  <a:gd name="T30" fmla="*/ 7 w 246"/>
                  <a:gd name="T31" fmla="*/ 10 h 264"/>
                  <a:gd name="T32" fmla="*/ 7 w 246"/>
                  <a:gd name="T33" fmla="*/ 10 h 264"/>
                  <a:gd name="T34" fmla="*/ 8 w 246"/>
                  <a:gd name="T35" fmla="*/ 10 h 264"/>
                  <a:gd name="T36" fmla="*/ 8 w 246"/>
                  <a:gd name="T37" fmla="*/ 9 h 264"/>
                  <a:gd name="T38" fmla="*/ 9 w 246"/>
                  <a:gd name="T39" fmla="*/ 9 h 264"/>
                  <a:gd name="T40" fmla="*/ 9 w 246"/>
                  <a:gd name="T41" fmla="*/ 9 h 264"/>
                  <a:gd name="T42" fmla="*/ 10 w 246"/>
                  <a:gd name="T43" fmla="*/ 8 h 264"/>
                  <a:gd name="T44" fmla="*/ 10 w 246"/>
                  <a:gd name="T45" fmla="*/ 7 h 264"/>
                  <a:gd name="T46" fmla="*/ 10 w 246"/>
                  <a:gd name="T47" fmla="*/ 6 h 264"/>
                  <a:gd name="T48" fmla="*/ 10 w 246"/>
                  <a:gd name="T49" fmla="*/ 6 h 264"/>
                  <a:gd name="T50" fmla="*/ 10 w 246"/>
                  <a:gd name="T51" fmla="*/ 5 h 264"/>
                  <a:gd name="T52" fmla="*/ 10 w 246"/>
                  <a:gd name="T53" fmla="*/ 5 h 264"/>
                  <a:gd name="T54" fmla="*/ 10 w 246"/>
                  <a:gd name="T55" fmla="*/ 5 h 264"/>
                  <a:gd name="T56" fmla="*/ 10 w 246"/>
                  <a:gd name="T57" fmla="*/ 5 h 264"/>
                  <a:gd name="T58" fmla="*/ 10 w 246"/>
                  <a:gd name="T59" fmla="*/ 4 h 264"/>
                  <a:gd name="T60" fmla="*/ 10 w 246"/>
                  <a:gd name="T61" fmla="*/ 4 h 264"/>
                  <a:gd name="T62" fmla="*/ 10 w 246"/>
                  <a:gd name="T63" fmla="*/ 3 h 264"/>
                  <a:gd name="T64" fmla="*/ 10 w 246"/>
                  <a:gd name="T65" fmla="*/ 3 h 264"/>
                  <a:gd name="T66" fmla="*/ 9 w 246"/>
                  <a:gd name="T67" fmla="*/ 2 h 264"/>
                  <a:gd name="T68" fmla="*/ 8 w 246"/>
                  <a:gd name="T69" fmla="*/ 1 h 264"/>
                  <a:gd name="T70" fmla="*/ 7 w 246"/>
                  <a:gd name="T71" fmla="*/ 1 h 264"/>
                  <a:gd name="T72" fmla="*/ 5 w 246"/>
                  <a:gd name="T73" fmla="*/ 0 h 264"/>
                  <a:gd name="T74" fmla="*/ 4 w 246"/>
                  <a:gd name="T75" fmla="*/ 0 h 264"/>
                  <a:gd name="T76" fmla="*/ 3 w 246"/>
                  <a:gd name="T77" fmla="*/ 1 h 264"/>
                  <a:gd name="T78" fmla="*/ 3 w 246"/>
                  <a:gd name="T79" fmla="*/ 1 h 264"/>
                  <a:gd name="T80" fmla="*/ 2 w 246"/>
                  <a:gd name="T81" fmla="*/ 1 h 264"/>
                  <a:gd name="T82" fmla="*/ 1 w 246"/>
                  <a:gd name="T83" fmla="*/ 2 h 264"/>
                  <a:gd name="T84" fmla="*/ 0 w 246"/>
                  <a:gd name="T85" fmla="*/ 3 h 264"/>
                  <a:gd name="T86" fmla="*/ 0 w 246"/>
                  <a:gd name="T87" fmla="*/ 5 h 264"/>
                  <a:gd name="T88" fmla="*/ 0 w 246"/>
                  <a:gd name="T89" fmla="*/ 5 h 264"/>
                  <a:gd name="T90" fmla="*/ 0 w 246"/>
                  <a:gd name="T91" fmla="*/ 6 h 264"/>
                  <a:gd name="T92" fmla="*/ 0 w 246"/>
                  <a:gd name="T93" fmla="*/ 7 h 264"/>
                  <a:gd name="T94" fmla="*/ 0 w 246"/>
                  <a:gd name="T95" fmla="*/ 7 h 264"/>
                  <a:gd name="T96" fmla="*/ 0 w 246"/>
                  <a:gd name="T97" fmla="*/ 7 h 264"/>
                  <a:gd name="T98" fmla="*/ 1 w 246"/>
                  <a:gd name="T99" fmla="*/ 8 h 264"/>
                  <a:gd name="T100" fmla="*/ 1 w 246"/>
                  <a:gd name="T101" fmla="*/ 9 h 264"/>
                  <a:gd name="T102" fmla="*/ 2 w 246"/>
                  <a:gd name="T103" fmla="*/ 9 h 2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46"/>
                  <a:gd name="T157" fmla="*/ 0 h 264"/>
                  <a:gd name="T158" fmla="*/ 246 w 246"/>
                  <a:gd name="T159" fmla="*/ 264 h 2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46" h="264">
                    <a:moveTo>
                      <a:pt x="37" y="235"/>
                    </a:moveTo>
                    <a:lnTo>
                      <a:pt x="46" y="240"/>
                    </a:lnTo>
                    <a:lnTo>
                      <a:pt x="51" y="242"/>
                    </a:lnTo>
                    <a:lnTo>
                      <a:pt x="53" y="243"/>
                    </a:lnTo>
                    <a:lnTo>
                      <a:pt x="56" y="246"/>
                    </a:lnTo>
                    <a:lnTo>
                      <a:pt x="77" y="256"/>
                    </a:lnTo>
                    <a:lnTo>
                      <a:pt x="86" y="258"/>
                    </a:lnTo>
                    <a:lnTo>
                      <a:pt x="96" y="260"/>
                    </a:lnTo>
                    <a:lnTo>
                      <a:pt x="116" y="264"/>
                    </a:lnTo>
                    <a:lnTo>
                      <a:pt x="134" y="264"/>
                    </a:lnTo>
                    <a:lnTo>
                      <a:pt x="144" y="263"/>
                    </a:lnTo>
                    <a:lnTo>
                      <a:pt x="148" y="261"/>
                    </a:lnTo>
                    <a:lnTo>
                      <a:pt x="154" y="261"/>
                    </a:lnTo>
                    <a:lnTo>
                      <a:pt x="157" y="259"/>
                    </a:lnTo>
                    <a:lnTo>
                      <a:pt x="162" y="258"/>
                    </a:lnTo>
                    <a:lnTo>
                      <a:pt x="171" y="255"/>
                    </a:lnTo>
                    <a:lnTo>
                      <a:pt x="179" y="250"/>
                    </a:lnTo>
                    <a:lnTo>
                      <a:pt x="188" y="247"/>
                    </a:lnTo>
                    <a:lnTo>
                      <a:pt x="204" y="235"/>
                    </a:lnTo>
                    <a:lnTo>
                      <a:pt x="212" y="22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2" y="162"/>
                    </a:lnTo>
                    <a:lnTo>
                      <a:pt x="246" y="144"/>
                    </a:lnTo>
                    <a:lnTo>
                      <a:pt x="246" y="123"/>
                    </a:lnTo>
                    <a:lnTo>
                      <a:pt x="244" y="121"/>
                    </a:lnTo>
                    <a:lnTo>
                      <a:pt x="244" y="120"/>
                    </a:lnTo>
                    <a:lnTo>
                      <a:pt x="244" y="117"/>
                    </a:lnTo>
                    <a:lnTo>
                      <a:pt x="244" y="113"/>
                    </a:lnTo>
                    <a:lnTo>
                      <a:pt x="244" y="104"/>
                    </a:lnTo>
                    <a:lnTo>
                      <a:pt x="241" y="83"/>
                    </a:lnTo>
                    <a:lnTo>
                      <a:pt x="235" y="65"/>
                    </a:lnTo>
                    <a:lnTo>
                      <a:pt x="219" y="47"/>
                    </a:lnTo>
                    <a:lnTo>
                      <a:pt x="204" y="34"/>
                    </a:lnTo>
                    <a:lnTo>
                      <a:pt x="167" y="14"/>
                    </a:lnTo>
                    <a:lnTo>
                      <a:pt x="129" y="0"/>
                    </a:lnTo>
                    <a:lnTo>
                      <a:pt x="102" y="4"/>
                    </a:lnTo>
                    <a:lnTo>
                      <a:pt x="77" y="13"/>
                    </a:lnTo>
                    <a:lnTo>
                      <a:pt x="65" y="18"/>
                    </a:lnTo>
                    <a:lnTo>
                      <a:pt x="45" y="27"/>
                    </a:lnTo>
                    <a:lnTo>
                      <a:pt x="26" y="39"/>
                    </a:lnTo>
                    <a:lnTo>
                      <a:pt x="12" y="78"/>
                    </a:lnTo>
                    <a:lnTo>
                      <a:pt x="3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1" y="165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09"/>
                    </a:lnTo>
                    <a:lnTo>
                      <a:pt x="26" y="222"/>
                    </a:lnTo>
                    <a:lnTo>
                      <a:pt x="37" y="235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2" name="Freeform 487"/>
              <p:cNvSpPr>
                <a:spLocks/>
              </p:cNvSpPr>
              <p:nvPr/>
            </p:nvSpPr>
            <p:spPr bwMode="auto">
              <a:xfrm>
                <a:off x="2091" y="3068"/>
                <a:ext cx="54" cy="64"/>
              </a:xfrm>
              <a:custGeom>
                <a:avLst/>
                <a:gdLst>
                  <a:gd name="T0" fmla="*/ 10 w 271"/>
                  <a:gd name="T1" fmla="*/ 3 h 317"/>
                  <a:gd name="T2" fmla="*/ 9 w 271"/>
                  <a:gd name="T3" fmla="*/ 2 h 317"/>
                  <a:gd name="T4" fmla="*/ 8 w 271"/>
                  <a:gd name="T5" fmla="*/ 1 h 317"/>
                  <a:gd name="T6" fmla="*/ 8 w 271"/>
                  <a:gd name="T7" fmla="*/ 1 h 317"/>
                  <a:gd name="T8" fmla="*/ 7 w 271"/>
                  <a:gd name="T9" fmla="*/ 1 h 317"/>
                  <a:gd name="T10" fmla="*/ 6 w 271"/>
                  <a:gd name="T11" fmla="*/ 0 h 317"/>
                  <a:gd name="T12" fmla="*/ 5 w 271"/>
                  <a:gd name="T13" fmla="*/ 0 h 317"/>
                  <a:gd name="T14" fmla="*/ 3 w 271"/>
                  <a:gd name="T15" fmla="*/ 1 h 317"/>
                  <a:gd name="T16" fmla="*/ 3 w 271"/>
                  <a:gd name="T17" fmla="*/ 1 h 317"/>
                  <a:gd name="T18" fmla="*/ 2 w 271"/>
                  <a:gd name="T19" fmla="*/ 1 h 317"/>
                  <a:gd name="T20" fmla="*/ 1 w 271"/>
                  <a:gd name="T21" fmla="*/ 2 h 317"/>
                  <a:gd name="T22" fmla="*/ 1 w 271"/>
                  <a:gd name="T23" fmla="*/ 3 h 317"/>
                  <a:gd name="T24" fmla="*/ 0 w 271"/>
                  <a:gd name="T25" fmla="*/ 4 h 317"/>
                  <a:gd name="T26" fmla="*/ 0 w 271"/>
                  <a:gd name="T27" fmla="*/ 7 h 317"/>
                  <a:gd name="T28" fmla="*/ 0 w 271"/>
                  <a:gd name="T29" fmla="*/ 8 h 317"/>
                  <a:gd name="T30" fmla="*/ 0 w 271"/>
                  <a:gd name="T31" fmla="*/ 8 h 317"/>
                  <a:gd name="T32" fmla="*/ 0 w 271"/>
                  <a:gd name="T33" fmla="*/ 9 h 317"/>
                  <a:gd name="T34" fmla="*/ 0 w 271"/>
                  <a:gd name="T35" fmla="*/ 9 h 317"/>
                  <a:gd name="T36" fmla="*/ 1 w 271"/>
                  <a:gd name="T37" fmla="*/ 10 h 317"/>
                  <a:gd name="T38" fmla="*/ 1 w 271"/>
                  <a:gd name="T39" fmla="*/ 11 h 317"/>
                  <a:gd name="T40" fmla="*/ 1 w 271"/>
                  <a:gd name="T41" fmla="*/ 11 h 317"/>
                  <a:gd name="T42" fmla="*/ 2 w 271"/>
                  <a:gd name="T43" fmla="*/ 12 h 317"/>
                  <a:gd name="T44" fmla="*/ 3 w 271"/>
                  <a:gd name="T45" fmla="*/ 12 h 317"/>
                  <a:gd name="T46" fmla="*/ 4 w 271"/>
                  <a:gd name="T47" fmla="*/ 13 h 317"/>
                  <a:gd name="T48" fmla="*/ 4 w 271"/>
                  <a:gd name="T49" fmla="*/ 13 h 317"/>
                  <a:gd name="T50" fmla="*/ 5 w 271"/>
                  <a:gd name="T51" fmla="*/ 13 h 317"/>
                  <a:gd name="T52" fmla="*/ 5 w 271"/>
                  <a:gd name="T53" fmla="*/ 13 h 317"/>
                  <a:gd name="T54" fmla="*/ 6 w 271"/>
                  <a:gd name="T55" fmla="*/ 13 h 317"/>
                  <a:gd name="T56" fmla="*/ 7 w 271"/>
                  <a:gd name="T57" fmla="*/ 13 h 317"/>
                  <a:gd name="T58" fmla="*/ 8 w 271"/>
                  <a:gd name="T59" fmla="*/ 12 h 317"/>
                  <a:gd name="T60" fmla="*/ 9 w 271"/>
                  <a:gd name="T61" fmla="*/ 12 h 317"/>
                  <a:gd name="T62" fmla="*/ 9 w 271"/>
                  <a:gd name="T63" fmla="*/ 12 h 317"/>
                  <a:gd name="T64" fmla="*/ 9 w 271"/>
                  <a:gd name="T65" fmla="*/ 12 h 317"/>
                  <a:gd name="T66" fmla="*/ 9 w 271"/>
                  <a:gd name="T67" fmla="*/ 12 h 317"/>
                  <a:gd name="T68" fmla="*/ 9 w 271"/>
                  <a:gd name="T69" fmla="*/ 12 h 317"/>
                  <a:gd name="T70" fmla="*/ 9 w 271"/>
                  <a:gd name="T71" fmla="*/ 12 h 317"/>
                  <a:gd name="T72" fmla="*/ 10 w 271"/>
                  <a:gd name="T73" fmla="*/ 9 h 317"/>
                  <a:gd name="T74" fmla="*/ 10 w 271"/>
                  <a:gd name="T75" fmla="*/ 8 h 317"/>
                  <a:gd name="T76" fmla="*/ 11 w 271"/>
                  <a:gd name="T77" fmla="*/ 7 h 317"/>
                  <a:gd name="T78" fmla="*/ 11 w 271"/>
                  <a:gd name="T79" fmla="*/ 7 h 317"/>
                  <a:gd name="T80" fmla="*/ 11 w 271"/>
                  <a:gd name="T81" fmla="*/ 6 h 317"/>
                  <a:gd name="T82" fmla="*/ 11 w 271"/>
                  <a:gd name="T83" fmla="*/ 5 h 317"/>
                  <a:gd name="T84" fmla="*/ 10 w 271"/>
                  <a:gd name="T85" fmla="*/ 4 h 317"/>
                  <a:gd name="T86" fmla="*/ 10 w 271"/>
                  <a:gd name="T87" fmla="*/ 3 h 317"/>
                  <a:gd name="T88" fmla="*/ 10 w 271"/>
                  <a:gd name="T89" fmla="*/ 3 h 31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71"/>
                  <a:gd name="T136" fmla="*/ 0 h 317"/>
                  <a:gd name="T137" fmla="*/ 271 w 271"/>
                  <a:gd name="T138" fmla="*/ 317 h 31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71" h="317">
                    <a:moveTo>
                      <a:pt x="241" y="66"/>
                    </a:moveTo>
                    <a:lnTo>
                      <a:pt x="225" y="48"/>
                    </a:lnTo>
                    <a:lnTo>
                      <a:pt x="210" y="34"/>
                    </a:lnTo>
                    <a:lnTo>
                      <a:pt x="191" y="23"/>
                    </a:lnTo>
                    <a:lnTo>
                      <a:pt x="173" y="14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83" y="13"/>
                    </a:lnTo>
                    <a:lnTo>
                      <a:pt x="71" y="16"/>
                    </a:lnTo>
                    <a:lnTo>
                      <a:pt x="43" y="27"/>
                    </a:lnTo>
                    <a:lnTo>
                      <a:pt x="29" y="53"/>
                    </a:lnTo>
                    <a:lnTo>
                      <a:pt x="16" y="72"/>
                    </a:lnTo>
                    <a:lnTo>
                      <a:pt x="3" y="92"/>
                    </a:lnTo>
                    <a:lnTo>
                      <a:pt x="1" y="171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5" y="248"/>
                    </a:lnTo>
                    <a:lnTo>
                      <a:pt x="23" y="262"/>
                    </a:lnTo>
                    <a:lnTo>
                      <a:pt x="32" y="275"/>
                    </a:lnTo>
                    <a:lnTo>
                      <a:pt x="43" y="289"/>
                    </a:lnTo>
                    <a:lnTo>
                      <a:pt x="66" y="299"/>
                    </a:lnTo>
                    <a:lnTo>
                      <a:pt x="88" y="308"/>
                    </a:lnTo>
                    <a:lnTo>
                      <a:pt x="111" y="313"/>
                    </a:lnTo>
                    <a:lnTo>
                      <a:pt x="122" y="315"/>
                    </a:lnTo>
                    <a:lnTo>
                      <a:pt x="135" y="317"/>
                    </a:lnTo>
                    <a:lnTo>
                      <a:pt x="157" y="315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16" y="292"/>
                    </a:lnTo>
                    <a:lnTo>
                      <a:pt x="216" y="291"/>
                    </a:lnTo>
                    <a:lnTo>
                      <a:pt x="218" y="291"/>
                    </a:lnTo>
                    <a:lnTo>
                      <a:pt x="220" y="291"/>
                    </a:lnTo>
                    <a:lnTo>
                      <a:pt x="227" y="289"/>
                    </a:lnTo>
                    <a:lnTo>
                      <a:pt x="255" y="225"/>
                    </a:lnTo>
                    <a:lnTo>
                      <a:pt x="262" y="202"/>
                    </a:lnTo>
                    <a:lnTo>
                      <a:pt x="267" y="182"/>
                    </a:lnTo>
                    <a:lnTo>
                      <a:pt x="270" y="162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4"/>
                    </a:lnTo>
                    <a:lnTo>
                      <a:pt x="241" y="6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3" name="Line 488"/>
              <p:cNvSpPr>
                <a:spLocks noChangeShapeType="1"/>
              </p:cNvSpPr>
              <p:nvPr/>
            </p:nvSpPr>
            <p:spPr bwMode="auto">
              <a:xfrm flipV="1">
                <a:off x="2108" y="2846"/>
                <a:ext cx="1" cy="225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" name="Line 489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1" cy="27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" name="Line 490"/>
              <p:cNvSpPr>
                <a:spLocks noChangeShapeType="1"/>
              </p:cNvSpPr>
              <p:nvPr/>
            </p:nvSpPr>
            <p:spPr bwMode="auto">
              <a:xfrm flipV="1">
                <a:off x="2108" y="1667"/>
                <a:ext cx="1" cy="247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6" name="Line 491"/>
              <p:cNvSpPr>
                <a:spLocks noChangeShapeType="1"/>
              </p:cNvSpPr>
              <p:nvPr/>
            </p:nvSpPr>
            <p:spPr bwMode="auto">
              <a:xfrm flipV="1">
                <a:off x="2108" y="1972"/>
                <a:ext cx="1" cy="21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" name="Line 492"/>
              <p:cNvSpPr>
                <a:spLocks noChangeShapeType="1"/>
              </p:cNvSpPr>
              <p:nvPr/>
            </p:nvSpPr>
            <p:spPr bwMode="auto">
              <a:xfrm flipV="1">
                <a:off x="2108" y="2563"/>
                <a:ext cx="1" cy="234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" name="Line 493"/>
              <p:cNvSpPr>
                <a:spLocks noChangeShapeType="1"/>
              </p:cNvSpPr>
              <p:nvPr/>
            </p:nvSpPr>
            <p:spPr bwMode="auto">
              <a:xfrm>
                <a:off x="2108" y="1415"/>
                <a:ext cx="1" cy="203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9" name="Line 494"/>
              <p:cNvSpPr>
                <a:spLocks noChangeShapeType="1"/>
              </p:cNvSpPr>
              <p:nvPr/>
            </p:nvSpPr>
            <p:spPr bwMode="auto">
              <a:xfrm flipV="1">
                <a:off x="2108" y="2256"/>
                <a:ext cx="1" cy="236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0" name="Line 495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1" name="Line 496"/>
              <p:cNvSpPr>
                <a:spLocks noChangeShapeType="1"/>
              </p:cNvSpPr>
              <p:nvPr/>
            </p:nvSpPr>
            <p:spPr bwMode="auto">
              <a:xfrm>
                <a:off x="2116" y="1955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2" name="Line 497"/>
              <p:cNvSpPr>
                <a:spLocks noChangeShapeType="1"/>
              </p:cNvSpPr>
              <p:nvPr/>
            </p:nvSpPr>
            <p:spPr bwMode="auto">
              <a:xfrm>
                <a:off x="2112" y="13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3" name="Line 498"/>
              <p:cNvSpPr>
                <a:spLocks noChangeShapeType="1"/>
              </p:cNvSpPr>
              <p:nvPr/>
            </p:nvSpPr>
            <p:spPr bwMode="auto">
              <a:xfrm>
                <a:off x="2112" y="1657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4" name="Line 499"/>
              <p:cNvSpPr>
                <a:spLocks noChangeShapeType="1"/>
              </p:cNvSpPr>
              <p:nvPr/>
            </p:nvSpPr>
            <p:spPr bwMode="auto">
              <a:xfrm>
                <a:off x="2111" y="2529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5" name="Line 500"/>
              <p:cNvSpPr>
                <a:spLocks noChangeShapeType="1"/>
              </p:cNvSpPr>
              <p:nvPr/>
            </p:nvSpPr>
            <p:spPr bwMode="auto">
              <a:xfrm>
                <a:off x="2111" y="223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6" name="Line 501"/>
              <p:cNvSpPr>
                <a:spLocks noChangeShapeType="1"/>
              </p:cNvSpPr>
              <p:nvPr/>
            </p:nvSpPr>
            <p:spPr bwMode="auto">
              <a:xfrm>
                <a:off x="2111" y="310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7" name="Line 502"/>
              <p:cNvSpPr>
                <a:spLocks noChangeShapeType="1"/>
              </p:cNvSpPr>
              <p:nvPr/>
            </p:nvSpPr>
            <p:spPr bwMode="auto">
              <a:xfrm>
                <a:off x="2111" y="282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834" name="Line 503"/>
            <p:cNvSpPr>
              <a:spLocks noChangeShapeType="1"/>
            </p:cNvSpPr>
            <p:nvPr/>
          </p:nvSpPr>
          <p:spPr bwMode="auto">
            <a:xfrm flipV="1">
              <a:off x="816" y="2112"/>
              <a:ext cx="2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5" name="Rectangle 504"/>
            <p:cNvSpPr>
              <a:spLocks noChangeArrowheads="1"/>
            </p:cNvSpPr>
            <p:nvPr/>
          </p:nvSpPr>
          <p:spPr bwMode="auto">
            <a:xfrm>
              <a:off x="1066" y="1788"/>
              <a:ext cx="8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</p:grpSp>
      <p:sp>
        <p:nvSpPr>
          <p:cNvPr id="30725" name="Text Box 507"/>
          <p:cNvSpPr txBox="1">
            <a:spLocks noChangeArrowheads="1"/>
          </p:cNvSpPr>
          <p:nvPr/>
        </p:nvSpPr>
        <p:spPr bwMode="auto">
          <a:xfrm>
            <a:off x="0" y="260350"/>
            <a:ext cx="9144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        </a:t>
            </a:r>
            <a:r>
              <a:rPr kumimoji="1" lang="en-US" altLang="zh-CN" sz="2400" b="1">
                <a:latin typeface="宋体" charset="-122"/>
              </a:rPr>
              <a:t>LED</a:t>
            </a:r>
            <a:r>
              <a:rPr kumimoji="1" lang="zh-CN" altLang="en-US" sz="2400" b="1">
                <a:latin typeface="宋体" charset="-122"/>
              </a:rPr>
              <a:t>数码管的</a:t>
            </a:r>
            <a:r>
              <a:rPr kumimoji="1" lang="en-US" altLang="zh-CN" sz="2400" b="1">
                <a:latin typeface="宋体" charset="-122"/>
              </a:rPr>
              <a:t>a</a:t>
            </a:r>
            <a:r>
              <a:rPr kumimoji="1" lang="zh-CN" altLang="en-US" sz="2400" b="1">
                <a:latin typeface="宋体" charset="-122"/>
              </a:rPr>
              <a:t>～</a:t>
            </a:r>
            <a:r>
              <a:rPr kumimoji="1" lang="en-US" altLang="zh-CN" sz="2400" b="1">
                <a:latin typeface="宋体" charset="-122"/>
              </a:rPr>
              <a:t>g,dp</a:t>
            </a:r>
            <a:r>
              <a:rPr kumimoji="1" lang="zh-CN" altLang="en-US" sz="2400" b="1">
                <a:latin typeface="宋体" charset="-122"/>
              </a:rPr>
              <a:t>八个发光二极管加正电压而发亮，加零电压而灭，不同亮灭的组合就能形成不同的字形，这种组合称之为字形码</a:t>
            </a:r>
            <a:r>
              <a:rPr kumimoji="1" lang="en-US" altLang="zh-CN" sz="2400" b="1">
                <a:latin typeface="宋体" charset="-122"/>
              </a:rPr>
              <a:t>(</a:t>
            </a:r>
            <a:r>
              <a:rPr kumimoji="1" lang="zh-CN" altLang="en-US" sz="2400" b="1">
                <a:latin typeface="宋体" charset="-122"/>
              </a:rPr>
              <a:t>段码</a:t>
            </a:r>
            <a:r>
              <a:rPr kumimoji="1" lang="en-US" altLang="zh-CN" sz="2400" b="1">
                <a:latin typeface="宋体" charset="-122"/>
              </a:rPr>
              <a:t>)</a:t>
            </a:r>
            <a:r>
              <a:rPr kumimoji="1" lang="zh-CN" altLang="en-US" sz="2400" b="1">
                <a:latin typeface="宋体" charset="-122"/>
              </a:rPr>
              <a:t>，如显示”</a:t>
            </a:r>
            <a:r>
              <a:rPr kumimoji="1" lang="en-US" altLang="zh-CN" sz="2400" b="1">
                <a:latin typeface="宋体" charset="-122"/>
              </a:rPr>
              <a:t>0”,</a:t>
            </a:r>
            <a:r>
              <a:rPr kumimoji="1" lang="zh-CN" altLang="en-US" sz="2400" b="1">
                <a:latin typeface="宋体" charset="-122"/>
              </a:rPr>
              <a:t>字形码为</a:t>
            </a:r>
            <a:r>
              <a:rPr kumimoji="1" lang="en-US" altLang="zh-CN" sz="2400" b="1">
                <a:latin typeface="宋体" charset="-122"/>
              </a:rPr>
              <a:t>3fh(</a:t>
            </a:r>
            <a:r>
              <a:rPr kumimoji="1" lang="zh-CN" altLang="en-US" sz="2400" b="1">
                <a:latin typeface="宋体" charset="-122"/>
              </a:rPr>
              <a:t>共阴极时）。</a:t>
            </a:r>
          </a:p>
        </p:txBody>
      </p:sp>
      <p:sp>
        <p:nvSpPr>
          <p:cNvPr id="185852" name="Text Box 508"/>
          <p:cNvSpPr txBox="1">
            <a:spLocks noChangeArrowheads="1"/>
          </p:cNvSpPr>
          <p:nvPr/>
        </p:nvSpPr>
        <p:spPr bwMode="auto">
          <a:xfrm>
            <a:off x="2916238" y="4292600"/>
            <a:ext cx="287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d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3101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962" grpId="0"/>
      <p:bldP spid="40963" grpId="0"/>
      <p:bldP spid="185852" grpId="0"/>
    </p:bldLst>
  </p:timing>
  <p:extLst>
    <p:ext uri="{3A86A75C-4F4B-4683-9AE1-C65F6400EC91}">
      <p14:laserTraceLst xmlns:p14="http://schemas.microsoft.com/office/powerpoint/2010/main">
        <p14:tracePtLst>
          <p14:tracePt t="2348" x="2493963" y="3506788"/>
          <p14:tracePt t="2516" x="2486025" y="3506788"/>
          <p14:tracePt t="2520" x="2478088" y="3497263"/>
          <p14:tracePt t="2540" x="2451100" y="3497263"/>
          <p14:tracePt t="2557" x="2435225" y="3497263"/>
          <p14:tracePt t="2573" x="2408238" y="3497263"/>
          <p14:tracePt t="2590" x="2400300" y="3497263"/>
          <p14:tracePt t="2607" x="2400300" y="3479800"/>
          <p14:tracePt t="2624" x="2400300" y="3446463"/>
          <p14:tracePt t="2640" x="2408238" y="3421063"/>
          <p14:tracePt t="2657" x="2408238" y="3378200"/>
          <p14:tracePt t="2674" x="2417763" y="3351213"/>
          <p14:tracePt t="2691" x="2417763" y="3308350"/>
          <p14:tracePt t="2707" x="2417763" y="3265488"/>
          <p14:tracePt t="2723" x="2417763" y="3232150"/>
          <p14:tracePt t="2740" x="2425700" y="3189288"/>
          <p14:tracePt t="2756" x="2435225" y="3163888"/>
          <p14:tracePt t="2756" x="2435225" y="3146425"/>
          <p14:tracePt t="2774" x="2451100" y="3121025"/>
          <p14:tracePt t="2790" x="2478088" y="3094038"/>
          <p14:tracePt t="2807" x="2503488" y="3068638"/>
          <p14:tracePt t="2823" x="2528888" y="3043238"/>
          <p14:tracePt t="2841" x="2546350" y="3017838"/>
          <p14:tracePt t="2857" x="2554288" y="3000375"/>
          <p14:tracePt t="2874" x="2563813" y="2992438"/>
          <p14:tracePt t="2890" x="2571750" y="2982913"/>
          <p14:tracePt t="2908" x="2589213" y="2965450"/>
          <p14:tracePt t="2924" x="2622550" y="2940050"/>
          <p14:tracePt t="2924" x="2640013" y="2932113"/>
          <p14:tracePt t="2941" x="2692400" y="2914650"/>
          <p14:tracePt t="2958" x="2735263" y="2879725"/>
          <p14:tracePt t="2975" x="2768600" y="2854325"/>
          <p14:tracePt t="2991" x="2811463" y="2846388"/>
          <p14:tracePt t="3008" x="2828925" y="2836863"/>
          <p14:tracePt t="3025" x="2863850" y="2828925"/>
          <p14:tracePt t="3041" x="2889250" y="2828925"/>
          <p14:tracePt t="3058" x="2906713" y="2846388"/>
          <p14:tracePt t="3075" x="2922588" y="2863850"/>
          <p14:tracePt t="3092" x="2940050" y="2906713"/>
          <p14:tracePt t="3108" x="2957513" y="2940050"/>
          <p14:tracePt t="3108" x="2965450" y="2949575"/>
          <p14:tracePt t="3126" x="2982913" y="2982913"/>
          <p14:tracePt t="3142" x="3025775" y="3035300"/>
          <p14:tracePt t="3159" x="3111500" y="3111500"/>
          <p14:tracePt t="3175" x="3214688" y="3197225"/>
          <p14:tracePt t="3192" x="3300413" y="3282950"/>
          <p14:tracePt t="3209" x="3335338" y="3351213"/>
          <p14:tracePt t="3226" x="3368675" y="3429000"/>
          <p14:tracePt t="3242" x="3378200" y="3497263"/>
          <p14:tracePt t="3260" x="3378200" y="3575050"/>
          <p14:tracePt t="3276" x="3368675" y="3651250"/>
          <p14:tracePt t="3293" x="3351213" y="3736975"/>
          <p14:tracePt t="3310" x="3351213" y="3771900"/>
          <p14:tracePt t="3326" x="3360738" y="3797300"/>
          <p14:tracePt t="3343" x="3368675" y="3849688"/>
          <p14:tracePt t="3360" x="3378200" y="3892550"/>
          <p14:tracePt t="3377" x="3394075" y="3943350"/>
          <p14:tracePt t="3393" x="3403600" y="4021138"/>
          <p14:tracePt t="3410" x="3403600" y="4071938"/>
          <p14:tracePt t="3427" x="3403600" y="4140200"/>
          <p14:tracePt t="3444" x="3403600" y="4200525"/>
          <p14:tracePt t="3460" x="3403600" y="4268788"/>
          <p14:tracePt t="3460" x="3403600" y="4286250"/>
          <p14:tracePt t="3477" x="3403600" y="4329113"/>
          <p14:tracePt t="3494" x="3403600" y="4337050"/>
          <p14:tracePt t="3511" x="3403600" y="4354513"/>
          <p14:tracePt t="3527" x="3403600" y="4371975"/>
          <p14:tracePt t="3544" x="3394075" y="4389438"/>
          <p14:tracePt t="3561" x="3378200" y="4422775"/>
          <p14:tracePt t="3578" x="3343275" y="4465638"/>
          <p14:tracePt t="3594" x="3300413" y="4525963"/>
          <p14:tracePt t="3611" x="3265488" y="4568825"/>
          <p14:tracePt t="3628" x="3249613" y="4594225"/>
          <p14:tracePt t="3645" x="3232150" y="4611688"/>
          <p14:tracePt t="3662" x="3222625" y="4629150"/>
          <p14:tracePt t="3678" x="3189288" y="4637088"/>
          <p14:tracePt t="3695" x="3163888" y="4646613"/>
          <p14:tracePt t="3712" x="3136900" y="4654550"/>
          <p14:tracePt t="3729" x="3103563" y="4672013"/>
          <p14:tracePt t="3745" x="3078163" y="4679950"/>
          <p14:tracePt t="3762" x="3035300" y="4689475"/>
          <p14:tracePt t="3779" x="3000375" y="4697413"/>
          <p14:tracePt t="3796" x="2965450" y="4697413"/>
          <p14:tracePt t="3812" x="2932113" y="4697413"/>
          <p14:tracePt t="3812" x="2914650" y="4697413"/>
          <p14:tracePt t="3829" x="2871788" y="4697413"/>
          <p14:tracePt t="3846" x="2846388" y="4697413"/>
          <p14:tracePt t="3863" x="2828925" y="4672013"/>
          <p14:tracePt t="3879" x="2811463" y="4654550"/>
          <p14:tracePt t="3896" x="2794000" y="4637088"/>
          <p14:tracePt t="3913" x="2778125" y="4621213"/>
          <p14:tracePt t="3930" x="2768600" y="4603750"/>
          <p14:tracePt t="3946" x="2743200" y="4578350"/>
          <p14:tracePt t="3963" x="2717800" y="4543425"/>
          <p14:tracePt t="3980" x="2692400" y="4518025"/>
          <p14:tracePt t="3997" x="2674938" y="4475163"/>
          <p14:tracePt t="3997" x="2657475" y="4457700"/>
          <p14:tracePt t="4014" x="2640013" y="4414838"/>
          <p14:tracePt t="4030" x="2622550" y="4364038"/>
          <p14:tracePt t="4047" x="2606675" y="4311650"/>
          <p14:tracePt t="4063" x="2597150" y="4268788"/>
          <p14:tracePt t="4081" x="2589213" y="4235450"/>
          <p14:tracePt t="4097" x="2589213" y="4208463"/>
          <p14:tracePt t="4114" x="2571750" y="4175125"/>
          <p14:tracePt t="4130" x="2563813" y="4165600"/>
          <p14:tracePt t="4148" x="2563813" y="4149725"/>
          <p14:tracePt t="4164" x="2563813" y="4140200"/>
          <p14:tracePt t="4181" x="2554288" y="4122738"/>
          <p14:tracePt t="4261" x="2554288" y="4114800"/>
          <p14:tracePt t="4265" x="2554288" y="4106863"/>
          <p14:tracePt t="4281" x="2554288" y="4079875"/>
          <p14:tracePt t="4298" x="2554288" y="4054475"/>
          <p14:tracePt t="4315" x="2554288" y="4021138"/>
          <p14:tracePt t="4332" x="2554288" y="3994150"/>
          <p14:tracePt t="4348" x="2554288" y="3917950"/>
          <p14:tracePt t="4366" x="2563813" y="3840163"/>
          <p14:tracePt t="4382" x="2597150" y="3754438"/>
          <p14:tracePt t="4399" x="2632075" y="3668713"/>
          <p14:tracePt t="4415" x="2665413" y="3600450"/>
          <p14:tracePt t="4432" x="2708275" y="3514725"/>
          <p14:tracePt t="4449" x="2743200" y="3446463"/>
          <p14:tracePt t="4466" x="2768600" y="3386138"/>
          <p14:tracePt t="4482" x="2794000" y="3325813"/>
          <p14:tracePt t="4500" x="2811463" y="3292475"/>
          <p14:tracePt t="4517" x="2820988" y="3240088"/>
          <p14:tracePt t="4533" x="2846388" y="3206750"/>
          <p14:tracePt t="4533" x="2846388" y="3179763"/>
          <p14:tracePt t="4550" x="2863850" y="3146425"/>
          <p14:tracePt t="4566" x="2871788" y="3111500"/>
          <p14:tracePt t="4583" x="2871788" y="3094038"/>
          <p14:tracePt t="4600" x="2879725" y="3068638"/>
          <p14:tracePt t="4616" x="2879725" y="3051175"/>
          <p14:tracePt t="4633" x="2879725" y="3043238"/>
          <p14:tracePt t="4650" x="2879725" y="3035300"/>
          <p14:tracePt t="4698" x="2889250" y="3035300"/>
          <p14:tracePt t="4702" x="2897188" y="3000375"/>
          <p14:tracePt t="4734" x="2897188" y="2992438"/>
          <p14:tracePt t="5094" x="2906713" y="2992438"/>
          <p14:tracePt t="5097" x="2949575" y="3060700"/>
          <p14:tracePt t="5119" x="3000375" y="3121025"/>
          <p14:tracePt t="5136" x="3086100" y="3197225"/>
          <p14:tracePt t="5153" x="3146425" y="3240088"/>
          <p14:tracePt t="5170" x="3189288" y="3275013"/>
          <p14:tracePt t="5186" x="3197225" y="3292475"/>
          <p14:tracePt t="5270" x="3197225" y="3300413"/>
          <p14:tracePt t="5302" x="3206750" y="3308350"/>
          <p14:tracePt t="5328" x="3214688" y="3308350"/>
          <p14:tracePt t="5431" x="3222625" y="3308350"/>
          <p14:tracePt t="5434" x="3222625" y="3351213"/>
          <p14:tracePt t="5455" x="3232150" y="3403600"/>
          <p14:tracePt t="5471" x="3240088" y="3497263"/>
          <p14:tracePt t="5488" x="3249613" y="3582988"/>
          <p14:tracePt t="5505" x="3249613" y="3686175"/>
          <p14:tracePt t="5522" x="3257550" y="3754438"/>
          <p14:tracePt t="5539" x="3257550" y="3822700"/>
          <p14:tracePt t="5555" x="3265488" y="3908425"/>
          <p14:tracePt t="5572" x="3265488" y="3994150"/>
          <p14:tracePt t="5589" x="3275013" y="4089400"/>
          <p14:tracePt t="5605" x="3292475" y="4183063"/>
          <p14:tracePt t="5622" x="3300413" y="4217988"/>
          <p14:tracePt t="5639" x="3308350" y="4243388"/>
          <p14:tracePt t="5656" x="3317875" y="4268788"/>
          <p14:tracePt t="5672" x="3317875" y="4286250"/>
          <p14:tracePt t="5689" x="3325813" y="4303713"/>
          <p14:tracePt t="5706" x="3325813" y="4321175"/>
          <p14:tracePt t="5722" x="3325813" y="4346575"/>
          <p14:tracePt t="5739" x="3335338" y="4354513"/>
          <p14:tracePt t="5756" x="3335338" y="4364038"/>
          <p14:tracePt t="5998" x="3335338" y="4371975"/>
          <p14:tracePt t="6015" x="3335338" y="4379913"/>
          <p14:tracePt t="6032" x="3325813" y="4397375"/>
          <p14:tracePt t="6035" x="3317875" y="4449763"/>
          <p14:tracePt t="6058" x="3282950" y="4518025"/>
          <p14:tracePt t="6074" x="3265488" y="4568825"/>
          <p14:tracePt t="6091" x="3249613" y="4603750"/>
          <p14:tracePt t="6108" x="3240088" y="4637088"/>
          <p14:tracePt t="6125" x="3214688" y="4679950"/>
          <p14:tracePt t="6141" x="3189288" y="4732338"/>
          <p14:tracePt t="6158" x="3171825" y="4757738"/>
          <p14:tracePt t="6175" x="3171825" y="4775200"/>
          <p14:tracePt t="6192" x="3163888" y="4775200"/>
          <p14:tracePt t="6398" x="3154363" y="4775200"/>
          <p14:tracePt t="6425" x="3146425" y="4775200"/>
          <p14:tracePt t="6429" x="3111500" y="4749800"/>
          <p14:tracePt t="6444" x="3035300" y="4706938"/>
          <p14:tracePt t="6461" x="2889250" y="4637088"/>
          <p14:tracePt t="6478" x="2700338" y="4543425"/>
          <p14:tracePt t="6494" x="2563813" y="4465638"/>
          <p14:tracePt t="6511" x="2468563" y="4397375"/>
          <p14:tracePt t="6528" x="2417763" y="4337050"/>
          <p14:tracePt t="6545" x="2408238" y="4311650"/>
          <p14:tracePt t="6561" x="2400300" y="4286250"/>
          <p14:tracePt t="6578" x="2400300" y="4268788"/>
          <p14:tracePt t="6595" x="2392363" y="4268788"/>
          <p14:tracePt t="6719" x="2392363" y="4260850"/>
          <p14:tracePt t="6736" x="2392363" y="4251325"/>
          <p14:tracePt t="6740" x="2392363" y="4243388"/>
          <p14:tracePt t="6746" x="2392363" y="4208463"/>
          <p14:tracePt t="6763" x="2400300" y="4157663"/>
          <p14:tracePt t="6779" x="2408238" y="4097338"/>
          <p14:tracePt t="6796" x="2417763" y="3986213"/>
          <p14:tracePt t="6813" x="2425700" y="3822700"/>
          <p14:tracePt t="6830" x="2478088" y="3617913"/>
          <p14:tracePt t="6846" x="2486025" y="3514725"/>
          <p14:tracePt t="6863" x="2493963" y="3421063"/>
          <p14:tracePt t="6880" x="2493963" y="3360738"/>
          <p14:tracePt t="6897" x="2503488" y="3308350"/>
          <p14:tracePt t="6913" x="2503488" y="3292475"/>
          <p14:tracePt t="6930" x="2503488" y="3275013"/>
          <p14:tracePt t="8528" x="2503488" y="3282950"/>
          <p14:tracePt t="8638" x="2511425" y="3282950"/>
          <p14:tracePt t="8642" x="2536825" y="3282950"/>
          <p14:tracePt t="8656" x="2657475" y="3282950"/>
          <p14:tracePt t="8673" x="2940050" y="3317875"/>
          <p14:tracePt t="8689" x="3257550" y="3335338"/>
          <p14:tracePt t="8707" x="3686175" y="3335338"/>
          <p14:tracePt t="8723" x="3935413" y="3335338"/>
          <p14:tracePt t="8740" x="4157663" y="3317875"/>
          <p14:tracePt t="8756" x="4243388" y="3300413"/>
          <p14:tracePt t="8773" x="4294188" y="3275013"/>
          <p14:tracePt t="8790" x="4354513" y="3240088"/>
          <p14:tracePt t="8807" x="4440238" y="3197225"/>
          <p14:tracePt t="8823" x="4551363" y="3163888"/>
          <p14:tracePt t="8841" x="4689475" y="3111500"/>
          <p14:tracePt t="8857" x="4851400" y="3068638"/>
          <p14:tracePt t="8874" x="4946650" y="3008313"/>
          <p14:tracePt t="8890" x="4997450" y="2957513"/>
          <p14:tracePt t="8908" x="5022850" y="2889250"/>
          <p14:tracePt t="8924" x="5040313" y="2836863"/>
          <p14:tracePt t="8941" x="5049838" y="2751138"/>
          <p14:tracePt t="8957" x="5083175" y="2597150"/>
          <p14:tracePt t="8975" x="5135563" y="2486025"/>
          <p14:tracePt t="8991" x="5186363" y="2392363"/>
          <p14:tracePt t="9008" x="5237163" y="2314575"/>
          <p14:tracePt t="9025" x="5280025" y="2254250"/>
          <p14:tracePt t="9041" x="5307013" y="2228850"/>
          <p14:tracePt t="9058" x="5340350" y="2203450"/>
          <p14:tracePt t="9075" x="5349875" y="2185988"/>
          <p14:tracePt t="9174" x="5349875" y="2193925"/>
          <p14:tracePt t="9178" x="5349875" y="2203450"/>
          <p14:tracePt t="9213" x="5357813" y="2203450"/>
          <p14:tracePt t="9236" x="5365750" y="2203450"/>
          <p14:tracePt t="9263" x="5375275" y="2203450"/>
          <p14:tracePt t="9267" x="5383213" y="2203450"/>
          <p14:tracePt t="9391" x="5383213" y="2211388"/>
          <p14:tracePt t="9410" x="5392738" y="2211388"/>
          <p14:tracePt t="9414" x="5392738" y="2220913"/>
          <p14:tracePt t="9427" x="5400675" y="2220913"/>
          <p14:tracePt t="9479" x="5400675" y="2228850"/>
          <p14:tracePt t="9483" x="5400675" y="2236788"/>
          <p14:tracePt t="9494" x="5418138" y="2306638"/>
          <p14:tracePt t="9511" x="5418138" y="2365375"/>
          <p14:tracePt t="9527" x="5418138" y="2443163"/>
          <p14:tracePt t="9544" x="5418138" y="2511425"/>
          <p14:tracePt t="9561" x="5443538" y="2632075"/>
          <p14:tracePt t="9578" x="5461000" y="2682875"/>
          <p14:tracePt t="9595" x="5468938" y="2708275"/>
          <p14:tracePt t="9611" x="5478463" y="2717800"/>
          <p14:tracePt t="9656" x="5478463" y="2725738"/>
          <p14:tracePt t="9660" x="5478463" y="2743200"/>
          <p14:tracePt t="9678" x="5478463" y="2768600"/>
          <p14:tracePt t="9695" x="5478463" y="2803525"/>
          <p14:tracePt t="9712" x="5486400" y="2854325"/>
          <p14:tracePt t="9729" x="5503863" y="2932113"/>
          <p14:tracePt t="9745" x="5503863" y="3025775"/>
          <p14:tracePt t="9762" x="5521325" y="3094038"/>
          <p14:tracePt t="9779" x="5529263" y="3136900"/>
          <p14:tracePt t="9796" x="5537200" y="3171825"/>
          <p14:tracePt t="9812" x="5537200" y="3197225"/>
          <p14:tracePt t="9829" x="5537200" y="3214688"/>
          <p14:tracePt t="9846" x="5537200" y="3249613"/>
          <p14:tracePt t="9863" x="5537200" y="3282950"/>
          <p14:tracePt t="9879" x="5537200" y="3325813"/>
          <p14:tracePt t="9896" x="5537200" y="3368675"/>
          <p14:tracePt t="9913" x="5537200" y="3429000"/>
          <p14:tracePt t="9930" x="5537200" y="3506788"/>
          <p14:tracePt t="9946" x="5546725" y="3549650"/>
          <p14:tracePt t="9963" x="5554663" y="3582988"/>
          <p14:tracePt t="9980" x="5564188" y="3625850"/>
          <p14:tracePt t="9996" x="5564188" y="3660775"/>
          <p14:tracePt t="10013" x="5589588" y="3721100"/>
          <p14:tracePt t="10030" x="5597525" y="3754438"/>
          <p14:tracePt t="10047" x="5607050" y="3771900"/>
          <p14:tracePt t="10063" x="5622925" y="3849688"/>
          <p14:tracePt t="10098" x="5632450" y="3892550"/>
          <p14:tracePt t="10114" x="5632450" y="3935413"/>
          <p14:tracePt t="10130" x="5640388" y="3968750"/>
          <p14:tracePt t="10148" x="5657850" y="3994150"/>
          <p14:tracePt t="10164" x="5665788" y="4037013"/>
          <p14:tracePt t="10181" x="5675313" y="4064000"/>
          <p14:tracePt t="10197" x="5692775" y="4122738"/>
          <p14:tracePt t="10215" x="5700713" y="4157663"/>
          <p14:tracePt t="10231" x="5708650" y="4192588"/>
          <p14:tracePt t="10248" x="5708650" y="4225925"/>
          <p14:tracePt t="10265" x="5708650" y="4243388"/>
          <p14:tracePt t="10282" x="5708650" y="4251325"/>
          <p14:tracePt t="10298" x="5708650" y="4268788"/>
          <p14:tracePt t="10315" x="5708650" y="4278313"/>
          <p14:tracePt t="10352" x="5708650" y="4286250"/>
          <p14:tracePt t="10369" x="5708650" y="4294188"/>
          <p14:tracePt t="10386" x="5708650" y="4303713"/>
          <p14:tracePt t="10417" x="5708650" y="4311650"/>
          <p14:tracePt t="10421" x="5718175" y="4311650"/>
          <p14:tracePt t="10433" x="5718175" y="4321175"/>
          <p14:tracePt t="10449" x="5718175" y="4329113"/>
          <p14:tracePt t="10466" x="5726113" y="4337050"/>
          <p14:tracePt t="10482" x="5735638" y="4354513"/>
          <p14:tracePt t="10500" x="5743575" y="4354513"/>
          <p14:tracePt t="10563" x="5735638" y="4354513"/>
          <p14:tracePt t="10811" x="5735638" y="4364038"/>
          <p14:tracePt t="10815" x="5726113" y="4364038"/>
          <p14:tracePt t="10856" x="5726113" y="4371975"/>
          <p14:tracePt t="11448" x="5726113" y="4364038"/>
          <p14:tracePt t="11452" x="5726113" y="4337050"/>
          <p14:tracePt t="11471" x="5735638" y="4321175"/>
          <p14:tracePt t="11488" x="5735638" y="4303713"/>
          <p14:tracePt t="11505" x="5743575" y="4286250"/>
          <p14:tracePt t="11522" x="5751513" y="4260850"/>
          <p14:tracePt t="11538" x="5768975" y="4225925"/>
          <p14:tracePt t="11555" x="5786438" y="4192588"/>
          <p14:tracePt t="11572" x="5803900" y="4140200"/>
          <p14:tracePt t="11589" x="5829300" y="4106863"/>
          <p14:tracePt t="11605" x="5854700" y="4029075"/>
          <p14:tracePt t="11623" x="5864225" y="3994150"/>
          <p14:tracePt t="11639" x="5880100" y="3943350"/>
          <p14:tracePt t="11656" x="5889625" y="3900488"/>
          <p14:tracePt t="11673" x="5915025" y="3857625"/>
          <p14:tracePt t="11689" x="5932488" y="3806825"/>
          <p14:tracePt t="11706" x="5957888" y="3736975"/>
          <p14:tracePt t="11722" x="5983288" y="3686175"/>
          <p14:tracePt t="11740" x="6000750" y="3617913"/>
          <p14:tracePt t="11756" x="6000750" y="3565525"/>
          <p14:tracePt t="11773" x="6000750" y="3506788"/>
          <p14:tracePt t="11789" x="6000750" y="3411538"/>
          <p14:tracePt t="11807" x="6000750" y="3343275"/>
          <p14:tracePt t="11823" x="6008688" y="3265488"/>
          <p14:tracePt t="11840" x="6008688" y="3206750"/>
          <p14:tracePt t="11856" x="6008688" y="3128963"/>
          <p14:tracePt t="11873" x="5957888" y="3035300"/>
          <p14:tracePt t="11890" x="5915025" y="2974975"/>
          <p14:tracePt t="11907" x="5880100" y="2906713"/>
          <p14:tracePt t="11923" x="5846763" y="2863850"/>
          <p14:tracePt t="11940" x="5829300" y="2820988"/>
          <p14:tracePt t="11957" x="5821363" y="2794000"/>
          <p14:tracePt t="11974" x="5794375" y="2743200"/>
          <p14:tracePt t="11991" x="5778500" y="2717800"/>
          <p14:tracePt t="12007" x="5761038" y="2700338"/>
          <p14:tracePt t="12024" x="5735638" y="2665413"/>
          <p14:tracePt t="12041" x="5708650" y="2649538"/>
          <p14:tracePt t="12058" x="5700713" y="2640013"/>
          <p14:tracePt t="12153" x="5692775" y="2640013"/>
          <p14:tracePt t="12157" x="5683250" y="2632075"/>
          <p14:tracePt t="12175" x="5665788" y="2632075"/>
          <p14:tracePt t="12192" x="5657850" y="2632075"/>
          <p14:tracePt t="12355" x="5649913" y="2632075"/>
          <p14:tracePt t="12385" x="5640388" y="2632075"/>
          <p14:tracePt t="12391" x="5640388" y="2640013"/>
          <p14:tracePt t="12410" x="5640388" y="2649538"/>
          <p14:tracePt t="12426" x="5632450" y="2657475"/>
          <p14:tracePt t="12443" x="5622925" y="2665413"/>
          <p14:tracePt t="12460" x="5614988" y="2665413"/>
          <p14:tracePt t="12477" x="5614988" y="2674938"/>
          <p14:tracePt t="12493" x="5607050" y="2674938"/>
          <p14:tracePt t="12536" x="5607050" y="2682875"/>
          <p14:tracePt t="12541" x="5589588" y="2692400"/>
          <p14:tracePt t="12560" x="5589588" y="2700338"/>
          <p14:tracePt t="12577" x="5580063" y="2717800"/>
          <p14:tracePt t="12594" x="5572125" y="2725738"/>
          <p14:tracePt t="12611" x="5554663" y="2743200"/>
          <p14:tracePt t="12629" x="5537200" y="2760663"/>
          <p14:tracePt t="12644" x="5511800" y="2786063"/>
          <p14:tracePt t="12661" x="5494338" y="2803525"/>
          <p14:tracePt t="12678" x="5461000" y="2846388"/>
          <p14:tracePt t="12695" x="5435600" y="2871788"/>
          <p14:tracePt t="12711" x="5400675" y="2906713"/>
          <p14:tracePt t="12728" x="5357813" y="2949575"/>
          <p14:tracePt t="12745" x="5322888" y="2992438"/>
          <p14:tracePt t="12762" x="5297488" y="3025775"/>
          <p14:tracePt t="12778" x="5264150" y="3068638"/>
          <p14:tracePt t="12795" x="5211763" y="3121025"/>
          <p14:tracePt t="12812" x="5160963" y="3179763"/>
          <p14:tracePt t="12829" x="5075238" y="3275013"/>
          <p14:tracePt t="12845" x="4989513" y="3360738"/>
          <p14:tracePt t="12862" x="4843463" y="3522663"/>
          <p14:tracePt t="12879" x="4775200" y="3617913"/>
          <p14:tracePt t="12896" x="4722813" y="3703638"/>
          <p14:tracePt t="12912" x="4689475" y="3771900"/>
          <p14:tracePt t="12929" x="4646613" y="3840163"/>
          <p14:tracePt t="12946" x="4594225" y="3935413"/>
          <p14:tracePt t="12962" x="4551363" y="4003675"/>
          <p14:tracePt t="12979" x="4500563" y="4079875"/>
          <p14:tracePt t="12996" x="4475163" y="4140200"/>
          <p14:tracePt t="13013" x="4449763" y="4183063"/>
          <p14:tracePt t="13029" x="4432300" y="4243388"/>
          <p14:tracePt t="13047" x="4414838" y="4278313"/>
          <p14:tracePt t="13063" x="4397375" y="4311650"/>
          <p14:tracePt t="13080" x="4389438" y="4354513"/>
          <p14:tracePt t="13097" x="4371975" y="4389438"/>
          <p14:tracePt t="13114" x="4364038" y="4457700"/>
          <p14:tracePt t="13130" x="4354513" y="4518025"/>
          <p14:tracePt t="13147" x="4321175" y="4586288"/>
          <p14:tracePt t="13164" x="4311650" y="4629150"/>
          <p14:tracePt t="13181" x="4311650" y="4637088"/>
          <p14:tracePt t="13261" x="4311650" y="4629150"/>
          <p14:tracePt t="13266" x="4303713" y="4594225"/>
          <p14:tracePt t="13281" x="4303713" y="4543425"/>
          <p14:tracePt t="13298" x="4303713" y="4492625"/>
          <p14:tracePt t="13314" x="4303713" y="4414838"/>
          <p14:tracePt t="13331" x="4346575" y="4294188"/>
          <p14:tracePt t="13348" x="4432300" y="4157663"/>
          <p14:tracePt t="13365" x="4535488" y="4029075"/>
          <p14:tracePt t="13381" x="4722813" y="3875088"/>
          <p14:tracePt t="13399" x="4835525" y="3797300"/>
          <p14:tracePt t="13415" x="4946650" y="3721100"/>
          <p14:tracePt t="13432" x="5118100" y="3643313"/>
          <p14:tracePt t="13448" x="5340350" y="3565525"/>
          <p14:tracePt t="13465" x="5529263" y="3514725"/>
          <p14:tracePt t="13482" x="5726113" y="3463925"/>
          <p14:tracePt t="13499" x="5854700" y="3446463"/>
          <p14:tracePt t="13515" x="5975350" y="3446463"/>
          <p14:tracePt t="13533" x="6043613" y="3446463"/>
          <p14:tracePt t="13549" x="6103938" y="3446463"/>
          <p14:tracePt t="13805" x="6103938" y="3454400"/>
          <p14:tracePt t="13848" x="6103938" y="3463925"/>
          <p14:tracePt t="15116" x="6103938" y="3471863"/>
          <p14:tracePt t="15120" x="6103938" y="3479800"/>
          <p14:tracePt t="15162" x="6103938" y="3489325"/>
          <p14:tracePt t="15166" x="6094413" y="3497263"/>
          <p14:tracePt t="15175" x="6094413" y="3514725"/>
          <p14:tracePt t="15192" x="6086475" y="3522663"/>
          <p14:tracePt t="15208" x="6086475" y="3532188"/>
          <p14:tracePt t="15225" x="6086475" y="3540125"/>
          <p14:tracePt t="15242" x="6086475" y="3549650"/>
          <p14:tracePt t="15258" x="6086475" y="3565525"/>
          <p14:tracePt t="15275" x="6069013" y="3582988"/>
          <p14:tracePt t="15292" x="6061075" y="3608388"/>
          <p14:tracePt t="15309" x="6043613" y="3651250"/>
          <p14:tracePt t="15325" x="6026150" y="3703638"/>
          <p14:tracePt t="15342" x="6008688" y="3754438"/>
          <p14:tracePt t="15359" x="5992813" y="3806825"/>
          <p14:tracePt t="15376" x="5983288" y="3883025"/>
          <p14:tracePt t="15392" x="5975350" y="3968750"/>
          <p14:tracePt t="15409" x="5965825" y="4046538"/>
          <p14:tracePt t="15426" x="5957888" y="4097338"/>
          <p14:tracePt t="15443" x="5940425" y="4165600"/>
          <p14:tracePt t="15459" x="5932488" y="4208463"/>
          <p14:tracePt t="15477" x="5907088" y="4278313"/>
          <p14:tracePt t="15493" x="5880100" y="4346575"/>
          <p14:tracePt t="15493" x="5872163" y="4371975"/>
          <p14:tracePt t="15510" x="5821363" y="4483100"/>
          <p14:tracePt t="15526" x="5778500" y="4578350"/>
          <p14:tracePt t="15543" x="5743575" y="4654550"/>
          <p14:tracePt t="15560" x="5718175" y="4714875"/>
          <p14:tracePt t="15577" x="5700713" y="4775200"/>
          <p14:tracePt t="15594" x="5675313" y="4808538"/>
          <p14:tracePt t="15610" x="5622925" y="4860925"/>
          <p14:tracePt t="15627" x="5564188" y="4911725"/>
          <p14:tracePt t="15644" x="5478463" y="4964113"/>
          <p14:tracePt t="15661" x="5408613" y="5022850"/>
          <p14:tracePt t="15661" x="5375275" y="5049838"/>
          <p14:tracePt t="15678" x="5280025" y="5135563"/>
          <p14:tracePt t="15694" x="5221288" y="5194300"/>
          <p14:tracePt t="15711" x="5186363" y="5246688"/>
          <p14:tracePt t="15728" x="5168900" y="5289550"/>
          <p14:tracePt t="15744" x="5143500" y="5314950"/>
          <p14:tracePt t="15762" x="5126038" y="5340350"/>
          <p14:tracePt t="15778" x="5118100" y="5357813"/>
          <p14:tracePt t="15795" x="5092700" y="5383213"/>
          <p14:tracePt t="15811" x="5057775" y="5426075"/>
          <p14:tracePt t="15828" x="5022850" y="5468938"/>
          <p14:tracePt t="15845" x="4989513" y="5521325"/>
          <p14:tracePt t="15862" x="4964113" y="5572125"/>
          <p14:tracePt t="15878" x="4946650" y="5597525"/>
          <p14:tracePt t="15895" x="4937125" y="5614988"/>
          <p14:tracePt t="15912" x="4929188" y="5622925"/>
          <p14:tracePt t="15929" x="4903788" y="5649913"/>
          <p14:tracePt t="15946" x="4878388" y="5692775"/>
          <p14:tracePt t="15962" x="4860925" y="5718175"/>
          <p14:tracePt t="15979" x="4843463" y="5751513"/>
          <p14:tracePt t="15995" x="4843463" y="5761038"/>
          <p14:tracePt t="16083" x="4835525" y="5751513"/>
          <p14:tracePt t="16096" x="4835525" y="5743575"/>
          <p14:tracePt t="16113" x="4835525" y="5735638"/>
          <p14:tracePt t="16118" x="4826000" y="5735638"/>
          <p14:tracePt t="16130" x="4826000" y="5718175"/>
          <p14:tracePt t="16147" x="4808538" y="5675313"/>
          <p14:tracePt t="16163" x="4792663" y="5622925"/>
          <p14:tracePt t="16180" x="4775200" y="5546725"/>
          <p14:tracePt t="16197" x="4740275" y="5408613"/>
          <p14:tracePt t="16197" x="4722813" y="5340350"/>
          <p14:tracePt t="16214" x="4689475" y="5178425"/>
          <p14:tracePt t="16231" x="4637088" y="4979988"/>
          <p14:tracePt t="16247" x="4611688" y="4800600"/>
          <p14:tracePt t="16264" x="4578350" y="4578350"/>
          <p14:tracePt t="16280" x="4568825" y="4379913"/>
          <p14:tracePt t="16298" x="4551363" y="4149725"/>
          <p14:tracePt t="16314" x="4525963" y="3960813"/>
          <p14:tracePt t="16331" x="4483100" y="3779838"/>
          <p14:tracePt t="16347" x="4449763" y="3617913"/>
          <p14:tracePt t="16365" x="4422775" y="3497263"/>
          <p14:tracePt t="16381" x="4414838" y="3378200"/>
          <p14:tracePt t="16381" x="4414838" y="3317875"/>
          <p14:tracePt t="16398" x="4422775" y="3197225"/>
          <p14:tracePt t="16414" x="4440238" y="3094038"/>
          <p14:tracePt t="16432" x="4457700" y="3000375"/>
          <p14:tracePt t="16448" x="4483100" y="2897188"/>
          <p14:tracePt t="16465" x="4483100" y="2836863"/>
          <p14:tracePt t="16481" x="4492625" y="2794000"/>
          <p14:tracePt t="16498" x="4508500" y="2743200"/>
          <p14:tracePt t="16515" x="4508500" y="2708275"/>
          <p14:tracePt t="16532" x="4525963" y="2665413"/>
          <p14:tracePt t="16550" x="4525963" y="2649538"/>
          <p14:tracePt t="16565" x="4535488" y="2632075"/>
          <p14:tracePt t="16582" x="4551363" y="2606675"/>
          <p14:tracePt t="16599" x="4568825" y="2589213"/>
          <p14:tracePt t="16616" x="4594225" y="2563813"/>
          <p14:tracePt t="16632" x="4611688" y="2520950"/>
          <p14:tracePt t="16650" x="4629150" y="2486025"/>
          <p14:tracePt t="16666" x="4646613" y="2468563"/>
          <p14:tracePt t="16683" x="4646613" y="2451100"/>
          <p14:tracePt t="16865" x="4646613" y="2460625"/>
          <p14:tracePt t="16871" x="4646613" y="2478088"/>
          <p14:tracePt t="16884" x="4646613" y="2528888"/>
          <p14:tracePt t="16901" x="4637088" y="2632075"/>
          <p14:tracePt t="16917" x="4637088" y="2846388"/>
          <p14:tracePt t="16935" x="4629150" y="3025775"/>
          <p14:tracePt t="16951" x="4586288" y="3275013"/>
          <p14:tracePt t="16968" x="4586288" y="3489325"/>
          <p14:tracePt t="16984" x="4578350" y="3686175"/>
          <p14:tracePt t="17001" x="4578350" y="3892550"/>
          <p14:tracePt t="17018" x="4586288" y="4037013"/>
          <p14:tracePt t="17035" x="4611688" y="4183063"/>
          <p14:tracePt t="17051" x="4629150" y="4294188"/>
          <p14:tracePt t="17068" x="4646613" y="4422775"/>
          <p14:tracePt t="17085" x="4672013" y="4535488"/>
          <p14:tracePt t="17085" x="4679950" y="4611688"/>
          <p14:tracePt t="17102" x="4689475" y="4775200"/>
          <p14:tracePt t="17118" x="4697413" y="4903788"/>
          <p14:tracePt t="17135" x="4722813" y="5049838"/>
          <p14:tracePt t="17152" x="4740275" y="5160963"/>
          <p14:tracePt t="17169" x="4765675" y="5289550"/>
          <p14:tracePt t="17185" x="4792663" y="5408613"/>
          <p14:tracePt t="17202" x="4808538" y="5521325"/>
          <p14:tracePt t="17219" x="4826000" y="5607050"/>
          <p14:tracePt t="17235" x="4835525" y="5675313"/>
          <p14:tracePt t="17253" x="4843463" y="5726113"/>
          <p14:tracePt t="17269" x="4851400" y="5761038"/>
          <p14:tracePt t="17349" x="4851400" y="5768975"/>
          <p14:tracePt t="17353" x="4851400" y="5778500"/>
          <p14:tracePt t="17939" x="4843463" y="5778500"/>
          <p14:tracePt t="17956" x="4835525" y="5778500"/>
          <p14:tracePt t="17973" x="4835525" y="5768975"/>
          <p14:tracePt t="17999" x="4835525" y="5761038"/>
          <p14:tracePt t="18003" x="4835525" y="5751513"/>
          <p14:tracePt t="18023" x="4826000" y="5743575"/>
          <p14:tracePt t="18040" x="4826000" y="5718175"/>
          <p14:tracePt t="18057" x="4826000" y="5692775"/>
          <p14:tracePt t="18073" x="4808538" y="5640388"/>
          <p14:tracePt t="18091" x="4800600" y="5589588"/>
          <p14:tracePt t="18107" x="4800600" y="5529263"/>
          <p14:tracePt t="18124" x="4808538" y="5443538"/>
          <p14:tracePt t="18140" x="4843463" y="5365750"/>
          <p14:tracePt t="18140" x="4868863" y="5322888"/>
          <p14:tracePt t="18158" x="4954588" y="5203825"/>
          <p14:tracePt t="18174" x="5049838" y="5092700"/>
          <p14:tracePt t="18191" x="5194300" y="4946650"/>
          <p14:tracePt t="18208" x="5332413" y="4808538"/>
          <p14:tracePt t="18224" x="5529263" y="4637088"/>
          <p14:tracePt t="18241" x="5708650" y="4500563"/>
          <p14:tracePt t="18258" x="5897563" y="4329113"/>
          <p14:tracePt t="18275" x="6061075" y="4200525"/>
          <p14:tracePt t="18291" x="6275388" y="4011613"/>
          <p14:tracePt t="18308" x="6421438" y="3865563"/>
          <p14:tracePt t="18325" x="6608763" y="3592513"/>
          <p14:tracePt t="18342" x="6686550" y="3429000"/>
          <p14:tracePt t="18358" x="6746875" y="3275013"/>
          <p14:tracePt t="18376" x="6772275" y="3171825"/>
          <p14:tracePt t="18392" x="6807200" y="3051175"/>
          <p14:tracePt t="18409" x="6815138" y="2982913"/>
          <p14:tracePt t="18425" x="6823075" y="2914650"/>
          <p14:tracePt t="18442" x="6823075" y="2871788"/>
          <p14:tracePt t="18459" x="6815138" y="2846388"/>
          <p14:tracePt t="18476" x="6797675" y="2820988"/>
          <p14:tracePt t="18550" x="6797675" y="2811463"/>
          <p14:tracePt t="18554" x="6815138" y="2768600"/>
          <p14:tracePt t="18577" x="6823075" y="2743200"/>
          <p14:tracePt t="18593" x="6823075" y="2735263"/>
          <p14:tracePt t="18610" x="6823075" y="2725738"/>
          <p14:tracePt t="18652" x="6823075" y="2717800"/>
          <p14:tracePt t="18657" x="6823075" y="2708275"/>
          <p14:tracePt t="18677" x="6840538" y="2665413"/>
          <p14:tracePt t="18694" x="6850063" y="2614613"/>
          <p14:tracePt t="18710" x="6865938" y="2563813"/>
          <p14:tracePt t="18728" x="6865938" y="2493963"/>
          <p14:tracePt t="18744" x="6865938" y="2460625"/>
          <p14:tracePt t="18761" x="6858000" y="2451100"/>
          <p14:tracePt t="18777" x="6840538" y="2443163"/>
          <p14:tracePt t="18794" x="6823075" y="2435225"/>
          <p14:tracePt t="18811" x="6815138" y="2435225"/>
          <p14:tracePt t="18856" x="6815138" y="2425700"/>
          <p14:tracePt t="18860" x="6815138" y="2392363"/>
          <p14:tracePt t="18879" x="6815138" y="2339975"/>
          <p14:tracePt t="18894" x="6815138" y="2314575"/>
          <p14:tracePt t="18912" x="6815138" y="2297113"/>
          <p14:tracePt t="19000" x="6815138" y="2306638"/>
          <p14:tracePt t="19128" x="6815138" y="2314575"/>
          <p14:tracePt t="19158" x="6815138" y="2332038"/>
          <p14:tracePt t="19163" x="6815138" y="2339975"/>
          <p14:tracePt t="19179" x="6815138" y="2374900"/>
          <p14:tracePt t="19197" x="6815138" y="2408238"/>
          <p14:tracePt t="19213" x="6815138" y="2486025"/>
          <p14:tracePt t="19230" x="6815138" y="2503488"/>
          <p14:tracePt t="19246" x="6823075" y="2528888"/>
          <p14:tracePt t="19264" x="6832600" y="2554288"/>
          <p14:tracePt t="19280" x="6832600" y="2571750"/>
          <p14:tracePt t="19297" x="6832600" y="2597150"/>
          <p14:tracePt t="19314" x="6832600" y="2632075"/>
          <p14:tracePt t="19330" x="6832600" y="2674938"/>
          <p14:tracePt t="19347" x="6823075" y="2735263"/>
          <p14:tracePt t="19364" x="6823075" y="2786063"/>
          <p14:tracePt t="19380" x="6815138" y="2906713"/>
          <p14:tracePt t="19398" x="6815138" y="2974975"/>
          <p14:tracePt t="19414" x="6815138" y="3035300"/>
          <p14:tracePt t="19431" x="6815138" y="3103563"/>
          <p14:tracePt t="19447" x="6815138" y="3154363"/>
          <p14:tracePt t="19465" x="6815138" y="3214688"/>
          <p14:tracePt t="19481" x="6815138" y="3282950"/>
          <p14:tracePt t="19498" x="6815138" y="3386138"/>
          <p14:tracePt t="19514" x="6797675" y="3479800"/>
          <p14:tracePt t="19531" x="6764338" y="3617913"/>
          <p14:tracePt t="19548" x="6737350" y="3729038"/>
          <p14:tracePt t="19565" x="6721475" y="3849688"/>
          <p14:tracePt t="19582" x="6721475" y="3900488"/>
          <p14:tracePt t="19598" x="6721475" y="3935413"/>
          <p14:tracePt t="19615" x="6721475" y="3960813"/>
          <p14:tracePt t="19632" x="6721475" y="3986213"/>
          <p14:tracePt t="19649" x="6721475" y="4021138"/>
          <p14:tracePt t="19665" x="6721475" y="4046538"/>
          <p14:tracePt t="19682" x="6721475" y="4071938"/>
          <p14:tracePt t="19699" x="6721475" y="4097338"/>
          <p14:tracePt t="19716" x="6721475" y="4132263"/>
          <p14:tracePt t="19733" x="6721475" y="4149725"/>
          <p14:tracePt t="19749" x="6721475" y="4175125"/>
          <p14:tracePt t="19766" x="6721475" y="4183063"/>
          <p14:tracePt t="19890" x="6721475" y="4192588"/>
          <p14:tracePt t="20278" x="6711950" y="4192588"/>
          <p14:tracePt t="20328" x="6704013" y="4192588"/>
          <p14:tracePt t="20873" x="6704013" y="4200525"/>
          <p14:tracePt t="20888" x="6704013" y="4217988"/>
          <p14:tracePt t="20888" x="6704013" y="4235450"/>
          <p14:tracePt t="20905" x="6704013" y="4268788"/>
          <p14:tracePt t="20922" x="6711950" y="4321175"/>
          <p14:tracePt t="20926" x="6721475" y="4371975"/>
          <p14:tracePt t="20939" x="6737350" y="4465638"/>
          <p14:tracePt t="20956" x="6754813" y="4594225"/>
          <p14:tracePt t="20972" x="6772275" y="4714875"/>
          <p14:tracePt t="20990" x="6780213" y="4765675"/>
          <p14:tracePt t="21006" x="6780213" y="4808538"/>
          <p14:tracePt t="21023" x="6780213" y="4826000"/>
          <p14:tracePt t="21039" x="6780213" y="4843463"/>
          <p14:tracePt t="21056" x="6780213" y="4878388"/>
          <p14:tracePt t="21073" x="6789738" y="4903788"/>
          <p14:tracePt t="21090" x="6797675" y="4937125"/>
          <p14:tracePt t="21107" x="6797675" y="4954588"/>
          <p14:tracePt t="21123" x="6797675" y="4964113"/>
          <p14:tracePt t="21331" x="6797675" y="4954588"/>
          <p14:tracePt t="21586" x="6797675" y="4964113"/>
          <p14:tracePt t="21591" x="6797675" y="4979988"/>
          <p14:tracePt t="21609" x="6797675" y="5006975"/>
          <p14:tracePt t="21627" x="6797675" y="5049838"/>
          <p14:tracePt t="21643" x="6797675" y="5100638"/>
          <p14:tracePt t="21660" x="6797675" y="5143500"/>
          <p14:tracePt t="21676" x="6797675" y="5178425"/>
          <p14:tracePt t="21676" x="6797675" y="5194300"/>
          <p14:tracePt t="21694" x="6797675" y="5211763"/>
          <p14:tracePt t="21710" x="6789738" y="5237163"/>
          <p14:tracePt t="21727" x="6789738" y="5254625"/>
          <p14:tracePt t="21743" x="6789738" y="5280025"/>
          <p14:tracePt t="21761" x="6780213" y="5307013"/>
          <p14:tracePt t="21777" x="6780213" y="5340350"/>
          <p14:tracePt t="21794" x="6772275" y="5357813"/>
          <p14:tracePt t="21810" x="6772275" y="5375275"/>
          <p14:tracePt t="23354" x="0" y="0"/>
        </p14:tracePtLst>
        <p14:tracePtLst>
          <p14:tracePt t="28969" x="6908800" y="2297113"/>
          <p14:tracePt t="29204" x="6908800" y="2306638"/>
          <p14:tracePt t="29221" x="6908800" y="2314575"/>
          <p14:tracePt t="29235" x="6908800" y="2339975"/>
          <p14:tracePt t="29251" x="6900863" y="2365375"/>
          <p14:tracePt t="29268" x="6900863" y="2392363"/>
          <p14:tracePt t="29273" x="6900863" y="2400300"/>
          <p14:tracePt t="29285" x="6900863" y="2417763"/>
          <p14:tracePt t="29302" x="6900863" y="2425700"/>
          <p14:tracePt t="29318" x="6900863" y="2435225"/>
          <p14:tracePt t="29335" x="6900863" y="2443163"/>
          <p14:tracePt t="29352" x="6900863" y="2460625"/>
          <p14:tracePt t="29369" x="6900863" y="2486025"/>
          <p14:tracePt t="29386" x="6900863" y="2528888"/>
          <p14:tracePt t="29403" x="6900863" y="2571750"/>
          <p14:tracePt t="29419" x="6908800" y="2614613"/>
          <p14:tracePt t="29436" x="6918325" y="2665413"/>
          <p14:tracePt t="29452" x="6918325" y="2735263"/>
          <p14:tracePt t="29452" x="6918325" y="2768600"/>
          <p14:tracePt t="29470" x="6926263" y="2820988"/>
          <p14:tracePt t="29487" x="6935788" y="2871788"/>
          <p14:tracePt t="29503" x="6943725" y="2922588"/>
          <p14:tracePt t="29520" x="6951663" y="2965450"/>
          <p14:tracePt t="29536" x="6951663" y="3008313"/>
          <p14:tracePt t="29553" x="6961188" y="3051175"/>
          <p14:tracePt t="29570" x="6961188" y="3086100"/>
          <p14:tracePt t="29587" x="6961188" y="3136900"/>
          <p14:tracePt t="29603" x="6969125" y="3222625"/>
          <p14:tracePt t="29621" x="6969125" y="3308350"/>
          <p14:tracePt t="29637" x="6986588" y="3378200"/>
          <p14:tracePt t="29637" x="6994525" y="3411538"/>
          <p14:tracePt t="29654" x="6994525" y="3463925"/>
          <p14:tracePt t="29671" x="6994525" y="3532188"/>
          <p14:tracePt t="29687" x="7004050" y="3600450"/>
          <p14:tracePt t="29704" x="7004050" y="3660775"/>
          <p14:tracePt t="29721" x="7011988" y="3746500"/>
          <p14:tracePt t="29737" x="7011988" y="3875088"/>
          <p14:tracePt t="29754" x="7011988" y="3986213"/>
          <p14:tracePt t="29771" x="6994525" y="4132263"/>
          <p14:tracePt t="29788" x="6986588" y="4225925"/>
          <p14:tracePt t="29804" x="6978650" y="4311650"/>
          <p14:tracePt t="29821" x="6978650" y="4371975"/>
          <p14:tracePt t="29821" x="6978650" y="4406900"/>
          <p14:tracePt t="29839" x="6978650" y="4475163"/>
          <p14:tracePt t="29855" x="6969125" y="4508500"/>
          <p14:tracePt t="29872" x="6969125" y="4551363"/>
          <p14:tracePt t="29888" x="6969125" y="4603750"/>
          <p14:tracePt t="29905" x="6969125" y="4654550"/>
          <p14:tracePt t="29922" x="6969125" y="4732338"/>
          <p14:tracePt t="29939" x="6961188" y="4808538"/>
          <p14:tracePt t="29955" x="6961188" y="4868863"/>
          <p14:tracePt t="29973" x="6961188" y="4921250"/>
          <p14:tracePt t="29989" x="6961188" y="4954588"/>
          <p14:tracePt t="29989" x="6961188" y="4964113"/>
          <p14:tracePt t="30006" x="6961188" y="4997450"/>
          <p14:tracePt t="30022" x="6961188" y="5006975"/>
          <p14:tracePt t="30039" x="6961188" y="5022850"/>
          <p14:tracePt t="30056" x="6961188" y="5040313"/>
          <p14:tracePt t="30073" x="6951663" y="5065713"/>
          <p14:tracePt t="30089" x="6951663" y="5092700"/>
          <p14:tracePt t="30106" x="6951663" y="5126038"/>
          <p14:tracePt t="30123" x="6951663" y="5151438"/>
          <p14:tracePt t="30140" x="6951663" y="5168900"/>
          <p14:tracePt t="30156" x="6943725" y="5178425"/>
          <p14:tracePt t="30174" x="6943725" y="5211763"/>
          <p14:tracePt t="30190" x="6943725" y="5237163"/>
          <p14:tracePt t="30207" x="6935788" y="5254625"/>
          <p14:tracePt t="30224" x="6935788" y="5272088"/>
          <p14:tracePt t="30240" x="6935788" y="5289550"/>
          <p14:tracePt t="30257" x="6935788" y="5297488"/>
          <p14:tracePt t="30273" x="6926263" y="5307013"/>
          <p14:tracePt t="30291" x="6926263" y="5314950"/>
          <p14:tracePt t="30307" x="6926263" y="5332413"/>
          <p14:tracePt t="30324" x="6908800" y="5332413"/>
          <p14:tracePt t="30341" x="6908800" y="5349875"/>
          <p14:tracePt t="30341" x="6900863" y="5349875"/>
          <p14:tracePt t="30358" x="6875463" y="5383213"/>
          <p14:tracePt t="30374" x="6832600" y="5408613"/>
          <p14:tracePt t="30392" x="6764338" y="5468938"/>
          <p14:tracePt t="30408" x="6694488" y="5511800"/>
          <p14:tracePt t="30425" x="6626225" y="5554663"/>
          <p14:tracePt t="30441" x="6575425" y="5597525"/>
          <p14:tracePt t="30458" x="6489700" y="5640388"/>
          <p14:tracePt t="30475" x="6429375" y="5665788"/>
          <p14:tracePt t="30492" x="6369050" y="5700713"/>
          <p14:tracePt t="30508" x="6300788" y="5751513"/>
          <p14:tracePt t="30525" x="6257925" y="5786438"/>
          <p14:tracePt t="30525" x="6240463" y="5786438"/>
          <p14:tracePt t="30542" x="6207125" y="5811838"/>
          <p14:tracePt t="30559" x="6189663" y="5829300"/>
          <p14:tracePt t="30576" x="6121400" y="5872163"/>
          <p14:tracePt t="30592" x="6008688" y="5940425"/>
          <p14:tracePt t="30609" x="5897563" y="6026150"/>
          <p14:tracePt t="30625" x="5751513" y="6129338"/>
          <p14:tracePt t="30643" x="5622925" y="6232525"/>
          <p14:tracePt t="30659" x="5494338" y="6343650"/>
          <p14:tracePt t="30676" x="5426075" y="6394450"/>
          <p14:tracePt t="30692" x="5418138" y="6411913"/>
          <p14:tracePt t="30766" x="5408613" y="6411913"/>
          <p14:tracePt t="30827" x="5400675" y="6411913"/>
          <p14:tracePt t="30880" x="5392738" y="6411913"/>
          <p14:tracePt t="30898" x="5375275" y="6411913"/>
          <p14:tracePt t="30903" x="5365750" y="6411913"/>
          <p14:tracePt t="30910" x="5332413" y="6394450"/>
          <p14:tracePt t="30928" x="5280025" y="6378575"/>
          <p14:tracePt t="30944" x="5237163" y="6351588"/>
          <p14:tracePt t="30961" x="5221288" y="6343650"/>
          <p14:tracePt t="30977" x="5194300" y="6326188"/>
          <p14:tracePt t="30994" x="5186363" y="6326188"/>
          <p14:tracePt t="31028" x="5178425" y="6326188"/>
          <p14:tracePt t="31044" x="5160963" y="6318250"/>
          <p14:tracePt t="31049" x="5126038" y="6318250"/>
          <p14:tracePt t="31061" x="4921250" y="6292850"/>
          <p14:tracePt t="31078" x="4732338" y="6283325"/>
          <p14:tracePt t="31095" x="4465638" y="6257925"/>
          <p14:tracePt t="31111" x="4243388" y="6249988"/>
          <p14:tracePt t="31129" x="3986213" y="6223000"/>
          <p14:tracePt t="31145" x="3832225" y="6207125"/>
          <p14:tracePt t="31162" x="3721100" y="6180138"/>
          <p14:tracePt t="31179" x="3711575" y="6172200"/>
          <p14:tracePt t="31233" x="3703638" y="6172200"/>
          <p14:tracePt t="31245" x="3686175" y="6164263"/>
          <p14:tracePt t="31262" x="3635375" y="6164263"/>
          <p14:tracePt t="31279" x="3549650" y="6164263"/>
          <p14:tracePt t="31296" x="3463925" y="6164263"/>
          <p14:tracePt t="31312" x="3343275" y="6154738"/>
          <p14:tracePt t="31317" x="3257550" y="6137275"/>
          <p14:tracePt t="31329" x="3163888" y="6121400"/>
          <p14:tracePt t="31346" x="3086100" y="6111875"/>
          <p14:tracePt t="31363" x="2965450" y="6111875"/>
          <p14:tracePt t="31380" x="2836863" y="6111875"/>
          <p14:tracePt t="31397" x="2725738" y="6111875"/>
          <p14:tracePt t="31413" x="2632075" y="6137275"/>
          <p14:tracePt t="31430" x="2622550" y="6146800"/>
          <p14:tracePt t="31544" x="2632075" y="6146800"/>
          <p14:tracePt t="31548" x="2632075" y="6137275"/>
          <p14:tracePt t="31564" x="2665413" y="6121400"/>
          <p14:tracePt t="31580" x="2700338" y="6111875"/>
          <p14:tracePt t="31580" x="2725738" y="6111875"/>
          <p14:tracePt t="31598" x="2794000" y="6103938"/>
          <p14:tracePt t="31614" x="2854325" y="6094413"/>
          <p14:tracePt t="31631" x="2957513" y="6078538"/>
          <p14:tracePt t="31648" x="3060700" y="6061075"/>
          <p14:tracePt t="31665" x="3222625" y="6035675"/>
          <p14:tracePt t="31681" x="3403600" y="5992813"/>
          <p14:tracePt t="31698" x="3600450" y="5957888"/>
          <p14:tracePt t="31715" x="3779838" y="5907088"/>
          <p14:tracePt t="31732" x="3935413" y="5872163"/>
          <p14:tracePt t="31748" x="4029075" y="5846763"/>
          <p14:tracePt t="31765" x="4089400" y="5837238"/>
          <p14:tracePt t="31782" x="4140200" y="5811838"/>
          <p14:tracePt t="31799" x="4183063" y="5803900"/>
          <p14:tracePt t="31815" x="4235450" y="5786438"/>
          <p14:tracePt t="31832" x="4303713" y="5768975"/>
          <p14:tracePt t="31849" x="4354513" y="5761038"/>
          <p14:tracePt t="31865" x="4432300" y="5743575"/>
          <p14:tracePt t="31882" x="4492625" y="5718175"/>
          <p14:tracePt t="31899" x="4525963" y="5718175"/>
          <p14:tracePt t="31916" x="4543425" y="5708650"/>
          <p14:tracePt t="31949" x="4551363" y="5708650"/>
          <p14:tracePt t="31966" x="4560888" y="5708650"/>
          <p14:tracePt t="31983" x="4586288" y="5708650"/>
          <p14:tracePt t="31999" x="4654550" y="5708650"/>
          <p14:tracePt t="32005" x="4714875" y="5708650"/>
          <p14:tracePt t="32017" x="4740275" y="5708650"/>
          <p14:tracePt t="32078" x="4749800" y="5708650"/>
          <p14:tracePt t="32083" x="4749800" y="5718175"/>
          <p14:tracePt t="32100" x="4775200" y="5743575"/>
          <p14:tracePt t="32117" x="4808538" y="5768975"/>
          <p14:tracePt t="32117" x="4835525" y="5778500"/>
          <p14:tracePt t="32134" x="4921250" y="5821363"/>
          <p14:tracePt t="32150" x="4997450" y="5837238"/>
          <p14:tracePt t="32168" x="5057775" y="5837238"/>
          <p14:tracePt t="32184" x="5083175" y="5837238"/>
          <p14:tracePt t="32256" x="5083175" y="5846763"/>
          <p14:tracePt t="32274" x="5092700" y="5864225"/>
          <p14:tracePt t="32279" x="5160963" y="5932488"/>
          <p14:tracePt t="32301" x="5365750" y="6043613"/>
          <p14:tracePt t="32318" x="5461000" y="6069013"/>
          <p14:tracePt t="32335" x="5521325" y="6078538"/>
          <p14:tracePt t="32351" x="5537200" y="6078538"/>
          <p14:tracePt t="32416" x="5529263" y="6078538"/>
          <p14:tracePt t="32435" x="5521325" y="6086475"/>
          <p14:tracePt t="32441" x="5511800" y="6094413"/>
          <p14:tracePt t="32452" x="5503863" y="6121400"/>
          <p14:tracePt t="32469" x="5486400" y="6154738"/>
          <p14:tracePt t="32619" x="5478463" y="6154738"/>
          <p14:tracePt t="32641" x="5468938" y="6154738"/>
          <p14:tracePt t="32647" x="5461000" y="6154738"/>
          <p14:tracePt t="32810" x="5451475" y="6154738"/>
          <p14:tracePt t="32825" x="5451475" y="6164263"/>
          <p14:tracePt t="32838" x="5443538" y="6164263"/>
          <p14:tracePt t="32919" x="5435600" y="6164263"/>
          <p14:tracePt t="32923" x="5408613" y="6172200"/>
          <p14:tracePt t="32938" x="5365750" y="6172200"/>
          <p14:tracePt t="32955" x="5322888" y="6180138"/>
          <p14:tracePt t="32972" x="5237163" y="6197600"/>
          <p14:tracePt t="32988" x="5168900" y="6207125"/>
          <p14:tracePt t="33005" x="5118100" y="6207125"/>
          <p14:tracePt t="33089" x="5108575" y="6207125"/>
          <p14:tracePt t="33105" x="5057775" y="6207125"/>
          <p14:tracePt t="33122" x="5006975" y="6207125"/>
          <p14:tracePt t="33127" x="4972050" y="6215063"/>
          <p14:tracePt t="33139" x="4878388" y="6215063"/>
          <p14:tracePt t="33156" x="4792663" y="6215063"/>
          <p14:tracePt t="33172" x="4664075" y="6215063"/>
          <p14:tracePt t="33190" x="4621213" y="6215063"/>
          <p14:tracePt t="33206" x="4603750" y="6215063"/>
          <p14:tracePt t="33223" x="4578350" y="6215063"/>
          <p14:tracePt t="33239" x="4535488" y="6215063"/>
          <p14:tracePt t="33257" x="4449763" y="6215063"/>
          <p14:tracePt t="33273" x="4329113" y="6215063"/>
          <p14:tracePt t="33290" x="4200525" y="6215063"/>
          <p14:tracePt t="33307" x="4046538" y="6207125"/>
          <p14:tracePt t="33324" x="3951288" y="6207125"/>
          <p14:tracePt t="33340" x="3875088" y="6207125"/>
          <p14:tracePt t="33357" x="3832225" y="6207125"/>
          <p14:tracePt t="33374" x="3779838" y="6197600"/>
          <p14:tracePt t="33391" x="3711575" y="6189663"/>
          <p14:tracePt t="33407" x="3575050" y="6172200"/>
          <p14:tracePt t="33424" x="3378200" y="6154738"/>
          <p14:tracePt t="33441" x="3214688" y="6146800"/>
          <p14:tracePt t="33458" x="3051175" y="6146800"/>
          <p14:tracePt t="33474" x="2932113" y="6137275"/>
          <p14:tracePt t="33491" x="2846388" y="6137275"/>
          <p14:tracePt t="33508" x="2803525" y="6137275"/>
          <p14:tracePt t="33524" x="2786063" y="6137275"/>
          <p14:tracePt t="33541" x="2768600" y="6137275"/>
          <p14:tracePt t="33558" x="2743200" y="6137275"/>
          <p14:tracePt t="33575" x="2700338" y="6137275"/>
          <p14:tracePt t="33591" x="2649538" y="6137275"/>
          <p14:tracePt t="33608" x="2597150" y="6146800"/>
          <p14:tracePt t="33625" x="2554288" y="6154738"/>
          <p14:tracePt t="33642" x="2520950" y="6154738"/>
          <p14:tracePt t="33658" x="2511425" y="6164263"/>
          <p14:tracePt t="35180" x="0" y="0"/>
        </p14:tracePtLst>
        <p14:tracePtLst>
          <p14:tracePt t="38333" x="4749800" y="6386513"/>
          <p14:tracePt t="38565" x="4757738" y="6386513"/>
          <p14:tracePt t="38570" x="4765675" y="6386513"/>
          <p14:tracePt t="38586" x="4800600" y="6378575"/>
          <p14:tracePt t="38603" x="4868863" y="6378575"/>
          <p14:tracePt t="38620" x="4946650" y="6378575"/>
          <p14:tracePt t="38636" x="4997450" y="6378575"/>
          <p14:tracePt t="38653" x="5014913" y="6378575"/>
          <p14:tracePt t="38699" x="5022850" y="6378575"/>
          <p14:tracePt t="38729" x="5032375" y="6378575"/>
          <p14:tracePt t="38734" x="5075238" y="6386513"/>
          <p14:tracePt t="38754" x="5100638" y="6403975"/>
          <p14:tracePt t="38771" x="5135563" y="6403975"/>
          <p14:tracePt t="38787" x="5151438" y="6403975"/>
          <p14:tracePt t="38804" x="5160963" y="6403975"/>
          <p14:tracePt t="38821" x="5178425" y="6403975"/>
          <p14:tracePt t="38838" x="5186363" y="6403975"/>
          <p14:tracePt t="38854" x="5237163" y="6429375"/>
          <p14:tracePt t="38871" x="5289550" y="6454775"/>
          <p14:tracePt t="38888" x="5322888" y="6480175"/>
          <p14:tracePt t="38952" x="5332413" y="6480175"/>
          <p14:tracePt t="38988" x="5340350" y="6480175"/>
          <p14:tracePt t="38993" x="5349875" y="6480175"/>
          <p14:tracePt t="39005" x="5375275" y="6489700"/>
          <p14:tracePt t="39005" x="5383213" y="6497638"/>
          <p14:tracePt t="39023" x="5408613" y="6507163"/>
          <p14:tracePt t="39185" x="5408613" y="6515100"/>
          <p14:tracePt t="39206" x="5408613" y="6523038"/>
          <p14:tracePt t="39235" x="5408613" y="6532563"/>
          <p14:tracePt t="39239" x="5400675" y="6532563"/>
          <p14:tracePt t="39312" x="5392738" y="6540500"/>
          <p14:tracePt t="39317" x="5375275" y="6550025"/>
          <p14:tracePt t="39340" x="5365750" y="6557963"/>
          <p14:tracePt t="39496" x="5357813" y="6557963"/>
          <p14:tracePt t="40185" x="5349875" y="6557963"/>
          <p14:tracePt t="40216" x="5340350" y="6565900"/>
          <p14:tracePt t="40232" x="5332413" y="6565900"/>
          <p14:tracePt t="40236" x="5322888" y="6565900"/>
          <p14:tracePt t="40245" x="5314950" y="6565900"/>
          <p14:tracePt t="40262" x="5297488" y="6565900"/>
          <p14:tracePt t="40279" x="5289550" y="6565900"/>
          <p14:tracePt t="40295" x="5280025" y="6575425"/>
          <p14:tracePt t="40312" x="5254625" y="6575425"/>
          <p14:tracePt t="40329" x="5229225" y="6583363"/>
          <p14:tracePt t="40346" x="5211763" y="6583363"/>
          <p14:tracePt t="40362" x="5186363" y="6583363"/>
          <p14:tracePt t="40379" x="5178425" y="6583363"/>
          <p14:tracePt t="40432" x="5168900" y="6583363"/>
          <p14:tracePt t="40436" x="5160963" y="6583363"/>
          <p14:tracePt t="40446" x="5135563" y="6583363"/>
          <p14:tracePt t="40463" x="5108575" y="6583363"/>
          <p14:tracePt t="40480" x="5065713" y="6583363"/>
          <p14:tracePt t="40497" x="5040313" y="6583363"/>
          <p14:tracePt t="40513" x="5014913" y="6583363"/>
          <p14:tracePt t="40531" x="4997450" y="6583363"/>
          <p14:tracePt t="40548" x="4989513" y="6583363"/>
          <p14:tracePt t="40564" x="4972050" y="6583363"/>
          <p14:tracePt t="40580" x="4964113" y="6583363"/>
          <p14:tracePt t="40598" x="4929188" y="6583363"/>
          <p14:tracePt t="40614" x="4860925" y="6583363"/>
          <p14:tracePt t="40631" x="4818063" y="6583363"/>
          <p14:tracePt t="40648" x="4783138" y="6583363"/>
          <p14:tracePt t="40664" x="4757738" y="6583363"/>
          <p14:tracePt t="40681" x="4749800" y="6583363"/>
          <p14:tracePt t="40697" x="4732338" y="6583363"/>
          <p14:tracePt t="40715" x="4714875" y="6583363"/>
          <p14:tracePt t="40731" x="4689475" y="6583363"/>
          <p14:tracePt t="40748" x="4664075" y="6583363"/>
          <p14:tracePt t="40764" x="4621213" y="6583363"/>
          <p14:tracePt t="40781" x="4551363" y="6583363"/>
          <p14:tracePt t="40798" x="4518025" y="6583363"/>
          <p14:tracePt t="40815" x="4475163" y="6583363"/>
          <p14:tracePt t="40831" x="4457700" y="6583363"/>
          <p14:tracePt t="40849" x="4449763" y="6583363"/>
          <p14:tracePt t="40865" x="4422775" y="6583363"/>
          <p14:tracePt t="40882" x="4389438" y="6583363"/>
          <p14:tracePt t="40898" x="4346575" y="6583363"/>
          <p14:tracePt t="40915" x="4303713" y="6583363"/>
          <p14:tracePt t="40932" x="4251325" y="6583363"/>
          <p14:tracePt t="40949" x="4208463" y="6583363"/>
          <p14:tracePt t="40965" x="4149725" y="6592888"/>
          <p14:tracePt t="40982" x="4106863" y="6592888"/>
          <p14:tracePt t="40999" x="4064000" y="6600825"/>
          <p14:tracePt t="41016" x="4037013" y="6600825"/>
          <p14:tracePt t="41033" x="3986213" y="6608763"/>
          <p14:tracePt t="41049" x="3925888" y="6608763"/>
          <p14:tracePt t="41067" x="3865563" y="6608763"/>
          <p14:tracePt t="41083" x="3806825" y="6608763"/>
          <p14:tracePt t="41100" x="3763963" y="6618288"/>
          <p14:tracePt t="41116" x="3736975" y="6618288"/>
          <p14:tracePt t="41133" x="3721100" y="6618288"/>
          <p14:tracePt t="41150" x="3703638" y="6626225"/>
          <p14:tracePt t="41168" x="3686175" y="6626225"/>
          <p14:tracePt t="41183" x="3678238" y="6626225"/>
          <p14:tracePt t="41200" x="3651250" y="6626225"/>
          <p14:tracePt t="41217" x="3635375" y="6635750"/>
          <p14:tracePt t="41234" x="3608388" y="6635750"/>
          <p14:tracePt t="41250" x="3600450" y="6635750"/>
          <p14:tracePt t="41267" x="3592513" y="6635750"/>
          <p14:tracePt t="41371" x="3582988" y="6635750"/>
          <p14:tracePt t="41377" x="3575050" y="6635750"/>
          <p14:tracePt t="41386" x="3565525" y="6643688"/>
          <p14:tracePt t="41402" x="3557588" y="6643688"/>
          <p14:tracePt t="41419" x="3540125" y="6651625"/>
          <p14:tracePt t="41436" x="3532188" y="6651625"/>
          <p14:tracePt t="41453" x="3522663" y="6651625"/>
          <p14:tracePt t="41809" x="3514725" y="6651625"/>
          <p14:tracePt t="42031" x="3506788" y="6651625"/>
          <p14:tracePt t="42035" x="3429000" y="6651625"/>
          <p14:tracePt t="42056" x="3300413" y="6651625"/>
          <p14:tracePt t="42073" x="3171825" y="6651625"/>
          <p14:tracePt t="42090" x="3025775" y="6651625"/>
          <p14:tracePt t="42106" x="2914650" y="6643688"/>
          <p14:tracePt t="42123" x="2871788" y="6626225"/>
          <p14:tracePt t="42167" x="2871788" y="6618288"/>
          <p14:tracePt t="42173" x="2871788" y="6608763"/>
          <p14:tracePt t="42190" x="2871788" y="6600825"/>
          <p14:tracePt t="42207" x="2871788" y="6565900"/>
          <p14:tracePt t="42249" x="2871788" y="6557963"/>
          <p14:tracePt t="42255" x="2879725" y="6557963"/>
          <p14:tracePt t="42401" x="2871788" y="6557963"/>
          <p14:tracePt t="42405" x="2725738" y="6557963"/>
          <p14:tracePt t="42424" x="2571750" y="6557963"/>
          <p14:tracePt t="42441" x="2468563" y="6557963"/>
          <p14:tracePt t="42458" x="2435225" y="6557963"/>
          <p14:tracePt t="42512" x="2468563" y="6540500"/>
          <p14:tracePt t="42525" x="2571750" y="6489700"/>
          <p14:tracePt t="42529" x="2622550" y="6472238"/>
          <p14:tracePt t="42542" x="2828925" y="6411913"/>
          <p14:tracePt t="42561" x="2932113" y="6378575"/>
          <p14:tracePt t="42576" x="2949575" y="6378575"/>
          <p14:tracePt t="42625" x="2932113" y="6394450"/>
          <p14:tracePt t="42632" x="2914650" y="6411913"/>
          <p14:tracePt t="42642" x="2863850" y="6446838"/>
          <p14:tracePt t="42659" x="2820988" y="6472238"/>
          <p14:tracePt t="42676" x="2811463" y="6472238"/>
          <p14:tracePt t="43183" x="2803525" y="6472238"/>
          <p14:tracePt t="43211" x="2803525" y="6480175"/>
          <p14:tracePt t="43321" x="2794000" y="6480175"/>
          <p14:tracePt t="43325" x="2786063" y="6489700"/>
          <p14:tracePt t="43346" x="2778125" y="6489700"/>
          <p14:tracePt t="43363" x="2751138" y="6497638"/>
          <p14:tracePt t="43380" x="2717800" y="6507163"/>
          <p14:tracePt t="43397" x="2692400" y="6515100"/>
          <p14:tracePt t="43413" x="2674938" y="6515100"/>
          <p14:tracePt t="43557" x="2674938" y="6507163"/>
          <p14:tracePt t="43621" x="2682875" y="6507163"/>
          <p14:tracePt t="43653" x="2682875" y="6497638"/>
          <p14:tracePt t="43658" x="2708275" y="6497638"/>
          <p14:tracePt t="43682" x="2735263" y="6497638"/>
          <p14:tracePt t="43698" x="2778125" y="6489700"/>
          <p14:tracePt t="43715" x="2828925" y="6489700"/>
          <p14:tracePt t="43731" x="2889250" y="6489700"/>
          <p14:tracePt t="43749" x="2949575" y="6489700"/>
          <p14:tracePt t="43765" x="2982913" y="6489700"/>
          <p14:tracePt t="43782" x="3017838" y="6489700"/>
          <p14:tracePt t="43798" x="3086100" y="6489700"/>
          <p14:tracePt t="43816" x="3128963" y="6489700"/>
          <p14:tracePt t="43832" x="3197225" y="6489700"/>
          <p14:tracePt t="43849" x="3265488" y="6507163"/>
          <p14:tracePt t="43865" x="3325813" y="6515100"/>
          <p14:tracePt t="43882" x="3386138" y="6523038"/>
          <p14:tracePt t="43899" x="3436938" y="6523038"/>
          <p14:tracePt t="43916" x="3479800" y="6532563"/>
          <p14:tracePt t="43932" x="3522663" y="6532563"/>
          <p14:tracePt t="43949" x="3557588" y="6532563"/>
          <p14:tracePt t="43966" x="3592513" y="6540500"/>
          <p14:tracePt t="43983" x="3635375" y="6550025"/>
          <p14:tracePt t="44000" x="3678238" y="6550025"/>
          <p14:tracePt t="44016" x="3721100" y="6557963"/>
          <p14:tracePt t="44033" x="3779838" y="6557963"/>
          <p14:tracePt t="44050" x="3822700" y="6557963"/>
          <p14:tracePt t="44067" x="3857625" y="6557963"/>
          <p14:tracePt t="44083" x="3875088" y="6557963"/>
          <p14:tracePt t="44101" x="3892550" y="6565900"/>
          <p14:tracePt t="44117" x="3925888" y="6575425"/>
          <p14:tracePt t="44134" x="3960813" y="6575425"/>
          <p14:tracePt t="44150" x="4029075" y="6583363"/>
          <p14:tracePt t="44168" x="4054475" y="6583363"/>
          <p14:tracePt t="44184" x="4079875" y="6583363"/>
          <p14:tracePt t="44201" x="4149725" y="6592888"/>
          <p14:tracePt t="44235" x="4208463" y="6608763"/>
          <p14:tracePt t="44251" x="4268788" y="6608763"/>
          <p14:tracePt t="44268" x="4311650" y="6618288"/>
          <p14:tracePt t="44285" x="4337050" y="6626225"/>
          <p14:tracePt t="44302" x="4346575" y="6626225"/>
          <p14:tracePt t="44318" x="4354513" y="6626225"/>
          <p14:tracePt t="44449" x="4364038" y="6626225"/>
          <p14:tracePt t="44473" x="4371975" y="6626225"/>
          <p14:tracePt t="44479" x="4379913" y="6626225"/>
          <p14:tracePt t="44537" x="4389438" y="6626225"/>
          <p14:tracePt t="44541" x="4397375" y="6626225"/>
          <p14:tracePt t="44553" x="4432300" y="6626225"/>
          <p14:tracePt t="44569" x="4500563" y="6635750"/>
          <p14:tracePt t="44587" x="4586288" y="6635750"/>
          <p14:tracePt t="44603" x="4706938" y="6651625"/>
          <p14:tracePt t="44620" x="4783138" y="6651625"/>
          <p14:tracePt t="44637" x="4860925" y="6651625"/>
          <p14:tracePt t="44653" x="4894263" y="6651625"/>
          <p14:tracePt t="44670" x="4937125" y="6651625"/>
          <p14:tracePt t="44687" x="4997450" y="6651625"/>
          <p14:tracePt t="44704" x="5032375" y="6651625"/>
          <p14:tracePt t="44720" x="5075238" y="6651625"/>
          <p14:tracePt t="44737" x="5100638" y="6651625"/>
          <p14:tracePt t="44754" x="5126038" y="6643688"/>
          <p14:tracePt t="44771" x="5168900" y="6635750"/>
          <p14:tracePt t="44787" x="5254625" y="6635750"/>
          <p14:tracePt t="44804" x="5400675" y="6635750"/>
          <p14:tracePt t="44821" x="5564188" y="6635750"/>
          <p14:tracePt t="44838" x="5657850" y="6635750"/>
          <p14:tracePt t="44854" x="5700713" y="6635750"/>
          <p14:tracePt t="44946" x="5708650" y="6635750"/>
          <p14:tracePt t="44950" x="5864225" y="6669088"/>
          <p14:tracePt t="44972" x="6061075" y="6721475"/>
          <p14:tracePt t="44989" x="6275388" y="6746875"/>
          <p14:tracePt t="45005" x="6437313" y="6754813"/>
          <p14:tracePt t="45022" x="6497638" y="6746875"/>
          <p14:tracePt t="45038" x="6507163" y="6711950"/>
          <p14:tracePt t="45056" x="6489700" y="6678613"/>
          <p14:tracePt t="45072" x="6403975" y="6600825"/>
          <p14:tracePt t="45089" x="6275388" y="6507163"/>
          <p14:tracePt t="45105" x="6146800" y="6437313"/>
          <p14:tracePt t="45123" x="6008688" y="6378575"/>
          <p14:tracePt t="45139" x="5975350" y="6369050"/>
          <p14:tracePt t="45177" x="5975350" y="6361113"/>
          <p14:tracePt t="45194" x="5975350" y="6335713"/>
          <p14:tracePt t="45211" x="5965825" y="6326188"/>
          <p14:tracePt t="45211" x="5965825" y="6318250"/>
          <p14:tracePt t="45227" x="5957888" y="6300788"/>
          <p14:tracePt t="45240" x="5949950" y="6300788"/>
          <p14:tracePt t="45244" x="5940425" y="6292850"/>
          <p14:tracePt t="45256" x="5922963" y="6283325"/>
          <p14:tracePt t="45274" x="5880100" y="6283325"/>
          <p14:tracePt t="45290" x="5829300" y="6283325"/>
          <p14:tracePt t="45307" x="5726113" y="6300788"/>
          <p14:tracePt t="45324" x="5572125" y="6351588"/>
          <p14:tracePt t="45340" x="5468938" y="6378575"/>
          <p14:tracePt t="45357" x="5435600" y="6386513"/>
          <p14:tracePt t="45440" x="5435600" y="6394450"/>
          <p14:tracePt t="45444" x="5435600" y="6411913"/>
          <p14:tracePt t="45458" x="5435600" y="6464300"/>
          <p14:tracePt t="45474" x="5435600" y="6515100"/>
          <p14:tracePt t="45491" x="5451475" y="6592888"/>
          <p14:tracePt t="45508" x="5461000" y="6635750"/>
          <p14:tracePt t="45524" x="5468938" y="6651625"/>
          <p14:tracePt t="45541" x="5478463" y="6651625"/>
          <p14:tracePt t="45558" x="5503863" y="6661150"/>
          <p14:tracePt t="45575" x="5554663" y="6661150"/>
          <p14:tracePt t="45591" x="5692775" y="6669088"/>
          <p14:tracePt t="45609" x="5932488" y="6711950"/>
          <p14:tracePt t="45625" x="6121400" y="6754813"/>
          <p14:tracePt t="45642" x="6240463" y="6780213"/>
          <p14:tracePt t="45659" x="6257925" y="6780213"/>
          <p14:tracePt t="45675" x="6249988" y="6780213"/>
          <p14:tracePt t="45692" x="6240463" y="6780213"/>
          <p14:tracePt t="45709" x="6180138" y="6711950"/>
          <p14:tracePt t="45726" x="6103938" y="6635750"/>
          <p14:tracePt t="45742" x="5983288" y="6523038"/>
          <p14:tracePt t="45759" x="5940425" y="6489700"/>
          <p14:tracePt t="45776" x="5922963" y="6480175"/>
          <p14:tracePt t="45819" x="5922963" y="6472238"/>
          <p14:tracePt t="45847" x="5922963" y="6464300"/>
          <p14:tracePt t="45852" x="5922963" y="6454775"/>
          <p14:tracePt t="45860" x="5922963" y="6437313"/>
          <p14:tracePt t="45876" x="5915025" y="6411913"/>
          <p14:tracePt t="45893" x="5915025" y="6394450"/>
          <p14:tracePt t="45910" x="5907088" y="6386513"/>
          <p14:tracePt t="45973" x="5897563" y="6386513"/>
          <p14:tracePt t="45978" x="5889625" y="6394450"/>
          <p14:tracePt t="45994" x="5889625" y="6403975"/>
          <p14:tracePt t="46274" x="5889625" y="6411913"/>
          <p14:tracePt t="46279" x="5922963" y="6446838"/>
          <p14:tracePt t="46296" x="6061075" y="6497638"/>
          <p14:tracePt t="46312" x="6232525" y="6550025"/>
          <p14:tracePt t="46329" x="6437313" y="6575425"/>
          <p14:tracePt t="46345" x="6557963" y="6575425"/>
          <p14:tracePt t="46363" x="6618288" y="6550025"/>
          <p14:tracePt t="46379" x="6635750" y="6523038"/>
          <p14:tracePt t="46396" x="6635750" y="6515100"/>
          <p14:tracePt t="46412" x="6635750" y="6507163"/>
          <p14:tracePt t="46475" x="6643688" y="6497638"/>
          <p14:tracePt t="46480" x="6661150" y="6480175"/>
          <p14:tracePt t="46497" x="6678613" y="6454775"/>
          <p14:tracePt t="46513" x="6694488" y="6421438"/>
          <p14:tracePt t="46530" x="6711950" y="6394450"/>
          <p14:tracePt t="46547" x="6729413" y="6378575"/>
          <p14:tracePt t="46564" x="6737350" y="6351588"/>
          <p14:tracePt t="46580" x="6737350" y="6343650"/>
          <p14:tracePt t="46644" x="6729413" y="6369050"/>
          <p14:tracePt t="46664" x="6711950" y="6403975"/>
          <p14:tracePt t="46668" x="6704013" y="6429375"/>
          <p14:tracePt t="46681" x="6704013" y="6464300"/>
          <p14:tracePt t="46697" x="6704013" y="6489700"/>
          <p14:tracePt t="46714" x="6704013" y="6523038"/>
          <p14:tracePt t="46731" x="6704013" y="6540500"/>
          <p14:tracePt t="46748" x="6711950" y="6557963"/>
          <p14:tracePt t="46764" x="6711950" y="6565900"/>
          <p14:tracePt t="46781" x="6721475" y="6565900"/>
          <p14:tracePt t="46798" x="6721475" y="6583363"/>
          <p14:tracePt t="46815" x="6721475" y="6600825"/>
          <p14:tracePt t="47311" x="6729413" y="6600825"/>
          <p14:tracePt t="47349" x="6737350" y="6600825"/>
          <p14:tracePt t="47355" x="6737350" y="6592888"/>
          <p14:tracePt t="47368" x="6746875" y="6592888"/>
          <p14:tracePt t="47385" x="6754813" y="6583363"/>
          <p14:tracePt t="47401" x="6772275" y="6583363"/>
          <p14:tracePt t="47419" x="6789738" y="6575425"/>
          <p14:tracePt t="47435" x="6807200" y="6565900"/>
          <p14:tracePt t="47452" x="6832600" y="6557963"/>
          <p14:tracePt t="47469" x="6875463" y="6557963"/>
          <p14:tracePt t="47485" x="6918325" y="6550025"/>
          <p14:tracePt t="47502" x="6943725" y="6540500"/>
          <p14:tracePt t="47519" x="7011988" y="6532563"/>
          <p14:tracePt t="47536" x="7046913" y="6532563"/>
          <p14:tracePt t="47553" x="7089775" y="6532563"/>
          <p14:tracePt t="47569" x="7132638" y="6523038"/>
          <p14:tracePt t="47586" x="7175500" y="6523038"/>
          <p14:tracePt t="47603" x="7218363" y="6515100"/>
          <p14:tracePt t="47619" x="7278688" y="6497638"/>
          <p14:tracePt t="47654" x="7312025" y="6489700"/>
          <p14:tracePt t="47670" x="7364413" y="6480175"/>
          <p14:tracePt t="47686" x="7500938" y="6480175"/>
          <p14:tracePt t="47703" x="7604125" y="6480175"/>
          <p14:tracePt t="47720" x="7672388" y="6489700"/>
          <p14:tracePt t="47737" x="7680325" y="6489700"/>
          <p14:tracePt t="47936" x="7689850" y="6489700"/>
          <p14:tracePt t="48371" x="7689850" y="6497638"/>
          <p14:tracePt t="48698" x="7697788" y="6497638"/>
          <p14:tracePt t="48987" x="7697788" y="6507163"/>
          <p14:tracePt t="48993" x="7680325" y="6515100"/>
          <p14:tracePt t="49010" x="7646988" y="6532563"/>
          <p14:tracePt t="49027" x="7586663" y="6550025"/>
          <p14:tracePt t="49044" x="7500938" y="6575425"/>
          <p14:tracePt t="49060" x="7415213" y="6600825"/>
          <p14:tracePt t="49077" x="7286625" y="6643688"/>
          <p14:tracePt t="49094" x="7004050" y="6746875"/>
          <p14:tracePt t="49111" x="6823075" y="6797675"/>
          <p14:tracePt t="49127" x="6669088" y="6850063"/>
          <p14:tracePt t="49144" x="6583363" y="6850063"/>
          <p14:tracePt t="49161" x="6523038" y="6850063"/>
          <p14:tracePt t="49178" x="6489700" y="6850063"/>
          <p14:tracePt t="49194" x="6446838" y="6850063"/>
          <p14:tracePt t="49211" x="6411913" y="6850063"/>
          <p14:tracePt t="49228" x="6292850" y="6850063"/>
          <p14:tracePt t="49245" x="6094413" y="6850063"/>
          <p14:tracePt t="49261" x="5794375" y="6850063"/>
          <p14:tracePt t="49278" x="5418138" y="6850063"/>
          <p14:tracePt t="49295" x="5237163" y="6850063"/>
          <p14:tracePt t="49312" x="5203825" y="6850063"/>
          <p14:tracePt t="49329" x="5203825" y="6832600"/>
          <p14:tracePt t="49345" x="5221288" y="6789738"/>
          <p14:tracePt t="49362" x="5246688" y="6737350"/>
          <p14:tracePt t="49379" x="5272088" y="6686550"/>
          <p14:tracePt t="49396" x="5297488" y="6635750"/>
          <p14:tracePt t="49412" x="5322888" y="6600825"/>
          <p14:tracePt t="49450" x="5314950" y="6600825"/>
          <p14:tracePt t="49466" x="5307013" y="6600825"/>
          <p14:tracePt t="49470" x="5280025" y="6600825"/>
          <p14:tracePt t="49479" x="5194300" y="6600825"/>
          <p14:tracePt t="49496" x="5135563" y="6600825"/>
          <p14:tracePt t="49513" x="5092700" y="6592888"/>
          <p14:tracePt t="49529" x="5083175" y="6583363"/>
          <p14:tracePt t="49546" x="5075238" y="6557963"/>
          <p14:tracePt t="49563" x="5075238" y="6523038"/>
          <p14:tracePt t="49580" x="5075238" y="6480175"/>
          <p14:tracePt t="49597" x="5092700" y="6429375"/>
          <p14:tracePt t="49613" x="5118100" y="6378575"/>
          <p14:tracePt t="49630" x="5168900" y="6300788"/>
          <p14:tracePt t="49647" x="5203825" y="6283325"/>
          <p14:tracePt t="49664" x="5237163" y="6265863"/>
          <p14:tracePt t="49681" x="5307013" y="6249988"/>
          <p14:tracePt t="49697" x="5408613" y="6232525"/>
          <p14:tracePt t="49714" x="5537200" y="6223000"/>
          <p14:tracePt t="49730" x="5683250" y="6197600"/>
          <p14:tracePt t="49748" x="5821363" y="6154738"/>
          <p14:tracePt t="49764" x="5889625" y="6129338"/>
          <p14:tracePt t="49781" x="5915025" y="6121400"/>
          <p14:tracePt t="49824" x="5922963" y="6121400"/>
          <p14:tracePt t="49828" x="5975350" y="6146800"/>
          <p14:tracePt t="49848" x="6043613" y="6180138"/>
          <p14:tracePt t="49864" x="6121400" y="6223000"/>
          <p14:tracePt t="49881" x="6172200" y="6240463"/>
          <p14:tracePt t="49898" x="6215063" y="6265863"/>
          <p14:tracePt t="49915" x="6240463" y="6283325"/>
          <p14:tracePt t="49932" x="6249988" y="6292850"/>
          <p14:tracePt t="49948" x="6265863" y="6308725"/>
          <p14:tracePt t="49965" x="6265863" y="6326188"/>
          <p14:tracePt t="49982" x="6275388" y="6361113"/>
          <p14:tracePt t="49999" x="6275388" y="6378575"/>
          <p14:tracePt t="50015" x="6283325" y="6403975"/>
          <p14:tracePt t="50032" x="6283325" y="6421438"/>
          <p14:tracePt t="50049" x="6283325" y="6437313"/>
          <p14:tracePt t="50066" x="6283325" y="6446838"/>
          <p14:tracePt t="50082" x="6283325" y="6454775"/>
          <p14:tracePt t="50100" x="6283325" y="6464300"/>
          <p14:tracePt t="50116" x="6275388" y="6497638"/>
          <p14:tracePt t="50133" x="6257925" y="6523038"/>
          <p14:tracePt t="50150" x="6232525" y="6575425"/>
          <p14:tracePt t="50150" x="6215063" y="6592888"/>
          <p14:tracePt t="50167" x="6172200" y="6643688"/>
          <p14:tracePt t="50183" x="6137275" y="6678613"/>
          <p14:tracePt t="50200" x="6111875" y="6704013"/>
          <p14:tracePt t="50216" x="6094413" y="6704013"/>
          <p14:tracePt t="50283" x="6094413" y="6711950"/>
          <p14:tracePt t="50287" x="6086475" y="6711950"/>
          <p14:tracePt t="50300" x="6026150" y="6721475"/>
          <p14:tracePt t="50317" x="5965825" y="6729413"/>
          <p14:tracePt t="50334" x="5846763" y="6737350"/>
          <p14:tracePt t="50351" x="5692775" y="6746875"/>
          <p14:tracePt t="50367" x="5614988" y="6746875"/>
          <p14:tracePt t="50384" x="5607050" y="6746875"/>
          <p14:tracePt t="50401" x="5607050" y="6737350"/>
          <p14:tracePt t="50418" x="5589588" y="6721475"/>
          <p14:tracePt t="50434" x="5572125" y="6694488"/>
          <p14:tracePt t="50451" x="5546725" y="6678613"/>
          <p14:tracePt t="50468" x="5486400" y="6661150"/>
          <p14:tracePt t="50485" x="5418138" y="6635750"/>
          <p14:tracePt t="50501" x="5332413" y="6608763"/>
          <p14:tracePt t="50501" x="5314950" y="6600825"/>
          <p14:tracePt t="50519" x="5289550" y="6592888"/>
          <p14:tracePt t="50535" x="5280025" y="6565900"/>
          <p14:tracePt t="50552" x="5280025" y="6550025"/>
          <p14:tracePt t="50568" x="5272088" y="6507163"/>
          <p14:tracePt t="50585" x="5272088" y="6489700"/>
          <p14:tracePt t="50602" x="5272088" y="6454775"/>
          <p14:tracePt t="50619" x="5272088" y="6421438"/>
          <p14:tracePt t="50636" x="5289550" y="6386513"/>
          <p14:tracePt t="50652" x="5307013" y="6361113"/>
          <p14:tracePt t="50670" x="5322888" y="6326188"/>
          <p14:tracePt t="50686" x="5332413" y="6300788"/>
          <p14:tracePt t="50703" x="5357813" y="6265863"/>
          <p14:tracePt t="50719" x="5383213" y="6240463"/>
          <p14:tracePt t="50736" x="5426075" y="6223000"/>
          <p14:tracePt t="50753" x="5461000" y="6189663"/>
          <p14:tracePt t="50770" x="5503863" y="6180138"/>
          <p14:tracePt t="50786" x="5546725" y="6172200"/>
          <p14:tracePt t="50803" x="5589588" y="6172200"/>
          <p14:tracePt t="50820" x="5632450" y="6172200"/>
          <p14:tracePt t="50837" x="5683250" y="6172200"/>
          <p14:tracePt t="50853" x="5751513" y="6197600"/>
          <p14:tracePt t="50870" x="5854700" y="6232525"/>
          <p14:tracePt t="50887" x="5872163" y="6240463"/>
          <p14:tracePt t="50904" x="5872163" y="6249988"/>
          <p14:tracePt t="50979" x="5880100" y="6249988"/>
          <p14:tracePt t="50983" x="5880100" y="6257925"/>
          <p14:tracePt t="51004" x="5889625" y="6257925"/>
          <p14:tracePt t="51021" x="5897563" y="6265863"/>
          <p14:tracePt t="51038" x="5897563" y="6283325"/>
          <p14:tracePt t="51055" x="5907088" y="6292850"/>
          <p14:tracePt t="51417" x="5889625" y="6292850"/>
          <p14:tracePt t="51421" x="5829300" y="6249988"/>
          <p14:tracePt t="51440" x="5735638" y="6207125"/>
          <p14:tracePt t="51456" x="5597525" y="6164263"/>
          <p14:tracePt t="51474" x="5418138" y="6111875"/>
          <p14:tracePt t="51490" x="5229225" y="6069013"/>
          <p14:tracePt t="51507" x="5092700" y="6035675"/>
          <p14:tracePt t="51524" x="4964113" y="6026150"/>
          <p14:tracePt t="51540" x="4894263" y="6026150"/>
          <p14:tracePt t="51557" x="4792663" y="6026150"/>
          <p14:tracePt t="51574" x="4594225" y="6043613"/>
          <p14:tracePt t="51592" x="4260850" y="6094413"/>
          <p14:tracePt t="51607" x="3806825" y="6103938"/>
          <p14:tracePt t="51625" x="3179763" y="6103938"/>
          <p14:tracePt t="51641" x="2708275" y="6103938"/>
          <p14:tracePt t="51658" x="2408238" y="6103938"/>
          <p14:tracePt t="51674" x="2306638" y="6061075"/>
          <p14:tracePt t="51692" x="2289175" y="6035675"/>
          <p14:tracePt t="51708" x="2306638" y="6000750"/>
          <p14:tracePt t="51725" x="2314575" y="5957888"/>
          <p14:tracePt t="51741" x="2322513" y="5940425"/>
          <p14:tracePt t="51741" x="2332038" y="5922963"/>
          <p14:tracePt t="51759" x="2332038" y="5915025"/>
          <p14:tracePt t="51775" x="2349500" y="5889625"/>
          <p14:tracePt t="51792" x="2357438" y="5889625"/>
          <p14:tracePt t="51808" x="2382838" y="5889625"/>
          <p14:tracePt t="51825" x="2425700" y="5880100"/>
          <p14:tracePt t="51842" x="2468563" y="5872163"/>
          <p14:tracePt t="51950" x="2478088" y="5872163"/>
          <p14:tracePt t="51980" x="2486025" y="5872163"/>
          <p14:tracePt t="51993" x="2493963" y="5872163"/>
          <p14:tracePt t="51997" x="2503488" y="5872163"/>
          <p14:tracePt t="52010" x="2520950" y="5872163"/>
          <p14:tracePt t="52092" x="2520950" y="5864225"/>
          <p14:tracePt t="52097" x="2528888" y="5854700"/>
          <p14:tracePt t="52111" x="2536825" y="5821363"/>
          <p14:tracePt t="52127" x="2546350" y="5743575"/>
          <p14:tracePt t="52144" x="2546350" y="5622925"/>
          <p14:tracePt t="52161" x="2511425" y="5314950"/>
          <p14:tracePt t="52194" x="2486025" y="5178425"/>
          <p14:tracePt t="52211" x="2486025" y="4997450"/>
          <p14:tracePt t="52227" x="2486025" y="4843463"/>
          <p14:tracePt t="52244" x="2486025" y="4672013"/>
          <p14:tracePt t="52261" x="2486025" y="4543425"/>
          <p14:tracePt t="52277" x="2486025" y="4422775"/>
          <p14:tracePt t="52295" x="2486025" y="4346575"/>
          <p14:tracePt t="52311" x="2486025" y="4329113"/>
          <p14:tracePt t="52352" x="2493963" y="4329113"/>
          <p14:tracePt t="52356" x="2520950" y="4329113"/>
          <p14:tracePt t="52378" x="2579688" y="4329113"/>
          <p14:tracePt t="52395" x="2725738" y="4379913"/>
          <p14:tracePt t="52412" x="2932113" y="4449763"/>
          <p14:tracePt t="52429" x="3232150" y="4586288"/>
          <p14:tracePt t="52445" x="3479800" y="4714875"/>
          <p14:tracePt t="52462" x="3908425" y="5014913"/>
          <p14:tracePt t="52479" x="4235450" y="5264150"/>
          <p14:tracePt t="52496" x="4740275" y="5622925"/>
          <p14:tracePt t="52512" x="5178425" y="5965825"/>
          <p14:tracePt t="52529" x="5640388" y="6292850"/>
          <p14:tracePt t="52546" x="5854700" y="6437313"/>
          <p14:tracePt t="52563" x="5983288" y="6523038"/>
          <p14:tracePt t="52579" x="6026150" y="6575425"/>
          <p14:tracePt t="52596" x="6035675" y="6592888"/>
          <p14:tracePt t="52613" x="6035675" y="6608763"/>
          <p14:tracePt t="52629" x="6035675" y="6626225"/>
          <p14:tracePt t="52629" x="6026150" y="6635750"/>
          <p14:tracePt t="52647" x="6018213" y="6651625"/>
          <p14:tracePt t="52663" x="6008688" y="6686550"/>
          <p14:tracePt t="52680" x="5992813" y="6721475"/>
          <p14:tracePt t="52698" x="5983288" y="6764338"/>
          <p14:tracePt t="52714" x="5965825" y="6789738"/>
          <p14:tracePt t="52730" x="5957888" y="6832600"/>
          <p14:tracePt t="52747" x="5940425" y="6850063"/>
          <p14:tracePt t="52763" x="5915025" y="6850063"/>
          <p14:tracePt t="52781" x="5880100" y="6850063"/>
          <p14:tracePt t="52797" x="5846763" y="6850063"/>
          <p14:tracePt t="52814" x="5811838" y="6850063"/>
          <p14:tracePt t="52830" x="5761038" y="6850063"/>
          <p14:tracePt t="52848" x="5726113" y="6815138"/>
          <p14:tracePt t="52864" x="5632450" y="6694488"/>
          <p14:tracePt t="52881" x="5554663" y="6592888"/>
          <p14:tracePt t="52898" x="5435600" y="6454775"/>
          <p14:tracePt t="52914" x="5349875" y="6378575"/>
          <p14:tracePt t="52932" x="5280025" y="6326188"/>
          <p14:tracePt t="52948" x="5272088" y="6300788"/>
          <p14:tracePt t="52965" x="5264150" y="6283325"/>
          <p14:tracePt t="52981" x="5280025" y="6265863"/>
          <p14:tracePt t="52981" x="5280025" y="6240463"/>
          <p14:tracePt t="52999" x="5340350" y="6207125"/>
          <p14:tracePt t="53015" x="5400675" y="6164263"/>
          <p14:tracePt t="53032" x="5468938" y="6121400"/>
          <p14:tracePt t="53048" x="5521325" y="6069013"/>
          <p14:tracePt t="53066" x="5554663" y="6035675"/>
          <p14:tracePt t="53082" x="5597525" y="6008688"/>
          <p14:tracePt t="53099" x="5614988" y="5992813"/>
          <p14:tracePt t="53115" x="5632450" y="5992813"/>
          <p14:tracePt t="53132" x="5640388" y="5992813"/>
          <p14:tracePt t="53149" x="5675313" y="6008688"/>
          <p14:tracePt t="53166" x="5743575" y="6069013"/>
          <p14:tracePt t="53182" x="5829300" y="6137275"/>
          <p14:tracePt t="53200" x="5864225" y="6164263"/>
          <p14:tracePt t="53216" x="5880100" y="6180138"/>
          <p14:tracePt t="53233" x="5889625" y="6189663"/>
          <p14:tracePt t="53250" x="5889625" y="6207125"/>
          <p14:tracePt t="53266" x="5889625" y="6215063"/>
          <p14:tracePt t="53283" x="5889625" y="6232525"/>
          <p14:tracePt t="53300" x="5889625" y="6240463"/>
          <p14:tracePt t="53317" x="5889625" y="6257925"/>
          <p14:tracePt t="53333" x="5889625" y="6292850"/>
          <p14:tracePt t="53350" x="5889625" y="6318250"/>
          <p14:tracePt t="53367" x="5897563" y="6335713"/>
          <p14:tracePt t="53408" x="5897563" y="6343650"/>
          <p14:tracePt t="53412" x="5897563" y="6378575"/>
          <p14:tracePt t="53434" x="5897563" y="6411913"/>
          <p14:tracePt t="53451" x="5897563" y="6464300"/>
          <p14:tracePt t="53467" x="5897563" y="6497638"/>
          <p14:tracePt t="53484" x="5880100" y="6550025"/>
          <p14:tracePt t="53501" x="5872163" y="6592888"/>
          <p14:tracePt t="53518" x="5854700" y="6626225"/>
          <p14:tracePt t="53534" x="5837238" y="6669088"/>
          <p14:tracePt t="53616" x="5829300" y="6669088"/>
          <p14:tracePt t="53620" x="5803900" y="6678613"/>
          <p14:tracePt t="53635" x="5761038" y="6686550"/>
          <p14:tracePt t="53652" x="5692775" y="6711950"/>
          <p14:tracePt t="53669" x="5607050" y="6737350"/>
          <p14:tracePt t="53685" x="5521325" y="6754813"/>
          <p14:tracePt t="53702" x="5435600" y="6754813"/>
          <p14:tracePt t="53719" x="5426075" y="6754813"/>
          <p14:tracePt t="53736" x="5418138" y="6754813"/>
          <p14:tracePt t="53786" x="5418138" y="6746875"/>
          <p14:tracePt t="53790" x="5408613" y="6737350"/>
          <p14:tracePt t="53803" x="5400675" y="6721475"/>
          <p14:tracePt t="53819" x="5392738" y="6711950"/>
          <p14:tracePt t="53836" x="5383213" y="6686550"/>
          <p14:tracePt t="53853" x="5365750" y="6643688"/>
          <p14:tracePt t="53870" x="5365750" y="6600825"/>
          <p14:tracePt t="53870" x="5365750" y="6583363"/>
          <p14:tracePt t="53888" x="5365750" y="6523038"/>
          <p14:tracePt t="53903" x="5365750" y="6489700"/>
          <p14:tracePt t="53920" x="5383213" y="6446838"/>
          <p14:tracePt t="53936" x="5392738" y="6411913"/>
          <p14:tracePt t="53954" x="5408613" y="6386513"/>
          <p14:tracePt t="53970" x="5418138" y="6361113"/>
          <p14:tracePt t="53987" x="5435600" y="6343650"/>
          <p14:tracePt t="54003" x="5461000" y="6335713"/>
          <p14:tracePt t="54021" x="5478463" y="6326188"/>
          <p14:tracePt t="54037" x="5503863" y="6326188"/>
          <p14:tracePt t="54037" x="5511800" y="6326188"/>
          <p14:tracePt t="54055" x="5521325" y="6326188"/>
          <p14:tracePt t="54071" x="5529263" y="6326188"/>
          <p14:tracePt t="54108" x="5537200" y="6326188"/>
          <p14:tracePt t="54112" x="5546725" y="6326188"/>
          <p14:tracePt t="54121" x="5554663" y="6326188"/>
          <p14:tracePt t="54571" x="5564188" y="6326188"/>
          <p14:tracePt t="54615" x="5564188" y="6318250"/>
          <p14:tracePt t="54620" x="5564188" y="6257925"/>
          <p14:tracePt t="54641" x="5554663" y="6197600"/>
          <p14:tracePt t="54658" x="5521325" y="6103938"/>
          <p14:tracePt t="54674" x="5494338" y="5992813"/>
          <p14:tracePt t="54691" x="5435600" y="5821363"/>
          <p14:tracePt t="54707" x="5392738" y="5665788"/>
          <p14:tracePt t="54725" x="5332413" y="5494338"/>
          <p14:tracePt t="54741" x="5280025" y="5289550"/>
          <p14:tracePt t="54758" x="5211763" y="5108575"/>
          <p14:tracePt t="54774" x="5151438" y="4775200"/>
          <p14:tracePt t="54792" x="5118100" y="4551363"/>
          <p14:tracePt t="54808" x="5100638" y="4286250"/>
          <p14:tracePt t="54825" x="5049838" y="4071938"/>
          <p14:tracePt t="54841" x="5006975" y="3857625"/>
          <p14:tracePt t="54858" x="4954588" y="3686175"/>
          <p14:tracePt t="54875" x="4911725" y="3497263"/>
          <p14:tracePt t="54892" x="4851400" y="3325813"/>
          <p14:tracePt t="54909" x="4775200" y="3017838"/>
          <p14:tracePt t="54925" x="4714875" y="2760663"/>
          <p14:tracePt t="54942" x="4629150" y="2400300"/>
          <p14:tracePt t="54959" x="4594225" y="2254250"/>
          <p14:tracePt t="54976" x="4551363" y="2125663"/>
          <p14:tracePt t="54992" x="4525963" y="2074863"/>
          <p14:tracePt t="55009" x="4518025" y="2057400"/>
          <p14:tracePt t="55070" x="4518025" y="2074863"/>
          <p14:tracePt t="55074" x="4518025" y="2100263"/>
          <p14:tracePt t="55093" x="4492625" y="2135188"/>
          <p14:tracePt t="55111" x="4475163" y="2135188"/>
          <p14:tracePt t="55126" x="4379913" y="2117725"/>
          <p14:tracePt t="55143" x="4303713" y="2065338"/>
          <p14:tracePt t="55160" x="4217988" y="1997075"/>
          <p14:tracePt t="55177" x="4149725" y="1954213"/>
          <p14:tracePt t="55193" x="4011613" y="1885950"/>
          <p14:tracePt t="55210" x="3822700" y="1843088"/>
          <p14:tracePt t="55227" x="3565525" y="1800225"/>
          <p14:tracePt t="55244" x="3368675" y="1800225"/>
          <p14:tracePt t="55261" x="3197225" y="1800225"/>
          <p14:tracePt t="55277" x="3068638" y="1800225"/>
          <p14:tracePt t="55294" x="3051175" y="1792288"/>
          <p14:tracePt t="55311" x="3060700" y="1782763"/>
          <p14:tracePt t="55328" x="3086100" y="1765300"/>
          <p14:tracePt t="55344" x="3103563" y="1757363"/>
          <p14:tracePt t="55393" x="3094038" y="1757363"/>
          <p14:tracePt t="55397" x="3051175" y="1765300"/>
          <p14:tracePt t="55411" x="2906713" y="1792288"/>
          <p14:tracePt t="55428" x="2708275" y="1825625"/>
          <p14:tracePt t="55445" x="2435225" y="1835150"/>
          <p14:tracePt t="55462" x="2263775" y="1817688"/>
          <p14:tracePt t="55479" x="2263775" y="1808163"/>
          <p14:tracePt t="55495" x="2271713" y="1792288"/>
          <p14:tracePt t="55512" x="2314575" y="1739900"/>
          <p14:tracePt t="55529" x="2339975" y="1706563"/>
          <p14:tracePt t="55545" x="2349500" y="1697038"/>
          <p14:tracePt t="55591" x="2339975" y="1697038"/>
          <p14:tracePt t="55595" x="2332038" y="1697038"/>
          <p14:tracePt t="55613" x="2332038" y="1706563"/>
          <p14:tracePt t="55722" x="2332038" y="1697038"/>
          <p14:tracePt t="55772" x="2339975" y="1689100"/>
          <p14:tracePt t="55780" x="2349500" y="1689100"/>
          <p14:tracePt t="55796" x="2357438" y="1671638"/>
          <p14:tracePt t="55814" x="2374900" y="1663700"/>
          <p14:tracePt t="55831" x="2400300" y="1636713"/>
          <p14:tracePt t="55847" x="2435225" y="1620838"/>
          <p14:tracePt t="55864" x="2468563" y="1603375"/>
          <p14:tracePt t="55881" x="2503488" y="1585913"/>
          <p14:tracePt t="55898" x="2554288" y="1568450"/>
          <p14:tracePt t="55914" x="2622550" y="1568450"/>
          <p14:tracePt t="55931" x="2717800" y="1560513"/>
          <p14:tracePt t="55947" x="2863850" y="1560513"/>
          <p14:tracePt t="55964" x="2957513" y="1560513"/>
          <p14:tracePt t="55981" x="3051175" y="1560513"/>
          <p14:tracePt t="55998" x="3103563" y="1568450"/>
          <p14:tracePt t="56014" x="3171825" y="1577975"/>
          <p14:tracePt t="56032" x="3197225" y="1585913"/>
          <p14:tracePt t="56048" x="3206750" y="1585913"/>
          <p14:tracePt t="56065" x="3206750" y="1593850"/>
          <p14:tracePt t="56081" x="3232150" y="1593850"/>
          <p14:tracePt t="56099" x="3265488" y="1603375"/>
          <p14:tracePt t="56115" x="3317875" y="1603375"/>
          <p14:tracePt t="56132" x="3360738" y="1603375"/>
          <p14:tracePt t="56148" x="3386138" y="1603375"/>
          <p14:tracePt t="56166" x="3394075" y="1603375"/>
          <p14:tracePt t="56211" x="3403600" y="1603375"/>
          <p14:tracePt t="56217" x="3411538" y="1603375"/>
          <p14:tracePt t="56232" x="3421063" y="1603375"/>
          <p14:tracePt t="56250" x="3463925" y="1593850"/>
          <p14:tracePt t="56266" x="3514725" y="1585913"/>
          <p14:tracePt t="56283" x="3575050" y="1568450"/>
          <p14:tracePt t="56299" x="3617913" y="1560513"/>
          <p14:tracePt t="56316" x="3635375" y="1543050"/>
          <p14:tracePt t="56504" x="3635375" y="1535113"/>
          <p14:tracePt t="57044" x="3643313" y="1535113"/>
          <p14:tracePt t="57050" x="3651250" y="1525588"/>
          <p14:tracePt t="57070" x="3678238" y="1500188"/>
          <p14:tracePt t="57087" x="3703638" y="1482725"/>
          <p14:tracePt t="57104" x="3736975" y="1465263"/>
          <p14:tracePt t="57121" x="3779838" y="1449388"/>
          <p14:tracePt t="57137" x="3822700" y="1449388"/>
          <p14:tracePt t="57154" x="3908425" y="1422400"/>
          <p14:tracePt t="57171" x="4037013" y="1422400"/>
          <p14:tracePt t="57188" x="4200525" y="1422400"/>
          <p14:tracePt t="57204" x="4321175" y="1422400"/>
          <p14:tracePt t="57221" x="4371975" y="1422400"/>
          <p14:tracePt t="57238" x="4364038" y="1431925"/>
          <p14:tracePt t="57255" x="4321175" y="1457325"/>
          <p14:tracePt t="57272" x="4294188" y="1465263"/>
          <p14:tracePt t="57511" x="4286250" y="1465263"/>
          <p14:tracePt t="57545" x="4422775" y="1397000"/>
          <p14:tracePt t="57551" x="4422775" y="1354138"/>
          <p14:tracePt t="57573" x="4422775" y="1328738"/>
          <p14:tracePt t="57591" x="4422775" y="1320800"/>
          <p14:tracePt t="57606" x="4449763" y="1277938"/>
          <p14:tracePt t="57623" x="4492625" y="1250950"/>
          <p14:tracePt t="57640" x="4535488" y="1243013"/>
          <p14:tracePt t="57657" x="4586288" y="1243013"/>
          <p14:tracePt t="57673" x="4646613" y="1243013"/>
          <p14:tracePt t="57690" x="4697413" y="1243013"/>
          <p14:tracePt t="57707" x="4740275" y="1250950"/>
          <p14:tracePt t="57724" x="4783138" y="1250950"/>
          <p14:tracePt t="57740" x="4851400" y="1250950"/>
          <p14:tracePt t="57758" x="4911725" y="1250950"/>
          <p14:tracePt t="57774" x="5014913" y="1277938"/>
          <p14:tracePt t="57791" x="5049838" y="1293813"/>
          <p14:tracePt t="57808" x="5075238" y="1311275"/>
          <p14:tracePt t="57824" x="5108575" y="1328738"/>
          <p14:tracePt t="57841" x="5143500" y="1336675"/>
          <p14:tracePt t="57858" x="5186363" y="1336675"/>
          <p14:tracePt t="57874" x="5229225" y="1346200"/>
          <p14:tracePt t="57891" x="5254625" y="1354138"/>
          <p14:tracePt t="57908" x="5264150" y="1354138"/>
          <p14:tracePt t="57969" x="5272088" y="1354138"/>
          <p14:tracePt t="57974" x="5280025" y="1363663"/>
          <p14:tracePt t="57992" x="5307013" y="1363663"/>
          <p14:tracePt t="58009" x="5340350" y="1379538"/>
          <p14:tracePt t="58025" x="5357813" y="1389063"/>
          <p14:tracePt t="58042" x="5365750" y="1397000"/>
          <p14:tracePt t="58059" x="5365750" y="1406525"/>
          <p14:tracePt t="58076" x="5375275" y="1422400"/>
          <p14:tracePt t="58092" x="5375275" y="1439863"/>
          <p14:tracePt t="58158" x="5383213" y="1439863"/>
          <p14:tracePt t="58176" x="5383213" y="1449388"/>
          <p14:tracePt t="58201" x="5392738" y="1449388"/>
          <p14:tracePt t="58206" x="5400675" y="1457325"/>
          <p14:tracePt t="58226" x="5400675" y="1465263"/>
          <p14:tracePt t="58243" x="5418138" y="1465263"/>
          <p14:tracePt t="58260" x="5426075" y="1465263"/>
          <p14:tracePt t="58277" x="5451475" y="1474788"/>
          <p14:tracePt t="58294" x="5486400" y="1474788"/>
          <p14:tracePt t="58310" x="5537200" y="1500188"/>
          <p14:tracePt t="58328" x="5564188" y="1500188"/>
          <p14:tracePt t="58344" x="5572125" y="1500188"/>
          <p14:tracePt t="58361" x="5580063" y="1500188"/>
          <p14:tracePt t="58501" x="5554663" y="1500188"/>
          <p14:tracePt t="58506" x="5392738" y="1500188"/>
          <p14:tracePt t="58529" x="5246688" y="1482725"/>
          <p14:tracePt t="58545" x="5118100" y="1449388"/>
          <p14:tracePt t="58562" x="5065713" y="1439863"/>
          <p14:tracePt t="58595" x="5065713" y="1431925"/>
          <p14:tracePt t="58612" x="5075238" y="1431925"/>
          <p14:tracePt t="58628" x="5118100" y="1431925"/>
          <p14:tracePt t="58633" x="5143500" y="1422400"/>
          <p14:tracePt t="58645" x="5203825" y="1414463"/>
          <p14:tracePt t="58662" x="5272088" y="1414463"/>
          <p14:tracePt t="58679" x="5289550" y="1414463"/>
          <p14:tracePt t="58721" x="5297488" y="1414463"/>
          <p14:tracePt t="58777" x="5314950" y="1414463"/>
          <p14:tracePt t="58782" x="5349875" y="1414463"/>
          <p14:tracePt t="58796" x="5451475" y="1414463"/>
          <p14:tracePt t="58814" x="5580063" y="1422400"/>
          <p14:tracePt t="58830" x="5751513" y="1431925"/>
          <p14:tracePt t="58847" x="5786438" y="1439863"/>
          <p14:tracePt t="58889" x="5786438" y="1449388"/>
          <p14:tracePt t="58923" x="5786438" y="1457325"/>
          <p14:tracePt t="59051" x="5803900" y="1457325"/>
          <p14:tracePt t="59075" x="5837238" y="1457325"/>
          <p14:tracePt t="59081" x="5880100" y="1457325"/>
          <p14:tracePt t="59099" x="5915025" y="1457325"/>
          <p14:tracePt t="59115" x="5957888" y="1449388"/>
          <p14:tracePt t="59133" x="5992813" y="1439863"/>
          <p14:tracePt t="59149" x="6035675" y="1439863"/>
          <p14:tracePt t="59166" x="6078538" y="1439863"/>
          <p14:tracePt t="59183" x="6129338" y="1439863"/>
          <p14:tracePt t="59200" x="6137275" y="1439863"/>
          <p14:tracePt t="59237" x="6146800" y="1439863"/>
          <p14:tracePt t="59268" x="6154738" y="1439863"/>
          <p14:tracePt t="59283" x="6180138" y="1439863"/>
          <p14:tracePt t="59283" x="6197600" y="1439863"/>
          <p14:tracePt t="59300" x="6249988" y="1457325"/>
          <p14:tracePt t="59316" x="6283325" y="1465263"/>
          <p14:tracePt t="59322" x="6292850" y="1465263"/>
          <p14:tracePt t="61445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0" y="1125538"/>
            <a:ext cx="91440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kumimoji="1" lang="en-US" altLang="zh-CN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</a:t>
            </a:r>
            <a:r>
              <a:rPr kumimoji="1"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外设与</a:t>
            </a:r>
            <a:r>
              <a:rPr kumimoji="1" lang="en-US" altLang="zh-CN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CPU</a:t>
            </a:r>
            <a:r>
              <a:rPr kumimoji="1"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之间必须经过</a:t>
            </a:r>
            <a:r>
              <a:rPr kumimoji="1" lang="en-US" altLang="zh-CN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I/O</a:t>
            </a:r>
            <a:r>
              <a:rPr kumimoji="1"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接口。</a:t>
            </a:r>
            <a:r>
              <a:rPr kumimoji="1"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接口起着缓冲、锁存数据，地址译码、信息格式转换、传递外设状态，发布命令等功能。</a:t>
            </a:r>
            <a:r>
              <a:rPr kumimoji="1" lang="zh-CN" altLang="en-US" sz="3200" smtClean="0">
                <a:latin typeface="Times New Roman" pitchFamily="18" charset="0"/>
              </a:rPr>
              <a:t>              </a:t>
            </a:r>
          </a:p>
        </p:txBody>
      </p:sp>
      <p:sp>
        <p:nvSpPr>
          <p:cNvPr id="194564" name="Text Box 4"/>
          <p:cNvSpPr txBox="1">
            <a:spLocks noChangeArrowheads="1"/>
          </p:cNvSpPr>
          <p:nvPr/>
        </p:nvSpPr>
        <p:spPr bwMode="auto">
          <a:xfrm>
            <a:off x="900113" y="188913"/>
            <a:ext cx="88931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rPr>
              <a:t>第五章   输入、输出接口</a:t>
            </a:r>
            <a:r>
              <a:rPr kumimoji="1"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rPr>
              <a:t>P0～P3</a:t>
            </a:r>
            <a:endParaRPr kumimoji="1" lang="zh-CN" altLang="en-US" sz="4400"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55650" y="3213100"/>
            <a:ext cx="7129463" cy="2808288"/>
            <a:chOff x="884" y="1344"/>
            <a:chExt cx="3455" cy="1361"/>
          </a:xfrm>
        </p:grpSpPr>
        <p:sp>
          <p:nvSpPr>
            <p:cNvPr id="4102" name="AutoShape 7"/>
            <p:cNvSpPr>
              <a:spLocks noChangeAspect="1" noChangeArrowheads="1"/>
            </p:cNvSpPr>
            <p:nvPr/>
          </p:nvSpPr>
          <p:spPr bwMode="auto">
            <a:xfrm>
              <a:off x="884" y="1344"/>
              <a:ext cx="3447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kumimoji="1" lang="zh-CN" altLang="zh-CN" sz="2000" b="1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  <p:sp>
          <p:nvSpPr>
            <p:cNvPr id="4103" name="Text Box 8"/>
            <p:cNvSpPr txBox="1">
              <a:spLocks noChangeArrowheads="1"/>
            </p:cNvSpPr>
            <p:nvPr/>
          </p:nvSpPr>
          <p:spPr bwMode="auto">
            <a:xfrm>
              <a:off x="884" y="1636"/>
              <a:ext cx="575" cy="29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solidFill>
                    <a:schemeClr val="bg2"/>
                  </a:solidFill>
                  <a:latin typeface="Times New Roman" pitchFamily="18" charset="0"/>
                </a:rPr>
                <a:t>CPU</a:t>
              </a:r>
            </a:p>
          </p:txBody>
        </p:sp>
        <p:sp>
          <p:nvSpPr>
            <p:cNvPr id="4104" name="Text Box 9"/>
            <p:cNvSpPr txBox="1">
              <a:spLocks noChangeArrowheads="1"/>
            </p:cNvSpPr>
            <p:nvPr/>
          </p:nvSpPr>
          <p:spPr bwMode="auto">
            <a:xfrm>
              <a:off x="2033" y="1441"/>
              <a:ext cx="1005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chemeClr val="bg2"/>
                  </a:solidFill>
                  <a:latin typeface="Times New Roman" pitchFamily="18" charset="0"/>
                </a:rPr>
                <a:t>输入接口</a:t>
              </a:r>
            </a:p>
          </p:txBody>
        </p:sp>
        <p:sp>
          <p:nvSpPr>
            <p:cNvPr id="4105" name="Text Box 10"/>
            <p:cNvSpPr txBox="1">
              <a:spLocks noChangeArrowheads="1"/>
            </p:cNvSpPr>
            <p:nvPr/>
          </p:nvSpPr>
          <p:spPr bwMode="auto">
            <a:xfrm>
              <a:off x="3334" y="1435"/>
              <a:ext cx="1005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chemeClr val="bg2"/>
                  </a:solidFill>
                  <a:latin typeface="Times New Roman" pitchFamily="18" charset="0"/>
                </a:rPr>
                <a:t>输入设备</a:t>
              </a:r>
            </a:p>
          </p:txBody>
        </p:sp>
        <p:sp>
          <p:nvSpPr>
            <p:cNvPr id="4106" name="Text Box 11"/>
            <p:cNvSpPr txBox="1">
              <a:spLocks noChangeArrowheads="1"/>
            </p:cNvSpPr>
            <p:nvPr/>
          </p:nvSpPr>
          <p:spPr bwMode="auto">
            <a:xfrm>
              <a:off x="2033" y="1927"/>
              <a:ext cx="1005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chemeClr val="bg2"/>
                  </a:solidFill>
                  <a:latin typeface="Times New Roman" pitchFamily="18" charset="0"/>
                </a:rPr>
                <a:t>输出接口</a:t>
              </a:r>
            </a:p>
          </p:txBody>
        </p:sp>
        <p:sp>
          <p:nvSpPr>
            <p:cNvPr id="4107" name="Text Box 12"/>
            <p:cNvSpPr txBox="1">
              <a:spLocks noChangeArrowheads="1"/>
            </p:cNvSpPr>
            <p:nvPr/>
          </p:nvSpPr>
          <p:spPr bwMode="auto">
            <a:xfrm>
              <a:off x="3326" y="1927"/>
              <a:ext cx="1005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chemeClr val="bg2"/>
                  </a:solidFill>
                  <a:latin typeface="Times New Roman" pitchFamily="18" charset="0"/>
                </a:rPr>
                <a:t>输出设备</a:t>
              </a:r>
            </a:p>
          </p:txBody>
        </p:sp>
        <p:cxnSp>
          <p:nvCxnSpPr>
            <p:cNvPr id="4108" name="AutoShape 13"/>
            <p:cNvCxnSpPr>
              <a:cxnSpLocks noChangeShapeType="1"/>
              <a:stCxn id="4103" idx="3"/>
            </p:cNvCxnSpPr>
            <p:nvPr/>
          </p:nvCxnSpPr>
          <p:spPr bwMode="auto">
            <a:xfrm>
              <a:off x="1459" y="1782"/>
              <a:ext cx="574" cy="24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33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9" name="AutoShape 14"/>
            <p:cNvCxnSpPr>
              <a:cxnSpLocks noChangeShapeType="1"/>
              <a:stCxn id="4104" idx="1"/>
            </p:cNvCxnSpPr>
            <p:nvPr/>
          </p:nvCxnSpPr>
          <p:spPr bwMode="auto">
            <a:xfrm flipH="1">
              <a:off x="1746" y="1587"/>
              <a:ext cx="287" cy="0"/>
            </a:xfrm>
            <a:prstGeom prst="straightConnector1">
              <a:avLst/>
            </a:prstGeom>
            <a:noFill/>
            <a:ln w="9525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0" name="Line 15"/>
            <p:cNvSpPr>
              <a:spLocks noChangeShapeType="1"/>
            </p:cNvSpPr>
            <p:nvPr/>
          </p:nvSpPr>
          <p:spPr bwMode="auto">
            <a:xfrm>
              <a:off x="1746" y="1580"/>
              <a:ext cx="1" cy="194"/>
            </a:xfrm>
            <a:prstGeom prst="line">
              <a:avLst/>
            </a:prstGeom>
            <a:noFill/>
            <a:ln w="9525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4111" name="AutoShape 16"/>
            <p:cNvCxnSpPr>
              <a:cxnSpLocks noChangeShapeType="1"/>
            </p:cNvCxnSpPr>
            <p:nvPr/>
          </p:nvCxnSpPr>
          <p:spPr bwMode="auto">
            <a:xfrm flipH="1">
              <a:off x="3038" y="1585"/>
              <a:ext cx="288" cy="1"/>
            </a:xfrm>
            <a:prstGeom prst="straightConnector1">
              <a:avLst/>
            </a:prstGeom>
            <a:noFill/>
            <a:ln w="9525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2" name="AutoShape 17"/>
            <p:cNvCxnSpPr>
              <a:cxnSpLocks noChangeShapeType="1"/>
            </p:cNvCxnSpPr>
            <p:nvPr/>
          </p:nvCxnSpPr>
          <p:spPr bwMode="auto">
            <a:xfrm>
              <a:off x="3038" y="2114"/>
              <a:ext cx="288" cy="1"/>
            </a:xfrm>
            <a:prstGeom prst="straightConnector1">
              <a:avLst/>
            </a:prstGeom>
            <a:noFill/>
            <a:ln w="9525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3" name="Text Box 18"/>
            <p:cNvSpPr txBox="1">
              <a:spLocks noChangeArrowheads="1"/>
            </p:cNvSpPr>
            <p:nvPr/>
          </p:nvSpPr>
          <p:spPr bwMode="auto">
            <a:xfrm>
              <a:off x="1746" y="2316"/>
              <a:ext cx="2154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rgbClr val="C10719"/>
                  </a:solidFill>
                  <a:latin typeface="宋体" charset="-122"/>
                </a:rPr>
                <a:t>图</a:t>
              </a:r>
              <a:r>
                <a:rPr kumimoji="1" lang="en-US" altLang="zh-CN" sz="2000" b="1">
                  <a:solidFill>
                    <a:srgbClr val="C10719"/>
                  </a:solidFill>
                  <a:latin typeface="宋体" charset="-122"/>
                </a:rPr>
                <a:t>5-1 </a:t>
              </a:r>
              <a:r>
                <a:rPr kumimoji="1" lang="zh-CN" altLang="en-US" sz="2000" b="1">
                  <a:solidFill>
                    <a:srgbClr val="C10719"/>
                  </a:solidFill>
                  <a:latin typeface="Times New Roman" pitchFamily="18" charset="0"/>
                </a:rPr>
                <a:t>输入接口和输出接口</a:t>
              </a:r>
            </a:p>
          </p:txBody>
        </p:sp>
      </p:grp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08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170" grpId="0"/>
      <p:bldP spid="1945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692275" y="981075"/>
            <a:ext cx="4749800" cy="3960813"/>
            <a:chOff x="3198" y="1888"/>
            <a:chExt cx="2992" cy="2455"/>
          </a:xfrm>
        </p:grpSpPr>
        <p:sp>
          <p:nvSpPr>
            <p:cNvPr id="31751" name="Line 3"/>
            <p:cNvSpPr>
              <a:spLocks noChangeShapeType="1"/>
            </p:cNvSpPr>
            <p:nvPr/>
          </p:nvSpPr>
          <p:spPr bwMode="auto">
            <a:xfrm flipV="1">
              <a:off x="4730" y="4169"/>
              <a:ext cx="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2" name="Freeform 4"/>
            <p:cNvSpPr>
              <a:spLocks/>
            </p:cNvSpPr>
            <p:nvPr/>
          </p:nvSpPr>
          <p:spPr bwMode="auto">
            <a:xfrm>
              <a:off x="5889" y="2197"/>
              <a:ext cx="73" cy="74"/>
            </a:xfrm>
            <a:custGeom>
              <a:avLst/>
              <a:gdLst>
                <a:gd name="T0" fmla="*/ 4 w 401"/>
                <a:gd name="T1" fmla="*/ 0 h 385"/>
                <a:gd name="T2" fmla="*/ 4 w 401"/>
                <a:gd name="T3" fmla="*/ 1 h 385"/>
                <a:gd name="T4" fmla="*/ 3 w 401"/>
                <a:gd name="T5" fmla="*/ 1 h 385"/>
                <a:gd name="T6" fmla="*/ 1 w 401"/>
                <a:gd name="T7" fmla="*/ 2 h 385"/>
                <a:gd name="T8" fmla="*/ 1 w 401"/>
                <a:gd name="T9" fmla="*/ 4 h 385"/>
                <a:gd name="T10" fmla="*/ 0 w 401"/>
                <a:gd name="T11" fmla="*/ 5 h 385"/>
                <a:gd name="T12" fmla="*/ 0 w 401"/>
                <a:gd name="T13" fmla="*/ 6 h 385"/>
                <a:gd name="T14" fmla="*/ 0 w 401"/>
                <a:gd name="T15" fmla="*/ 7 h 385"/>
                <a:gd name="T16" fmla="*/ 0 w 401"/>
                <a:gd name="T17" fmla="*/ 8 h 385"/>
                <a:gd name="T18" fmla="*/ 0 w 401"/>
                <a:gd name="T19" fmla="*/ 9 h 385"/>
                <a:gd name="T20" fmla="*/ 0 w 401"/>
                <a:gd name="T21" fmla="*/ 10 h 385"/>
                <a:gd name="T22" fmla="*/ 1 w 401"/>
                <a:gd name="T23" fmla="*/ 11 h 385"/>
                <a:gd name="T24" fmla="*/ 2 w 401"/>
                <a:gd name="T25" fmla="*/ 12 h 385"/>
                <a:gd name="T26" fmla="*/ 3 w 401"/>
                <a:gd name="T27" fmla="*/ 13 h 385"/>
                <a:gd name="T28" fmla="*/ 4 w 401"/>
                <a:gd name="T29" fmla="*/ 14 h 385"/>
                <a:gd name="T30" fmla="*/ 5 w 401"/>
                <a:gd name="T31" fmla="*/ 14 h 385"/>
                <a:gd name="T32" fmla="*/ 6 w 401"/>
                <a:gd name="T33" fmla="*/ 14 h 385"/>
                <a:gd name="T34" fmla="*/ 6 w 401"/>
                <a:gd name="T35" fmla="*/ 14 h 385"/>
                <a:gd name="T36" fmla="*/ 9 w 401"/>
                <a:gd name="T37" fmla="*/ 14 h 385"/>
                <a:gd name="T38" fmla="*/ 9 w 401"/>
                <a:gd name="T39" fmla="*/ 14 h 385"/>
                <a:gd name="T40" fmla="*/ 9 w 401"/>
                <a:gd name="T41" fmla="*/ 14 h 385"/>
                <a:gd name="T42" fmla="*/ 9 w 401"/>
                <a:gd name="T43" fmla="*/ 14 h 385"/>
                <a:gd name="T44" fmla="*/ 9 w 401"/>
                <a:gd name="T45" fmla="*/ 14 h 385"/>
                <a:gd name="T46" fmla="*/ 10 w 401"/>
                <a:gd name="T47" fmla="*/ 14 h 385"/>
                <a:gd name="T48" fmla="*/ 11 w 401"/>
                <a:gd name="T49" fmla="*/ 13 h 385"/>
                <a:gd name="T50" fmla="*/ 11 w 401"/>
                <a:gd name="T51" fmla="*/ 13 h 385"/>
                <a:gd name="T52" fmla="*/ 11 w 401"/>
                <a:gd name="T53" fmla="*/ 13 h 385"/>
                <a:gd name="T54" fmla="*/ 11 w 401"/>
                <a:gd name="T55" fmla="*/ 12 h 385"/>
                <a:gd name="T56" fmla="*/ 12 w 401"/>
                <a:gd name="T57" fmla="*/ 12 h 385"/>
                <a:gd name="T58" fmla="*/ 12 w 401"/>
                <a:gd name="T59" fmla="*/ 11 h 385"/>
                <a:gd name="T60" fmla="*/ 12 w 401"/>
                <a:gd name="T61" fmla="*/ 10 h 385"/>
                <a:gd name="T62" fmla="*/ 12 w 401"/>
                <a:gd name="T63" fmla="*/ 10 h 385"/>
                <a:gd name="T64" fmla="*/ 12 w 401"/>
                <a:gd name="T65" fmla="*/ 10 h 385"/>
                <a:gd name="T66" fmla="*/ 13 w 401"/>
                <a:gd name="T67" fmla="*/ 10 h 385"/>
                <a:gd name="T68" fmla="*/ 13 w 401"/>
                <a:gd name="T69" fmla="*/ 9 h 385"/>
                <a:gd name="T70" fmla="*/ 13 w 401"/>
                <a:gd name="T71" fmla="*/ 9 h 385"/>
                <a:gd name="T72" fmla="*/ 13 w 401"/>
                <a:gd name="T73" fmla="*/ 9 h 385"/>
                <a:gd name="T74" fmla="*/ 13 w 401"/>
                <a:gd name="T75" fmla="*/ 8 h 385"/>
                <a:gd name="T76" fmla="*/ 13 w 401"/>
                <a:gd name="T77" fmla="*/ 6 h 385"/>
                <a:gd name="T78" fmla="*/ 12 w 401"/>
                <a:gd name="T79" fmla="*/ 4 h 385"/>
                <a:gd name="T80" fmla="*/ 12 w 401"/>
                <a:gd name="T81" fmla="*/ 3 h 385"/>
                <a:gd name="T82" fmla="*/ 11 w 401"/>
                <a:gd name="T83" fmla="*/ 2 h 385"/>
                <a:gd name="T84" fmla="*/ 11 w 401"/>
                <a:gd name="T85" fmla="*/ 2 h 385"/>
                <a:gd name="T86" fmla="*/ 11 w 401"/>
                <a:gd name="T87" fmla="*/ 1 h 385"/>
                <a:gd name="T88" fmla="*/ 10 w 401"/>
                <a:gd name="T89" fmla="*/ 0 h 385"/>
                <a:gd name="T90" fmla="*/ 5 w 401"/>
                <a:gd name="T91" fmla="*/ 0 h 385"/>
                <a:gd name="T92" fmla="*/ 5 w 401"/>
                <a:gd name="T93" fmla="*/ 0 h 385"/>
                <a:gd name="T94" fmla="*/ 4 w 401"/>
                <a:gd name="T95" fmla="*/ 0 h 385"/>
                <a:gd name="T96" fmla="*/ 4 w 401"/>
                <a:gd name="T97" fmla="*/ 0 h 385"/>
                <a:gd name="T98" fmla="*/ 4 w 401"/>
                <a:gd name="T99" fmla="*/ 0 h 38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01"/>
                <a:gd name="T151" fmla="*/ 0 h 385"/>
                <a:gd name="T152" fmla="*/ 401 w 401"/>
                <a:gd name="T153" fmla="*/ 385 h 38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01" h="385">
                  <a:moveTo>
                    <a:pt x="134" y="8"/>
                  </a:move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19" y="104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4"/>
                  </a:lnTo>
                  <a:lnTo>
                    <a:pt x="3" y="242"/>
                  </a:lnTo>
                  <a:lnTo>
                    <a:pt x="4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5"/>
                  </a:lnTo>
                  <a:lnTo>
                    <a:pt x="268" y="382"/>
                  </a:lnTo>
                  <a:lnTo>
                    <a:pt x="277" y="380"/>
                  </a:lnTo>
                  <a:lnTo>
                    <a:pt x="282" y="378"/>
                  </a:lnTo>
                  <a:lnTo>
                    <a:pt x="284" y="377"/>
                  </a:lnTo>
                  <a:lnTo>
                    <a:pt x="287" y="377"/>
                  </a:lnTo>
                  <a:lnTo>
                    <a:pt x="308" y="368"/>
                  </a:lnTo>
                  <a:lnTo>
                    <a:pt x="321" y="355"/>
                  </a:lnTo>
                  <a:lnTo>
                    <a:pt x="327" y="348"/>
                  </a:lnTo>
                  <a:lnTo>
                    <a:pt x="334" y="343"/>
                  </a:lnTo>
                  <a:lnTo>
                    <a:pt x="345" y="328"/>
                  </a:lnTo>
                  <a:lnTo>
                    <a:pt x="356" y="314"/>
                  </a:lnTo>
                  <a:lnTo>
                    <a:pt x="364" y="298"/>
                  </a:lnTo>
                  <a:lnTo>
                    <a:pt x="372" y="283"/>
                  </a:lnTo>
                  <a:lnTo>
                    <a:pt x="375" y="273"/>
                  </a:lnTo>
                  <a:lnTo>
                    <a:pt x="376" y="269"/>
                  </a:lnTo>
                  <a:lnTo>
                    <a:pt x="378" y="266"/>
                  </a:lnTo>
                  <a:lnTo>
                    <a:pt x="380" y="256"/>
                  </a:lnTo>
                  <a:lnTo>
                    <a:pt x="381" y="252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3" name="Freeform 5"/>
            <p:cNvSpPr>
              <a:spLocks/>
            </p:cNvSpPr>
            <p:nvPr/>
          </p:nvSpPr>
          <p:spPr bwMode="auto">
            <a:xfrm>
              <a:off x="5889" y="2481"/>
              <a:ext cx="73" cy="73"/>
            </a:xfrm>
            <a:custGeom>
              <a:avLst/>
              <a:gdLst>
                <a:gd name="T0" fmla="*/ 11 w 401"/>
                <a:gd name="T1" fmla="*/ 2 h 384"/>
                <a:gd name="T2" fmla="*/ 11 w 401"/>
                <a:gd name="T3" fmla="*/ 2 h 384"/>
                <a:gd name="T4" fmla="*/ 11 w 401"/>
                <a:gd name="T5" fmla="*/ 1 h 384"/>
                <a:gd name="T6" fmla="*/ 10 w 401"/>
                <a:gd name="T7" fmla="*/ 1 h 384"/>
                <a:gd name="T8" fmla="*/ 7 w 401"/>
                <a:gd name="T9" fmla="*/ 0 h 384"/>
                <a:gd name="T10" fmla="*/ 5 w 401"/>
                <a:gd name="T11" fmla="*/ 0 h 384"/>
                <a:gd name="T12" fmla="*/ 5 w 401"/>
                <a:gd name="T13" fmla="*/ 0 h 384"/>
                <a:gd name="T14" fmla="*/ 5 w 401"/>
                <a:gd name="T15" fmla="*/ 0 h 384"/>
                <a:gd name="T16" fmla="*/ 4 w 401"/>
                <a:gd name="T17" fmla="*/ 0 h 384"/>
                <a:gd name="T18" fmla="*/ 4 w 401"/>
                <a:gd name="T19" fmla="*/ 0 h 384"/>
                <a:gd name="T20" fmla="*/ 4 w 401"/>
                <a:gd name="T21" fmla="*/ 0 h 384"/>
                <a:gd name="T22" fmla="*/ 4 w 401"/>
                <a:gd name="T23" fmla="*/ 1 h 384"/>
                <a:gd name="T24" fmla="*/ 3 w 401"/>
                <a:gd name="T25" fmla="*/ 1 h 384"/>
                <a:gd name="T26" fmla="*/ 1 w 401"/>
                <a:gd name="T27" fmla="*/ 2 h 384"/>
                <a:gd name="T28" fmla="*/ 1 w 401"/>
                <a:gd name="T29" fmla="*/ 4 h 384"/>
                <a:gd name="T30" fmla="*/ 0 w 401"/>
                <a:gd name="T31" fmla="*/ 5 h 384"/>
                <a:gd name="T32" fmla="*/ 0 w 401"/>
                <a:gd name="T33" fmla="*/ 6 h 384"/>
                <a:gd name="T34" fmla="*/ 0 w 401"/>
                <a:gd name="T35" fmla="*/ 7 h 384"/>
                <a:gd name="T36" fmla="*/ 0 w 401"/>
                <a:gd name="T37" fmla="*/ 8 h 384"/>
                <a:gd name="T38" fmla="*/ 0 w 401"/>
                <a:gd name="T39" fmla="*/ 10 h 384"/>
                <a:gd name="T40" fmla="*/ 1 w 401"/>
                <a:gd name="T41" fmla="*/ 11 h 384"/>
                <a:gd name="T42" fmla="*/ 2 w 401"/>
                <a:gd name="T43" fmla="*/ 12 h 384"/>
                <a:gd name="T44" fmla="*/ 3 w 401"/>
                <a:gd name="T45" fmla="*/ 13 h 384"/>
                <a:gd name="T46" fmla="*/ 4 w 401"/>
                <a:gd name="T47" fmla="*/ 14 h 384"/>
                <a:gd name="T48" fmla="*/ 5 w 401"/>
                <a:gd name="T49" fmla="*/ 14 h 384"/>
                <a:gd name="T50" fmla="*/ 6 w 401"/>
                <a:gd name="T51" fmla="*/ 14 h 384"/>
                <a:gd name="T52" fmla="*/ 6 w 401"/>
                <a:gd name="T53" fmla="*/ 14 h 384"/>
                <a:gd name="T54" fmla="*/ 9 w 401"/>
                <a:gd name="T55" fmla="*/ 14 h 384"/>
                <a:gd name="T56" fmla="*/ 9 w 401"/>
                <a:gd name="T57" fmla="*/ 14 h 384"/>
                <a:gd name="T58" fmla="*/ 9 w 401"/>
                <a:gd name="T59" fmla="*/ 14 h 384"/>
                <a:gd name="T60" fmla="*/ 9 w 401"/>
                <a:gd name="T61" fmla="*/ 14 h 384"/>
                <a:gd name="T62" fmla="*/ 9 w 401"/>
                <a:gd name="T63" fmla="*/ 14 h 384"/>
                <a:gd name="T64" fmla="*/ 10 w 401"/>
                <a:gd name="T65" fmla="*/ 13 h 384"/>
                <a:gd name="T66" fmla="*/ 11 w 401"/>
                <a:gd name="T67" fmla="*/ 13 h 384"/>
                <a:gd name="T68" fmla="*/ 11 w 401"/>
                <a:gd name="T69" fmla="*/ 13 h 384"/>
                <a:gd name="T70" fmla="*/ 11 w 401"/>
                <a:gd name="T71" fmla="*/ 13 h 384"/>
                <a:gd name="T72" fmla="*/ 11 w 401"/>
                <a:gd name="T73" fmla="*/ 12 h 384"/>
                <a:gd name="T74" fmla="*/ 12 w 401"/>
                <a:gd name="T75" fmla="*/ 11 h 384"/>
                <a:gd name="T76" fmla="*/ 12 w 401"/>
                <a:gd name="T77" fmla="*/ 11 h 384"/>
                <a:gd name="T78" fmla="*/ 12 w 401"/>
                <a:gd name="T79" fmla="*/ 10 h 384"/>
                <a:gd name="T80" fmla="*/ 12 w 401"/>
                <a:gd name="T81" fmla="*/ 10 h 384"/>
                <a:gd name="T82" fmla="*/ 12 w 401"/>
                <a:gd name="T83" fmla="*/ 10 h 384"/>
                <a:gd name="T84" fmla="*/ 13 w 401"/>
                <a:gd name="T85" fmla="*/ 10 h 384"/>
                <a:gd name="T86" fmla="*/ 13 w 401"/>
                <a:gd name="T87" fmla="*/ 9 h 384"/>
                <a:gd name="T88" fmla="*/ 13 w 401"/>
                <a:gd name="T89" fmla="*/ 9 h 384"/>
                <a:gd name="T90" fmla="*/ 13 w 401"/>
                <a:gd name="T91" fmla="*/ 9 h 384"/>
                <a:gd name="T92" fmla="*/ 13 w 401"/>
                <a:gd name="T93" fmla="*/ 8 h 384"/>
                <a:gd name="T94" fmla="*/ 13 w 401"/>
                <a:gd name="T95" fmla="*/ 6 h 384"/>
                <a:gd name="T96" fmla="*/ 13 w 401"/>
                <a:gd name="T97" fmla="*/ 5 h 384"/>
                <a:gd name="T98" fmla="*/ 12 w 401"/>
                <a:gd name="T99" fmla="*/ 4 h 384"/>
                <a:gd name="T100" fmla="*/ 12 w 401"/>
                <a:gd name="T101" fmla="*/ 3 h 384"/>
                <a:gd name="T102" fmla="*/ 11 w 401"/>
                <a:gd name="T103" fmla="*/ 2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38" y="60"/>
                  </a:moveTo>
                  <a:lnTo>
                    <a:pt x="328" y="47"/>
                  </a:lnTo>
                  <a:lnTo>
                    <a:pt x="318" y="35"/>
                  </a:lnTo>
                  <a:lnTo>
                    <a:pt x="294" y="14"/>
                  </a:lnTo>
                  <a:lnTo>
                    <a:pt x="215" y="7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9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32" y="302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2" y="380"/>
                  </a:lnTo>
                  <a:lnTo>
                    <a:pt x="284" y="379"/>
                  </a:lnTo>
                  <a:lnTo>
                    <a:pt x="287" y="379"/>
                  </a:lnTo>
                  <a:lnTo>
                    <a:pt x="308" y="370"/>
                  </a:lnTo>
                  <a:lnTo>
                    <a:pt x="321" y="357"/>
                  </a:lnTo>
                  <a:lnTo>
                    <a:pt x="327" y="350"/>
                  </a:lnTo>
                  <a:lnTo>
                    <a:pt x="334" y="345"/>
                  </a:lnTo>
                  <a:lnTo>
                    <a:pt x="345" y="330"/>
                  </a:lnTo>
                  <a:lnTo>
                    <a:pt x="356" y="316"/>
                  </a:lnTo>
                  <a:lnTo>
                    <a:pt x="364" y="301"/>
                  </a:lnTo>
                  <a:lnTo>
                    <a:pt x="372" y="285"/>
                  </a:lnTo>
                  <a:lnTo>
                    <a:pt x="375" y="276"/>
                  </a:lnTo>
                  <a:lnTo>
                    <a:pt x="376" y="271"/>
                  </a:lnTo>
                  <a:lnTo>
                    <a:pt x="378" y="268"/>
                  </a:lnTo>
                  <a:lnTo>
                    <a:pt x="380" y="259"/>
                  </a:lnTo>
                  <a:lnTo>
                    <a:pt x="381" y="254"/>
                  </a:lnTo>
                  <a:lnTo>
                    <a:pt x="384" y="251"/>
                  </a:lnTo>
                  <a:lnTo>
                    <a:pt x="393" y="211"/>
                  </a:ln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6"/>
                  </a:lnTo>
                  <a:lnTo>
                    <a:pt x="338" y="6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4" name="Freeform 6"/>
            <p:cNvSpPr>
              <a:spLocks/>
            </p:cNvSpPr>
            <p:nvPr/>
          </p:nvSpPr>
          <p:spPr bwMode="auto">
            <a:xfrm>
              <a:off x="5880" y="2742"/>
              <a:ext cx="72" cy="74"/>
            </a:xfrm>
            <a:custGeom>
              <a:avLst/>
              <a:gdLst>
                <a:gd name="T0" fmla="*/ 5 w 398"/>
                <a:gd name="T1" fmla="*/ 0 h 385"/>
                <a:gd name="T2" fmla="*/ 4 w 398"/>
                <a:gd name="T3" fmla="*/ 0 h 385"/>
                <a:gd name="T4" fmla="*/ 4 w 398"/>
                <a:gd name="T5" fmla="*/ 0 h 385"/>
                <a:gd name="T6" fmla="*/ 4 w 398"/>
                <a:gd name="T7" fmla="*/ 0 h 385"/>
                <a:gd name="T8" fmla="*/ 4 w 398"/>
                <a:gd name="T9" fmla="*/ 0 h 385"/>
                <a:gd name="T10" fmla="*/ 4 w 398"/>
                <a:gd name="T11" fmla="*/ 0 h 385"/>
                <a:gd name="T12" fmla="*/ 4 w 398"/>
                <a:gd name="T13" fmla="*/ 1 h 385"/>
                <a:gd name="T14" fmla="*/ 3 w 398"/>
                <a:gd name="T15" fmla="*/ 1 h 385"/>
                <a:gd name="T16" fmla="*/ 2 w 398"/>
                <a:gd name="T17" fmla="*/ 2 h 385"/>
                <a:gd name="T18" fmla="*/ 1 w 398"/>
                <a:gd name="T19" fmla="*/ 3 h 385"/>
                <a:gd name="T20" fmla="*/ 1 w 398"/>
                <a:gd name="T21" fmla="*/ 4 h 385"/>
                <a:gd name="T22" fmla="*/ 0 w 398"/>
                <a:gd name="T23" fmla="*/ 5 h 385"/>
                <a:gd name="T24" fmla="*/ 0 w 398"/>
                <a:gd name="T25" fmla="*/ 6 h 385"/>
                <a:gd name="T26" fmla="*/ 0 w 398"/>
                <a:gd name="T27" fmla="*/ 7 h 385"/>
                <a:gd name="T28" fmla="*/ 0 w 398"/>
                <a:gd name="T29" fmla="*/ 8 h 385"/>
                <a:gd name="T30" fmla="*/ 0 w 398"/>
                <a:gd name="T31" fmla="*/ 10 h 385"/>
                <a:gd name="T32" fmla="*/ 1 w 398"/>
                <a:gd name="T33" fmla="*/ 10 h 385"/>
                <a:gd name="T34" fmla="*/ 1 w 398"/>
                <a:gd name="T35" fmla="*/ 11 h 385"/>
                <a:gd name="T36" fmla="*/ 2 w 398"/>
                <a:gd name="T37" fmla="*/ 12 h 385"/>
                <a:gd name="T38" fmla="*/ 3 w 398"/>
                <a:gd name="T39" fmla="*/ 13 h 385"/>
                <a:gd name="T40" fmla="*/ 4 w 398"/>
                <a:gd name="T41" fmla="*/ 14 h 385"/>
                <a:gd name="T42" fmla="*/ 6 w 398"/>
                <a:gd name="T43" fmla="*/ 14 h 385"/>
                <a:gd name="T44" fmla="*/ 9 w 398"/>
                <a:gd name="T45" fmla="*/ 14 h 385"/>
                <a:gd name="T46" fmla="*/ 9 w 398"/>
                <a:gd name="T47" fmla="*/ 14 h 385"/>
                <a:gd name="T48" fmla="*/ 9 w 398"/>
                <a:gd name="T49" fmla="*/ 14 h 385"/>
                <a:gd name="T50" fmla="*/ 10 w 398"/>
                <a:gd name="T51" fmla="*/ 14 h 385"/>
                <a:gd name="T52" fmla="*/ 10 w 398"/>
                <a:gd name="T53" fmla="*/ 14 h 385"/>
                <a:gd name="T54" fmla="*/ 10 w 398"/>
                <a:gd name="T55" fmla="*/ 14 h 385"/>
                <a:gd name="T56" fmla="*/ 10 w 398"/>
                <a:gd name="T57" fmla="*/ 13 h 385"/>
                <a:gd name="T58" fmla="*/ 11 w 398"/>
                <a:gd name="T59" fmla="*/ 13 h 385"/>
                <a:gd name="T60" fmla="*/ 11 w 398"/>
                <a:gd name="T61" fmla="*/ 12 h 385"/>
                <a:gd name="T62" fmla="*/ 12 w 398"/>
                <a:gd name="T63" fmla="*/ 12 h 385"/>
                <a:gd name="T64" fmla="*/ 12 w 398"/>
                <a:gd name="T65" fmla="*/ 11 h 385"/>
                <a:gd name="T66" fmla="*/ 12 w 398"/>
                <a:gd name="T67" fmla="*/ 11 h 385"/>
                <a:gd name="T68" fmla="*/ 12 w 398"/>
                <a:gd name="T69" fmla="*/ 10 h 385"/>
                <a:gd name="T70" fmla="*/ 12 w 398"/>
                <a:gd name="T71" fmla="*/ 10 h 385"/>
                <a:gd name="T72" fmla="*/ 12 w 398"/>
                <a:gd name="T73" fmla="*/ 10 h 385"/>
                <a:gd name="T74" fmla="*/ 13 w 398"/>
                <a:gd name="T75" fmla="*/ 9 h 385"/>
                <a:gd name="T76" fmla="*/ 13 w 398"/>
                <a:gd name="T77" fmla="*/ 6 h 385"/>
                <a:gd name="T78" fmla="*/ 12 w 398"/>
                <a:gd name="T79" fmla="*/ 4 h 385"/>
                <a:gd name="T80" fmla="*/ 11 w 398"/>
                <a:gd name="T81" fmla="*/ 2 h 385"/>
                <a:gd name="T82" fmla="*/ 11 w 398"/>
                <a:gd name="T83" fmla="*/ 2 h 385"/>
                <a:gd name="T84" fmla="*/ 10 w 398"/>
                <a:gd name="T85" fmla="*/ 1 h 385"/>
                <a:gd name="T86" fmla="*/ 10 w 398"/>
                <a:gd name="T87" fmla="*/ 1 h 385"/>
                <a:gd name="T88" fmla="*/ 10 w 398"/>
                <a:gd name="T89" fmla="*/ 1 h 385"/>
                <a:gd name="T90" fmla="*/ 5 w 398"/>
                <a:gd name="T91" fmla="*/ 0 h 38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98"/>
                <a:gd name="T139" fmla="*/ 0 h 385"/>
                <a:gd name="T140" fmla="*/ 398 w 398"/>
                <a:gd name="T141" fmla="*/ 385 h 38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98" h="385">
                  <a:moveTo>
                    <a:pt x="136" y="0"/>
                  </a:moveTo>
                  <a:lnTo>
                    <a:pt x="135" y="2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0"/>
                  </a:lnTo>
                  <a:lnTo>
                    <a:pt x="370" y="112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305" y="23"/>
                  </a:lnTo>
                  <a:lnTo>
                    <a:pt x="294" y="15"/>
                  </a:lnTo>
                  <a:lnTo>
                    <a:pt x="136" y="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5" name="Freeform 7"/>
            <p:cNvSpPr>
              <a:spLocks/>
            </p:cNvSpPr>
            <p:nvPr/>
          </p:nvSpPr>
          <p:spPr bwMode="auto">
            <a:xfrm>
              <a:off x="5880" y="3025"/>
              <a:ext cx="72" cy="73"/>
            </a:xfrm>
            <a:custGeom>
              <a:avLst/>
              <a:gdLst>
                <a:gd name="T0" fmla="*/ 13 w 398"/>
                <a:gd name="T1" fmla="*/ 6 h 385"/>
                <a:gd name="T2" fmla="*/ 12 w 398"/>
                <a:gd name="T3" fmla="*/ 4 h 385"/>
                <a:gd name="T4" fmla="*/ 11 w 398"/>
                <a:gd name="T5" fmla="*/ 2 h 385"/>
                <a:gd name="T6" fmla="*/ 11 w 398"/>
                <a:gd name="T7" fmla="*/ 2 h 385"/>
                <a:gd name="T8" fmla="*/ 10 w 398"/>
                <a:gd name="T9" fmla="*/ 1 h 385"/>
                <a:gd name="T10" fmla="*/ 10 w 398"/>
                <a:gd name="T11" fmla="*/ 1 h 385"/>
                <a:gd name="T12" fmla="*/ 10 w 398"/>
                <a:gd name="T13" fmla="*/ 0 h 385"/>
                <a:gd name="T14" fmla="*/ 5 w 398"/>
                <a:gd name="T15" fmla="*/ 0 h 385"/>
                <a:gd name="T16" fmla="*/ 4 w 398"/>
                <a:gd name="T17" fmla="*/ 0 h 385"/>
                <a:gd name="T18" fmla="*/ 4 w 398"/>
                <a:gd name="T19" fmla="*/ 0 h 385"/>
                <a:gd name="T20" fmla="*/ 4 w 398"/>
                <a:gd name="T21" fmla="*/ 0 h 385"/>
                <a:gd name="T22" fmla="*/ 4 w 398"/>
                <a:gd name="T23" fmla="*/ 0 h 385"/>
                <a:gd name="T24" fmla="*/ 4 w 398"/>
                <a:gd name="T25" fmla="*/ 0 h 385"/>
                <a:gd name="T26" fmla="*/ 4 w 398"/>
                <a:gd name="T27" fmla="*/ 1 h 385"/>
                <a:gd name="T28" fmla="*/ 3 w 398"/>
                <a:gd name="T29" fmla="*/ 1 h 385"/>
                <a:gd name="T30" fmla="*/ 2 w 398"/>
                <a:gd name="T31" fmla="*/ 2 h 385"/>
                <a:gd name="T32" fmla="*/ 1 w 398"/>
                <a:gd name="T33" fmla="*/ 3 h 385"/>
                <a:gd name="T34" fmla="*/ 1 w 398"/>
                <a:gd name="T35" fmla="*/ 4 h 385"/>
                <a:gd name="T36" fmla="*/ 0 w 398"/>
                <a:gd name="T37" fmla="*/ 5 h 385"/>
                <a:gd name="T38" fmla="*/ 0 w 398"/>
                <a:gd name="T39" fmla="*/ 6 h 385"/>
                <a:gd name="T40" fmla="*/ 0 w 398"/>
                <a:gd name="T41" fmla="*/ 7 h 385"/>
                <a:gd name="T42" fmla="*/ 0 w 398"/>
                <a:gd name="T43" fmla="*/ 8 h 385"/>
                <a:gd name="T44" fmla="*/ 0 w 398"/>
                <a:gd name="T45" fmla="*/ 9 h 385"/>
                <a:gd name="T46" fmla="*/ 0 w 398"/>
                <a:gd name="T47" fmla="*/ 9 h 385"/>
                <a:gd name="T48" fmla="*/ 0 w 398"/>
                <a:gd name="T49" fmla="*/ 9 h 385"/>
                <a:gd name="T50" fmla="*/ 0 w 398"/>
                <a:gd name="T51" fmla="*/ 9 h 385"/>
                <a:gd name="T52" fmla="*/ 0 w 398"/>
                <a:gd name="T53" fmla="*/ 9 h 385"/>
                <a:gd name="T54" fmla="*/ 0 w 398"/>
                <a:gd name="T55" fmla="*/ 9 h 385"/>
                <a:gd name="T56" fmla="*/ 1 w 398"/>
                <a:gd name="T57" fmla="*/ 10 h 385"/>
                <a:gd name="T58" fmla="*/ 1 w 398"/>
                <a:gd name="T59" fmla="*/ 11 h 385"/>
                <a:gd name="T60" fmla="*/ 1 w 398"/>
                <a:gd name="T61" fmla="*/ 11 h 385"/>
                <a:gd name="T62" fmla="*/ 2 w 398"/>
                <a:gd name="T63" fmla="*/ 12 h 385"/>
                <a:gd name="T64" fmla="*/ 3 w 398"/>
                <a:gd name="T65" fmla="*/ 13 h 385"/>
                <a:gd name="T66" fmla="*/ 4 w 398"/>
                <a:gd name="T67" fmla="*/ 14 h 385"/>
                <a:gd name="T68" fmla="*/ 6 w 398"/>
                <a:gd name="T69" fmla="*/ 14 h 385"/>
                <a:gd name="T70" fmla="*/ 9 w 398"/>
                <a:gd name="T71" fmla="*/ 14 h 385"/>
                <a:gd name="T72" fmla="*/ 9 w 398"/>
                <a:gd name="T73" fmla="*/ 14 h 385"/>
                <a:gd name="T74" fmla="*/ 9 w 398"/>
                <a:gd name="T75" fmla="*/ 14 h 385"/>
                <a:gd name="T76" fmla="*/ 10 w 398"/>
                <a:gd name="T77" fmla="*/ 13 h 385"/>
                <a:gd name="T78" fmla="*/ 10 w 398"/>
                <a:gd name="T79" fmla="*/ 13 h 385"/>
                <a:gd name="T80" fmla="*/ 10 w 398"/>
                <a:gd name="T81" fmla="*/ 13 h 385"/>
                <a:gd name="T82" fmla="*/ 10 w 398"/>
                <a:gd name="T83" fmla="*/ 13 h 385"/>
                <a:gd name="T84" fmla="*/ 11 w 398"/>
                <a:gd name="T85" fmla="*/ 12 h 385"/>
                <a:gd name="T86" fmla="*/ 11 w 398"/>
                <a:gd name="T87" fmla="*/ 12 h 385"/>
                <a:gd name="T88" fmla="*/ 12 w 398"/>
                <a:gd name="T89" fmla="*/ 11 h 385"/>
                <a:gd name="T90" fmla="*/ 12 w 398"/>
                <a:gd name="T91" fmla="*/ 11 h 385"/>
                <a:gd name="T92" fmla="*/ 12 w 398"/>
                <a:gd name="T93" fmla="*/ 10 h 385"/>
                <a:gd name="T94" fmla="*/ 12 w 398"/>
                <a:gd name="T95" fmla="*/ 10 h 385"/>
                <a:gd name="T96" fmla="*/ 12 w 398"/>
                <a:gd name="T97" fmla="*/ 10 h 385"/>
                <a:gd name="T98" fmla="*/ 12 w 398"/>
                <a:gd name="T99" fmla="*/ 10 h 385"/>
                <a:gd name="T100" fmla="*/ 13 w 398"/>
                <a:gd name="T101" fmla="*/ 9 h 385"/>
                <a:gd name="T102" fmla="*/ 13 w 398"/>
                <a:gd name="T103" fmla="*/ 6 h 38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8"/>
                <a:gd name="T157" fmla="*/ 0 h 385"/>
                <a:gd name="T158" fmla="*/ 398 w 398"/>
                <a:gd name="T159" fmla="*/ 385 h 38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8" h="385">
                  <a:moveTo>
                    <a:pt x="398" y="171"/>
                  </a:moveTo>
                  <a:lnTo>
                    <a:pt x="370" y="113"/>
                  </a:lnTo>
                  <a:lnTo>
                    <a:pt x="338" y="58"/>
                  </a:lnTo>
                  <a:lnTo>
                    <a:pt x="328" y="45"/>
                  </a:lnTo>
                  <a:lnTo>
                    <a:pt x="318" y="33"/>
                  </a:lnTo>
                  <a:lnTo>
                    <a:pt x="305" y="22"/>
                  </a:lnTo>
                  <a:lnTo>
                    <a:pt x="294" y="13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4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4" y="262"/>
                  </a:lnTo>
                  <a:lnTo>
                    <a:pt x="16" y="282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1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6" name="Freeform 8"/>
            <p:cNvSpPr>
              <a:spLocks/>
            </p:cNvSpPr>
            <p:nvPr/>
          </p:nvSpPr>
          <p:spPr bwMode="auto">
            <a:xfrm>
              <a:off x="5870" y="3307"/>
              <a:ext cx="73" cy="74"/>
            </a:xfrm>
            <a:custGeom>
              <a:avLst/>
              <a:gdLst>
                <a:gd name="T0" fmla="*/ 11 w 398"/>
                <a:gd name="T1" fmla="*/ 2 h 384"/>
                <a:gd name="T2" fmla="*/ 11 w 398"/>
                <a:gd name="T3" fmla="*/ 2 h 384"/>
                <a:gd name="T4" fmla="*/ 11 w 398"/>
                <a:gd name="T5" fmla="*/ 1 h 384"/>
                <a:gd name="T6" fmla="*/ 10 w 398"/>
                <a:gd name="T7" fmla="*/ 1 h 384"/>
                <a:gd name="T8" fmla="*/ 10 w 398"/>
                <a:gd name="T9" fmla="*/ 0 h 384"/>
                <a:gd name="T10" fmla="*/ 5 w 398"/>
                <a:gd name="T11" fmla="*/ 0 h 384"/>
                <a:gd name="T12" fmla="*/ 5 w 398"/>
                <a:gd name="T13" fmla="*/ 0 h 384"/>
                <a:gd name="T14" fmla="*/ 4 w 398"/>
                <a:gd name="T15" fmla="*/ 0 h 384"/>
                <a:gd name="T16" fmla="*/ 4 w 398"/>
                <a:gd name="T17" fmla="*/ 0 h 384"/>
                <a:gd name="T18" fmla="*/ 4 w 398"/>
                <a:gd name="T19" fmla="*/ 1 h 384"/>
                <a:gd name="T20" fmla="*/ 4 w 398"/>
                <a:gd name="T21" fmla="*/ 1 h 384"/>
                <a:gd name="T22" fmla="*/ 4 w 398"/>
                <a:gd name="T23" fmla="*/ 1 h 384"/>
                <a:gd name="T24" fmla="*/ 4 w 398"/>
                <a:gd name="T25" fmla="*/ 1 h 384"/>
                <a:gd name="T26" fmla="*/ 4 w 398"/>
                <a:gd name="T27" fmla="*/ 1 h 384"/>
                <a:gd name="T28" fmla="*/ 3 w 398"/>
                <a:gd name="T29" fmla="*/ 1 h 384"/>
                <a:gd name="T30" fmla="*/ 1 w 398"/>
                <a:gd name="T31" fmla="*/ 3 h 384"/>
                <a:gd name="T32" fmla="*/ 1 w 398"/>
                <a:gd name="T33" fmla="*/ 4 h 384"/>
                <a:gd name="T34" fmla="*/ 0 w 398"/>
                <a:gd name="T35" fmla="*/ 5 h 384"/>
                <a:gd name="T36" fmla="*/ 0 w 398"/>
                <a:gd name="T37" fmla="*/ 6 h 384"/>
                <a:gd name="T38" fmla="*/ 0 w 398"/>
                <a:gd name="T39" fmla="*/ 7 h 384"/>
                <a:gd name="T40" fmla="*/ 0 w 398"/>
                <a:gd name="T41" fmla="*/ 8 h 384"/>
                <a:gd name="T42" fmla="*/ 0 w 398"/>
                <a:gd name="T43" fmla="*/ 9 h 384"/>
                <a:gd name="T44" fmla="*/ 0 w 398"/>
                <a:gd name="T45" fmla="*/ 9 h 384"/>
                <a:gd name="T46" fmla="*/ 0 w 398"/>
                <a:gd name="T47" fmla="*/ 9 h 384"/>
                <a:gd name="T48" fmla="*/ 0 w 398"/>
                <a:gd name="T49" fmla="*/ 10 h 384"/>
                <a:gd name="T50" fmla="*/ 0 w 398"/>
                <a:gd name="T51" fmla="*/ 10 h 384"/>
                <a:gd name="T52" fmla="*/ 0 w 398"/>
                <a:gd name="T53" fmla="*/ 10 h 384"/>
                <a:gd name="T54" fmla="*/ 1 w 398"/>
                <a:gd name="T55" fmla="*/ 10 h 384"/>
                <a:gd name="T56" fmla="*/ 1 w 398"/>
                <a:gd name="T57" fmla="*/ 11 h 384"/>
                <a:gd name="T58" fmla="*/ 2 w 398"/>
                <a:gd name="T59" fmla="*/ 13 h 384"/>
                <a:gd name="T60" fmla="*/ 3 w 398"/>
                <a:gd name="T61" fmla="*/ 13 h 384"/>
                <a:gd name="T62" fmla="*/ 3 w 398"/>
                <a:gd name="T63" fmla="*/ 14 h 384"/>
                <a:gd name="T64" fmla="*/ 4 w 398"/>
                <a:gd name="T65" fmla="*/ 14 h 384"/>
                <a:gd name="T66" fmla="*/ 6 w 398"/>
                <a:gd name="T67" fmla="*/ 14 h 384"/>
                <a:gd name="T68" fmla="*/ 9 w 398"/>
                <a:gd name="T69" fmla="*/ 14 h 384"/>
                <a:gd name="T70" fmla="*/ 9 w 398"/>
                <a:gd name="T71" fmla="*/ 14 h 384"/>
                <a:gd name="T72" fmla="*/ 10 w 398"/>
                <a:gd name="T73" fmla="*/ 14 h 384"/>
                <a:gd name="T74" fmla="*/ 10 w 398"/>
                <a:gd name="T75" fmla="*/ 14 h 384"/>
                <a:gd name="T76" fmla="*/ 10 w 398"/>
                <a:gd name="T77" fmla="*/ 14 h 384"/>
                <a:gd name="T78" fmla="*/ 11 w 398"/>
                <a:gd name="T79" fmla="*/ 13 h 384"/>
                <a:gd name="T80" fmla="*/ 11 w 398"/>
                <a:gd name="T81" fmla="*/ 13 h 384"/>
                <a:gd name="T82" fmla="*/ 11 w 398"/>
                <a:gd name="T83" fmla="*/ 13 h 384"/>
                <a:gd name="T84" fmla="*/ 12 w 398"/>
                <a:gd name="T85" fmla="*/ 12 h 384"/>
                <a:gd name="T86" fmla="*/ 12 w 398"/>
                <a:gd name="T87" fmla="*/ 12 h 384"/>
                <a:gd name="T88" fmla="*/ 12 w 398"/>
                <a:gd name="T89" fmla="*/ 11 h 384"/>
                <a:gd name="T90" fmla="*/ 12 w 398"/>
                <a:gd name="T91" fmla="*/ 11 h 384"/>
                <a:gd name="T92" fmla="*/ 12 w 398"/>
                <a:gd name="T93" fmla="*/ 10 h 384"/>
                <a:gd name="T94" fmla="*/ 13 w 398"/>
                <a:gd name="T95" fmla="*/ 10 h 384"/>
                <a:gd name="T96" fmla="*/ 13 w 398"/>
                <a:gd name="T97" fmla="*/ 10 h 384"/>
                <a:gd name="T98" fmla="*/ 13 w 398"/>
                <a:gd name="T99" fmla="*/ 9 h 384"/>
                <a:gd name="T100" fmla="*/ 13 w 398"/>
                <a:gd name="T101" fmla="*/ 8 h 384"/>
                <a:gd name="T102" fmla="*/ 13 w 398"/>
                <a:gd name="T103" fmla="*/ 6 h 384"/>
                <a:gd name="T104" fmla="*/ 12 w 398"/>
                <a:gd name="T105" fmla="*/ 4 h 384"/>
                <a:gd name="T106" fmla="*/ 12 w 398"/>
                <a:gd name="T107" fmla="*/ 3 h 384"/>
                <a:gd name="T108" fmla="*/ 11 w 398"/>
                <a:gd name="T109" fmla="*/ 2 h 38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98"/>
                <a:gd name="T166" fmla="*/ 0 h 384"/>
                <a:gd name="T167" fmla="*/ 398 w 398"/>
                <a:gd name="T168" fmla="*/ 384 h 38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98" h="384">
                  <a:moveTo>
                    <a:pt x="336" y="58"/>
                  </a:moveTo>
                  <a:lnTo>
                    <a:pt x="327" y="44"/>
                  </a:lnTo>
                  <a:lnTo>
                    <a:pt x="316" y="33"/>
                  </a:lnTo>
                  <a:lnTo>
                    <a:pt x="305" y="21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3" y="8"/>
                  </a:lnTo>
                  <a:lnTo>
                    <a:pt x="119" y="12"/>
                  </a:lnTo>
                  <a:lnTo>
                    <a:pt x="112" y="14"/>
                  </a:lnTo>
                  <a:lnTo>
                    <a:pt x="110" y="14"/>
                  </a:lnTo>
                  <a:lnTo>
                    <a:pt x="109" y="14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44" y="68"/>
                  </a:lnTo>
                  <a:lnTo>
                    <a:pt x="16" y="104"/>
                  </a:lnTo>
                  <a:lnTo>
                    <a:pt x="7" y="132"/>
                  </a:lnTo>
                  <a:lnTo>
                    <a:pt x="2" y="162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3" y="242"/>
                  </a:lnTo>
                  <a:lnTo>
                    <a:pt x="3" y="251"/>
                  </a:lnTo>
                  <a:lnTo>
                    <a:pt x="3" y="256"/>
                  </a:lnTo>
                  <a:lnTo>
                    <a:pt x="3" y="258"/>
                  </a:lnTo>
                  <a:lnTo>
                    <a:pt x="3" y="259"/>
                  </a:lnTo>
                  <a:lnTo>
                    <a:pt x="5" y="262"/>
                  </a:lnTo>
                  <a:lnTo>
                    <a:pt x="17" y="281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3" y="360"/>
                  </a:lnTo>
                  <a:lnTo>
                    <a:pt x="94" y="371"/>
                  </a:lnTo>
                  <a:lnTo>
                    <a:pt x="108" y="382"/>
                  </a:lnTo>
                  <a:lnTo>
                    <a:pt x="187" y="384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4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2"/>
                  </a:lnTo>
                  <a:lnTo>
                    <a:pt x="344" y="329"/>
                  </a:lnTo>
                  <a:lnTo>
                    <a:pt x="355" y="315"/>
                  </a:lnTo>
                  <a:lnTo>
                    <a:pt x="363" y="299"/>
                  </a:lnTo>
                  <a:lnTo>
                    <a:pt x="371" y="283"/>
                  </a:lnTo>
                  <a:lnTo>
                    <a:pt x="373" y="274"/>
                  </a:lnTo>
                  <a:lnTo>
                    <a:pt x="374" y="270"/>
                  </a:lnTo>
                  <a:lnTo>
                    <a:pt x="377" y="266"/>
                  </a:lnTo>
                  <a:lnTo>
                    <a:pt x="382" y="250"/>
                  </a:lnTo>
                  <a:lnTo>
                    <a:pt x="390" y="209"/>
                  </a:lnTo>
                  <a:lnTo>
                    <a:pt x="398" y="170"/>
                  </a:lnTo>
                  <a:lnTo>
                    <a:pt x="369" y="112"/>
                  </a:lnTo>
                  <a:lnTo>
                    <a:pt x="353" y="85"/>
                  </a:lnTo>
                  <a:lnTo>
                    <a:pt x="336" y="58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7" name="Freeform 9"/>
            <p:cNvSpPr>
              <a:spLocks/>
            </p:cNvSpPr>
            <p:nvPr/>
          </p:nvSpPr>
          <p:spPr bwMode="auto">
            <a:xfrm>
              <a:off x="5881" y="3569"/>
              <a:ext cx="81" cy="85"/>
            </a:xfrm>
            <a:custGeom>
              <a:avLst/>
              <a:gdLst>
                <a:gd name="T0" fmla="*/ 14 w 449"/>
                <a:gd name="T1" fmla="*/ 11 h 442"/>
                <a:gd name="T2" fmla="*/ 14 w 449"/>
                <a:gd name="T3" fmla="*/ 10 h 442"/>
                <a:gd name="T4" fmla="*/ 14 w 449"/>
                <a:gd name="T5" fmla="*/ 8 h 442"/>
                <a:gd name="T6" fmla="*/ 14 w 449"/>
                <a:gd name="T7" fmla="*/ 8 h 442"/>
                <a:gd name="T8" fmla="*/ 15 w 449"/>
                <a:gd name="T9" fmla="*/ 6 h 442"/>
                <a:gd name="T10" fmla="*/ 14 w 449"/>
                <a:gd name="T11" fmla="*/ 5 h 442"/>
                <a:gd name="T12" fmla="*/ 14 w 449"/>
                <a:gd name="T13" fmla="*/ 4 h 442"/>
                <a:gd name="T14" fmla="*/ 13 w 449"/>
                <a:gd name="T15" fmla="*/ 3 h 442"/>
                <a:gd name="T16" fmla="*/ 13 w 449"/>
                <a:gd name="T17" fmla="*/ 2 h 442"/>
                <a:gd name="T18" fmla="*/ 12 w 449"/>
                <a:gd name="T19" fmla="*/ 2 h 442"/>
                <a:gd name="T20" fmla="*/ 12 w 449"/>
                <a:gd name="T21" fmla="*/ 1 h 442"/>
                <a:gd name="T22" fmla="*/ 11 w 449"/>
                <a:gd name="T23" fmla="*/ 1 h 442"/>
                <a:gd name="T24" fmla="*/ 8 w 449"/>
                <a:gd name="T25" fmla="*/ 0 h 442"/>
                <a:gd name="T26" fmla="*/ 4 w 449"/>
                <a:gd name="T27" fmla="*/ 0 h 442"/>
                <a:gd name="T28" fmla="*/ 3 w 449"/>
                <a:gd name="T29" fmla="*/ 0 h 442"/>
                <a:gd name="T30" fmla="*/ 3 w 449"/>
                <a:gd name="T31" fmla="*/ 1 h 442"/>
                <a:gd name="T32" fmla="*/ 2 w 449"/>
                <a:gd name="T33" fmla="*/ 1 h 442"/>
                <a:gd name="T34" fmla="*/ 2 w 449"/>
                <a:gd name="T35" fmla="*/ 2 h 442"/>
                <a:gd name="T36" fmla="*/ 1 w 449"/>
                <a:gd name="T37" fmla="*/ 3 h 442"/>
                <a:gd name="T38" fmla="*/ 1 w 449"/>
                <a:gd name="T39" fmla="*/ 4 h 442"/>
                <a:gd name="T40" fmla="*/ 1 w 449"/>
                <a:gd name="T41" fmla="*/ 4 h 442"/>
                <a:gd name="T42" fmla="*/ 1 w 449"/>
                <a:gd name="T43" fmla="*/ 5 h 442"/>
                <a:gd name="T44" fmla="*/ 0 w 449"/>
                <a:gd name="T45" fmla="*/ 6 h 442"/>
                <a:gd name="T46" fmla="*/ 0 w 449"/>
                <a:gd name="T47" fmla="*/ 9 h 442"/>
                <a:gd name="T48" fmla="*/ 0 w 449"/>
                <a:gd name="T49" fmla="*/ 12 h 442"/>
                <a:gd name="T50" fmla="*/ 0 w 449"/>
                <a:gd name="T51" fmla="*/ 12 h 442"/>
                <a:gd name="T52" fmla="*/ 1 w 449"/>
                <a:gd name="T53" fmla="*/ 13 h 442"/>
                <a:gd name="T54" fmla="*/ 1 w 449"/>
                <a:gd name="T55" fmla="*/ 14 h 442"/>
                <a:gd name="T56" fmla="*/ 2 w 449"/>
                <a:gd name="T57" fmla="*/ 14 h 442"/>
                <a:gd name="T58" fmla="*/ 3 w 449"/>
                <a:gd name="T59" fmla="*/ 15 h 442"/>
                <a:gd name="T60" fmla="*/ 3 w 449"/>
                <a:gd name="T61" fmla="*/ 16 h 442"/>
                <a:gd name="T62" fmla="*/ 6 w 449"/>
                <a:gd name="T63" fmla="*/ 16 h 442"/>
                <a:gd name="T64" fmla="*/ 9 w 449"/>
                <a:gd name="T65" fmla="*/ 16 h 442"/>
                <a:gd name="T66" fmla="*/ 9 w 449"/>
                <a:gd name="T67" fmla="*/ 16 h 442"/>
                <a:gd name="T68" fmla="*/ 9 w 449"/>
                <a:gd name="T69" fmla="*/ 16 h 442"/>
                <a:gd name="T70" fmla="*/ 10 w 449"/>
                <a:gd name="T71" fmla="*/ 16 h 442"/>
                <a:gd name="T72" fmla="*/ 10 w 449"/>
                <a:gd name="T73" fmla="*/ 16 h 442"/>
                <a:gd name="T74" fmla="*/ 10 w 449"/>
                <a:gd name="T75" fmla="*/ 15 h 442"/>
                <a:gd name="T76" fmla="*/ 11 w 449"/>
                <a:gd name="T77" fmla="*/ 15 h 442"/>
                <a:gd name="T78" fmla="*/ 11 w 449"/>
                <a:gd name="T79" fmla="*/ 14 h 442"/>
                <a:gd name="T80" fmla="*/ 12 w 449"/>
                <a:gd name="T81" fmla="*/ 14 h 442"/>
                <a:gd name="T82" fmla="*/ 12 w 449"/>
                <a:gd name="T83" fmla="*/ 14 h 442"/>
                <a:gd name="T84" fmla="*/ 12 w 449"/>
                <a:gd name="T85" fmla="*/ 13 h 442"/>
                <a:gd name="T86" fmla="*/ 12 w 449"/>
                <a:gd name="T87" fmla="*/ 13 h 442"/>
                <a:gd name="T88" fmla="*/ 12 w 449"/>
                <a:gd name="T89" fmla="*/ 13 h 442"/>
                <a:gd name="T90" fmla="*/ 13 w 449"/>
                <a:gd name="T91" fmla="*/ 12 h 442"/>
                <a:gd name="T92" fmla="*/ 13 w 449"/>
                <a:gd name="T93" fmla="*/ 12 h 442"/>
                <a:gd name="T94" fmla="*/ 14 w 449"/>
                <a:gd name="T95" fmla="*/ 11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49"/>
                <a:gd name="T145" fmla="*/ 0 h 442"/>
                <a:gd name="T146" fmla="*/ 449 w 449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49" h="442">
                  <a:moveTo>
                    <a:pt x="420" y="290"/>
                  </a:moveTo>
                  <a:lnTo>
                    <a:pt x="432" y="260"/>
                  </a:lnTo>
                  <a:lnTo>
                    <a:pt x="441" y="231"/>
                  </a:lnTo>
                  <a:lnTo>
                    <a:pt x="446" y="201"/>
                  </a:lnTo>
                  <a:lnTo>
                    <a:pt x="449" y="172"/>
                  </a:lnTo>
                  <a:lnTo>
                    <a:pt x="434" y="141"/>
                  </a:lnTo>
                  <a:lnTo>
                    <a:pt x="419" y="113"/>
                  </a:lnTo>
                  <a:lnTo>
                    <a:pt x="403" y="86"/>
                  </a:lnTo>
                  <a:lnTo>
                    <a:pt x="386" y="61"/>
                  </a:lnTo>
                  <a:lnTo>
                    <a:pt x="376" y="47"/>
                  </a:lnTo>
                  <a:lnTo>
                    <a:pt x="366" y="36"/>
                  </a:lnTo>
                  <a:lnTo>
                    <a:pt x="342" y="14"/>
                  </a:lnTo>
                  <a:lnTo>
                    <a:pt x="237" y="6"/>
                  </a:lnTo>
                  <a:lnTo>
                    <a:pt x="132" y="0"/>
                  </a:lnTo>
                  <a:lnTo>
                    <a:pt x="108" y="10"/>
                  </a:lnTo>
                  <a:lnTo>
                    <a:pt x="87" y="22"/>
                  </a:lnTo>
                  <a:lnTo>
                    <a:pt x="68" y="38"/>
                  </a:lnTo>
                  <a:lnTo>
                    <a:pt x="52" y="57"/>
                  </a:lnTo>
                  <a:lnTo>
                    <a:pt x="37" y="79"/>
                  </a:lnTo>
                  <a:lnTo>
                    <a:pt x="27" y="103"/>
                  </a:lnTo>
                  <a:lnTo>
                    <a:pt x="21" y="115"/>
                  </a:lnTo>
                  <a:lnTo>
                    <a:pt x="18" y="130"/>
                  </a:lnTo>
                  <a:lnTo>
                    <a:pt x="12" y="160"/>
                  </a:lnTo>
                  <a:lnTo>
                    <a:pt x="2" y="236"/>
                  </a:lnTo>
                  <a:lnTo>
                    <a:pt x="0" y="316"/>
                  </a:lnTo>
                  <a:lnTo>
                    <a:pt x="12" y="335"/>
                  </a:lnTo>
                  <a:lnTo>
                    <a:pt x="27" y="354"/>
                  </a:lnTo>
                  <a:lnTo>
                    <a:pt x="42" y="372"/>
                  </a:lnTo>
                  <a:lnTo>
                    <a:pt x="59" y="391"/>
                  </a:lnTo>
                  <a:lnTo>
                    <a:pt x="80" y="412"/>
                  </a:lnTo>
                  <a:lnTo>
                    <a:pt x="106" y="434"/>
                  </a:lnTo>
                  <a:lnTo>
                    <a:pt x="184" y="439"/>
                  </a:lnTo>
                  <a:lnTo>
                    <a:pt x="264" y="442"/>
                  </a:lnTo>
                  <a:lnTo>
                    <a:pt x="276" y="439"/>
                  </a:lnTo>
                  <a:lnTo>
                    <a:pt x="290" y="434"/>
                  </a:lnTo>
                  <a:lnTo>
                    <a:pt x="299" y="426"/>
                  </a:lnTo>
                  <a:lnTo>
                    <a:pt x="309" y="419"/>
                  </a:lnTo>
                  <a:lnTo>
                    <a:pt x="318" y="411"/>
                  </a:lnTo>
                  <a:lnTo>
                    <a:pt x="328" y="404"/>
                  </a:lnTo>
                  <a:lnTo>
                    <a:pt x="347" y="387"/>
                  </a:lnTo>
                  <a:lnTo>
                    <a:pt x="355" y="378"/>
                  </a:lnTo>
                  <a:lnTo>
                    <a:pt x="364" y="370"/>
                  </a:lnTo>
                  <a:lnTo>
                    <a:pt x="370" y="360"/>
                  </a:lnTo>
                  <a:lnTo>
                    <a:pt x="378" y="351"/>
                  </a:lnTo>
                  <a:lnTo>
                    <a:pt x="385" y="341"/>
                  </a:lnTo>
                  <a:lnTo>
                    <a:pt x="393" y="332"/>
                  </a:lnTo>
                  <a:lnTo>
                    <a:pt x="407" y="311"/>
                  </a:lnTo>
                  <a:lnTo>
                    <a:pt x="420" y="29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8" name="Freeform 10"/>
            <p:cNvSpPr>
              <a:spLocks/>
            </p:cNvSpPr>
            <p:nvPr/>
          </p:nvSpPr>
          <p:spPr bwMode="auto">
            <a:xfrm>
              <a:off x="5880" y="3862"/>
              <a:ext cx="72" cy="74"/>
            </a:xfrm>
            <a:custGeom>
              <a:avLst/>
              <a:gdLst>
                <a:gd name="T0" fmla="*/ 5 w 398"/>
                <a:gd name="T1" fmla="*/ 0 h 384"/>
                <a:gd name="T2" fmla="*/ 4 w 398"/>
                <a:gd name="T3" fmla="*/ 0 h 384"/>
                <a:gd name="T4" fmla="*/ 4 w 398"/>
                <a:gd name="T5" fmla="*/ 0 h 384"/>
                <a:gd name="T6" fmla="*/ 4 w 398"/>
                <a:gd name="T7" fmla="*/ 0 h 384"/>
                <a:gd name="T8" fmla="*/ 4 w 398"/>
                <a:gd name="T9" fmla="*/ 0 h 384"/>
                <a:gd name="T10" fmla="*/ 4 w 398"/>
                <a:gd name="T11" fmla="*/ 0 h 384"/>
                <a:gd name="T12" fmla="*/ 4 w 398"/>
                <a:gd name="T13" fmla="*/ 1 h 384"/>
                <a:gd name="T14" fmla="*/ 3 w 398"/>
                <a:gd name="T15" fmla="*/ 1 h 384"/>
                <a:gd name="T16" fmla="*/ 2 w 398"/>
                <a:gd name="T17" fmla="*/ 2 h 384"/>
                <a:gd name="T18" fmla="*/ 2 w 398"/>
                <a:gd name="T19" fmla="*/ 3 h 384"/>
                <a:gd name="T20" fmla="*/ 1 w 398"/>
                <a:gd name="T21" fmla="*/ 3 h 384"/>
                <a:gd name="T22" fmla="*/ 1 w 398"/>
                <a:gd name="T23" fmla="*/ 4 h 384"/>
                <a:gd name="T24" fmla="*/ 0 w 398"/>
                <a:gd name="T25" fmla="*/ 5 h 384"/>
                <a:gd name="T26" fmla="*/ 0 w 398"/>
                <a:gd name="T27" fmla="*/ 6 h 384"/>
                <a:gd name="T28" fmla="*/ 0 w 398"/>
                <a:gd name="T29" fmla="*/ 7 h 384"/>
                <a:gd name="T30" fmla="*/ 0 w 398"/>
                <a:gd name="T31" fmla="*/ 8 h 384"/>
                <a:gd name="T32" fmla="*/ 0 w 398"/>
                <a:gd name="T33" fmla="*/ 9 h 384"/>
                <a:gd name="T34" fmla="*/ 0 w 398"/>
                <a:gd name="T35" fmla="*/ 10 h 384"/>
                <a:gd name="T36" fmla="*/ 1 w 398"/>
                <a:gd name="T37" fmla="*/ 10 h 384"/>
                <a:gd name="T38" fmla="*/ 1 w 398"/>
                <a:gd name="T39" fmla="*/ 11 h 384"/>
                <a:gd name="T40" fmla="*/ 1 w 398"/>
                <a:gd name="T41" fmla="*/ 12 h 384"/>
                <a:gd name="T42" fmla="*/ 2 w 398"/>
                <a:gd name="T43" fmla="*/ 13 h 384"/>
                <a:gd name="T44" fmla="*/ 3 w 398"/>
                <a:gd name="T45" fmla="*/ 13 h 384"/>
                <a:gd name="T46" fmla="*/ 4 w 398"/>
                <a:gd name="T47" fmla="*/ 14 h 384"/>
                <a:gd name="T48" fmla="*/ 5 w 398"/>
                <a:gd name="T49" fmla="*/ 14 h 384"/>
                <a:gd name="T50" fmla="*/ 6 w 398"/>
                <a:gd name="T51" fmla="*/ 14 h 384"/>
                <a:gd name="T52" fmla="*/ 7 w 398"/>
                <a:gd name="T53" fmla="*/ 14 h 384"/>
                <a:gd name="T54" fmla="*/ 9 w 398"/>
                <a:gd name="T55" fmla="*/ 14 h 384"/>
                <a:gd name="T56" fmla="*/ 9 w 398"/>
                <a:gd name="T57" fmla="*/ 14 h 384"/>
                <a:gd name="T58" fmla="*/ 10 w 398"/>
                <a:gd name="T59" fmla="*/ 14 h 384"/>
                <a:gd name="T60" fmla="*/ 10 w 398"/>
                <a:gd name="T61" fmla="*/ 14 h 384"/>
                <a:gd name="T62" fmla="*/ 10 w 398"/>
                <a:gd name="T63" fmla="*/ 13 h 384"/>
                <a:gd name="T64" fmla="*/ 11 w 398"/>
                <a:gd name="T65" fmla="*/ 13 h 384"/>
                <a:gd name="T66" fmla="*/ 11 w 398"/>
                <a:gd name="T67" fmla="*/ 12 h 384"/>
                <a:gd name="T68" fmla="*/ 12 w 398"/>
                <a:gd name="T69" fmla="*/ 12 h 384"/>
                <a:gd name="T70" fmla="*/ 12 w 398"/>
                <a:gd name="T71" fmla="*/ 11 h 384"/>
                <a:gd name="T72" fmla="*/ 12 w 398"/>
                <a:gd name="T73" fmla="*/ 11 h 384"/>
                <a:gd name="T74" fmla="*/ 12 w 398"/>
                <a:gd name="T75" fmla="*/ 10 h 384"/>
                <a:gd name="T76" fmla="*/ 12 w 398"/>
                <a:gd name="T77" fmla="*/ 10 h 384"/>
                <a:gd name="T78" fmla="*/ 12 w 398"/>
                <a:gd name="T79" fmla="*/ 10 h 384"/>
                <a:gd name="T80" fmla="*/ 12 w 398"/>
                <a:gd name="T81" fmla="*/ 10 h 384"/>
                <a:gd name="T82" fmla="*/ 12 w 398"/>
                <a:gd name="T83" fmla="*/ 9 h 384"/>
                <a:gd name="T84" fmla="*/ 13 w 398"/>
                <a:gd name="T85" fmla="*/ 9 h 384"/>
                <a:gd name="T86" fmla="*/ 13 w 398"/>
                <a:gd name="T87" fmla="*/ 8 h 384"/>
                <a:gd name="T88" fmla="*/ 13 w 398"/>
                <a:gd name="T89" fmla="*/ 6 h 384"/>
                <a:gd name="T90" fmla="*/ 12 w 398"/>
                <a:gd name="T91" fmla="*/ 5 h 384"/>
                <a:gd name="T92" fmla="*/ 12 w 398"/>
                <a:gd name="T93" fmla="*/ 4 h 384"/>
                <a:gd name="T94" fmla="*/ 11 w 398"/>
                <a:gd name="T95" fmla="*/ 2 h 384"/>
                <a:gd name="T96" fmla="*/ 11 w 398"/>
                <a:gd name="T97" fmla="*/ 2 h 384"/>
                <a:gd name="T98" fmla="*/ 10 w 398"/>
                <a:gd name="T99" fmla="*/ 1 h 384"/>
                <a:gd name="T100" fmla="*/ 10 w 398"/>
                <a:gd name="T101" fmla="*/ 1 h 384"/>
                <a:gd name="T102" fmla="*/ 10 w 398"/>
                <a:gd name="T103" fmla="*/ 1 h 384"/>
                <a:gd name="T104" fmla="*/ 5 w 398"/>
                <a:gd name="T105" fmla="*/ 0 h 3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98"/>
                <a:gd name="T160" fmla="*/ 0 h 384"/>
                <a:gd name="T161" fmla="*/ 398 w 398"/>
                <a:gd name="T162" fmla="*/ 384 h 3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98" h="384">
                  <a:moveTo>
                    <a:pt x="136" y="0"/>
                  </a:move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7"/>
                  </a:lnTo>
                  <a:lnTo>
                    <a:pt x="64" y="45"/>
                  </a:lnTo>
                  <a:lnTo>
                    <a:pt x="47" y="67"/>
                  </a:lnTo>
                  <a:lnTo>
                    <a:pt x="31" y="85"/>
                  </a:lnTo>
                  <a:lnTo>
                    <a:pt x="18" y="105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3"/>
                  </a:lnTo>
                  <a:lnTo>
                    <a:pt x="4" y="263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46" y="320"/>
                  </a:lnTo>
                  <a:lnTo>
                    <a:pt x="63" y="338"/>
                  </a:lnTo>
                  <a:lnTo>
                    <a:pt x="84" y="359"/>
                  </a:lnTo>
                  <a:lnTo>
                    <a:pt x="110" y="381"/>
                  </a:lnTo>
                  <a:lnTo>
                    <a:pt x="149" y="383"/>
                  </a:lnTo>
                  <a:lnTo>
                    <a:pt x="187" y="384"/>
                  </a:lnTo>
                  <a:lnTo>
                    <a:pt x="226" y="384"/>
                  </a:lnTo>
                  <a:lnTo>
                    <a:pt x="267" y="383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6" y="370"/>
                  </a:lnTo>
                  <a:lnTo>
                    <a:pt x="320" y="356"/>
                  </a:lnTo>
                  <a:lnTo>
                    <a:pt x="334" y="344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299"/>
                  </a:lnTo>
                  <a:lnTo>
                    <a:pt x="373" y="283"/>
                  </a:lnTo>
                  <a:lnTo>
                    <a:pt x="376" y="274"/>
                  </a:lnTo>
                  <a:lnTo>
                    <a:pt x="377" y="270"/>
                  </a:lnTo>
                  <a:lnTo>
                    <a:pt x="379" y="266"/>
                  </a:lnTo>
                  <a:lnTo>
                    <a:pt x="381" y="257"/>
                  </a:lnTo>
                  <a:lnTo>
                    <a:pt x="382" y="253"/>
                  </a:lnTo>
                  <a:lnTo>
                    <a:pt x="385" y="249"/>
                  </a:lnTo>
                  <a:lnTo>
                    <a:pt x="391" y="210"/>
                  </a:lnTo>
                  <a:lnTo>
                    <a:pt x="398" y="171"/>
                  </a:lnTo>
                  <a:lnTo>
                    <a:pt x="383" y="141"/>
                  </a:lnTo>
                  <a:lnTo>
                    <a:pt x="370" y="112"/>
                  </a:lnTo>
                  <a:lnTo>
                    <a:pt x="338" y="59"/>
                  </a:lnTo>
                  <a:lnTo>
                    <a:pt x="328" y="45"/>
                  </a:lnTo>
                  <a:lnTo>
                    <a:pt x="318" y="34"/>
                  </a:lnTo>
                  <a:lnTo>
                    <a:pt x="305" y="23"/>
                  </a:lnTo>
                  <a:lnTo>
                    <a:pt x="294" y="14"/>
                  </a:lnTo>
                  <a:lnTo>
                    <a:pt x="136" y="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9" name="Freeform 11"/>
            <p:cNvSpPr>
              <a:spLocks/>
            </p:cNvSpPr>
            <p:nvPr/>
          </p:nvSpPr>
          <p:spPr bwMode="auto">
            <a:xfrm>
              <a:off x="5889" y="4125"/>
              <a:ext cx="73" cy="74"/>
            </a:xfrm>
            <a:custGeom>
              <a:avLst/>
              <a:gdLst>
                <a:gd name="T0" fmla="*/ 10 w 401"/>
                <a:gd name="T1" fmla="*/ 14 h 384"/>
                <a:gd name="T2" fmla="*/ 11 w 401"/>
                <a:gd name="T3" fmla="*/ 13 h 384"/>
                <a:gd name="T4" fmla="*/ 11 w 401"/>
                <a:gd name="T5" fmla="*/ 13 h 384"/>
                <a:gd name="T6" fmla="*/ 11 w 401"/>
                <a:gd name="T7" fmla="*/ 13 h 384"/>
                <a:gd name="T8" fmla="*/ 11 w 401"/>
                <a:gd name="T9" fmla="*/ 12 h 384"/>
                <a:gd name="T10" fmla="*/ 12 w 401"/>
                <a:gd name="T11" fmla="*/ 12 h 384"/>
                <a:gd name="T12" fmla="*/ 12 w 401"/>
                <a:gd name="T13" fmla="*/ 11 h 384"/>
                <a:gd name="T14" fmla="*/ 12 w 401"/>
                <a:gd name="T15" fmla="*/ 11 h 384"/>
                <a:gd name="T16" fmla="*/ 12 w 401"/>
                <a:gd name="T17" fmla="*/ 10 h 384"/>
                <a:gd name="T18" fmla="*/ 12 w 401"/>
                <a:gd name="T19" fmla="*/ 10 h 384"/>
                <a:gd name="T20" fmla="*/ 13 w 401"/>
                <a:gd name="T21" fmla="*/ 10 h 384"/>
                <a:gd name="T22" fmla="*/ 13 w 401"/>
                <a:gd name="T23" fmla="*/ 10 h 384"/>
                <a:gd name="T24" fmla="*/ 13 w 401"/>
                <a:gd name="T25" fmla="*/ 9 h 384"/>
                <a:gd name="T26" fmla="*/ 13 w 401"/>
                <a:gd name="T27" fmla="*/ 9 h 384"/>
                <a:gd name="T28" fmla="*/ 13 w 401"/>
                <a:gd name="T29" fmla="*/ 8 h 384"/>
                <a:gd name="T30" fmla="*/ 13 w 401"/>
                <a:gd name="T31" fmla="*/ 6 h 384"/>
                <a:gd name="T32" fmla="*/ 12 w 401"/>
                <a:gd name="T33" fmla="*/ 4 h 384"/>
                <a:gd name="T34" fmla="*/ 12 w 401"/>
                <a:gd name="T35" fmla="*/ 3 h 384"/>
                <a:gd name="T36" fmla="*/ 11 w 401"/>
                <a:gd name="T37" fmla="*/ 2 h 384"/>
                <a:gd name="T38" fmla="*/ 11 w 401"/>
                <a:gd name="T39" fmla="*/ 2 h 384"/>
                <a:gd name="T40" fmla="*/ 11 w 401"/>
                <a:gd name="T41" fmla="*/ 1 h 384"/>
                <a:gd name="T42" fmla="*/ 10 w 401"/>
                <a:gd name="T43" fmla="*/ 0 h 384"/>
                <a:gd name="T44" fmla="*/ 5 w 401"/>
                <a:gd name="T45" fmla="*/ 0 h 384"/>
                <a:gd name="T46" fmla="*/ 5 w 401"/>
                <a:gd name="T47" fmla="*/ 0 h 384"/>
                <a:gd name="T48" fmla="*/ 4 w 401"/>
                <a:gd name="T49" fmla="*/ 0 h 384"/>
                <a:gd name="T50" fmla="*/ 4 w 401"/>
                <a:gd name="T51" fmla="*/ 0 h 384"/>
                <a:gd name="T52" fmla="*/ 4 w 401"/>
                <a:gd name="T53" fmla="*/ 0 h 384"/>
                <a:gd name="T54" fmla="*/ 4 w 401"/>
                <a:gd name="T55" fmla="*/ 1 h 384"/>
                <a:gd name="T56" fmla="*/ 3 w 401"/>
                <a:gd name="T57" fmla="*/ 1 h 384"/>
                <a:gd name="T58" fmla="*/ 1 w 401"/>
                <a:gd name="T59" fmla="*/ 3 h 384"/>
                <a:gd name="T60" fmla="*/ 1 w 401"/>
                <a:gd name="T61" fmla="*/ 3 h 384"/>
                <a:gd name="T62" fmla="*/ 1 w 401"/>
                <a:gd name="T63" fmla="*/ 4 h 384"/>
                <a:gd name="T64" fmla="*/ 0 w 401"/>
                <a:gd name="T65" fmla="*/ 5 h 384"/>
                <a:gd name="T66" fmla="*/ 0 w 401"/>
                <a:gd name="T67" fmla="*/ 6 h 384"/>
                <a:gd name="T68" fmla="*/ 0 w 401"/>
                <a:gd name="T69" fmla="*/ 7 h 384"/>
                <a:gd name="T70" fmla="*/ 0 w 401"/>
                <a:gd name="T71" fmla="*/ 8 h 384"/>
                <a:gd name="T72" fmla="*/ 0 w 401"/>
                <a:gd name="T73" fmla="*/ 9 h 384"/>
                <a:gd name="T74" fmla="*/ 0 w 401"/>
                <a:gd name="T75" fmla="*/ 10 h 384"/>
                <a:gd name="T76" fmla="*/ 1 w 401"/>
                <a:gd name="T77" fmla="*/ 11 h 384"/>
                <a:gd name="T78" fmla="*/ 2 w 401"/>
                <a:gd name="T79" fmla="*/ 13 h 384"/>
                <a:gd name="T80" fmla="*/ 3 w 401"/>
                <a:gd name="T81" fmla="*/ 13 h 384"/>
                <a:gd name="T82" fmla="*/ 4 w 401"/>
                <a:gd name="T83" fmla="*/ 14 h 384"/>
                <a:gd name="T84" fmla="*/ 5 w 401"/>
                <a:gd name="T85" fmla="*/ 14 h 384"/>
                <a:gd name="T86" fmla="*/ 6 w 401"/>
                <a:gd name="T87" fmla="*/ 14 h 384"/>
                <a:gd name="T88" fmla="*/ 6 w 401"/>
                <a:gd name="T89" fmla="*/ 14 h 384"/>
                <a:gd name="T90" fmla="*/ 9 w 401"/>
                <a:gd name="T91" fmla="*/ 14 h 384"/>
                <a:gd name="T92" fmla="*/ 9 w 401"/>
                <a:gd name="T93" fmla="*/ 14 h 384"/>
                <a:gd name="T94" fmla="*/ 9 w 401"/>
                <a:gd name="T95" fmla="*/ 14 h 384"/>
                <a:gd name="T96" fmla="*/ 9 w 401"/>
                <a:gd name="T97" fmla="*/ 14 h 384"/>
                <a:gd name="T98" fmla="*/ 9 w 401"/>
                <a:gd name="T99" fmla="*/ 14 h 384"/>
                <a:gd name="T100" fmla="*/ 10 w 401"/>
                <a:gd name="T101" fmla="*/ 14 h 384"/>
                <a:gd name="T102" fmla="*/ 10 w 401"/>
                <a:gd name="T103" fmla="*/ 14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08" y="367"/>
                  </a:moveTo>
                  <a:lnTo>
                    <a:pt x="321" y="355"/>
                  </a:lnTo>
                  <a:lnTo>
                    <a:pt x="327" y="348"/>
                  </a:lnTo>
                  <a:lnTo>
                    <a:pt x="334" y="342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5" y="274"/>
                  </a:lnTo>
                  <a:lnTo>
                    <a:pt x="376" y="270"/>
                  </a:lnTo>
                  <a:lnTo>
                    <a:pt x="378" y="266"/>
                  </a:lnTo>
                  <a:lnTo>
                    <a:pt x="380" y="257"/>
                  </a:lnTo>
                  <a:lnTo>
                    <a:pt x="381" y="253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1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32" y="85"/>
                  </a:lnTo>
                  <a:lnTo>
                    <a:pt x="19" y="103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1"/>
                  </a:lnTo>
                  <a:lnTo>
                    <a:pt x="4" y="262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2"/>
                  </a:lnTo>
                  <a:lnTo>
                    <a:pt x="277" y="381"/>
                  </a:lnTo>
                  <a:lnTo>
                    <a:pt x="282" y="379"/>
                  </a:lnTo>
                  <a:lnTo>
                    <a:pt x="284" y="378"/>
                  </a:lnTo>
                  <a:lnTo>
                    <a:pt x="287" y="378"/>
                  </a:lnTo>
                  <a:lnTo>
                    <a:pt x="296" y="373"/>
                  </a:lnTo>
                  <a:lnTo>
                    <a:pt x="308" y="367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0" name="Line 12"/>
            <p:cNvSpPr>
              <a:spLocks noChangeShapeType="1"/>
            </p:cNvSpPr>
            <p:nvPr/>
          </p:nvSpPr>
          <p:spPr bwMode="auto">
            <a:xfrm flipH="1">
              <a:off x="5320" y="2224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1" name="Line 13"/>
            <p:cNvSpPr>
              <a:spLocks noChangeShapeType="1"/>
            </p:cNvSpPr>
            <p:nvPr/>
          </p:nvSpPr>
          <p:spPr bwMode="auto">
            <a:xfrm>
              <a:off x="5326" y="3083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2" name="Line 14"/>
            <p:cNvSpPr>
              <a:spLocks noChangeShapeType="1"/>
            </p:cNvSpPr>
            <p:nvPr/>
          </p:nvSpPr>
          <p:spPr bwMode="auto">
            <a:xfrm>
              <a:off x="5323" y="2523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3" name="Line 15"/>
            <p:cNvSpPr>
              <a:spLocks noChangeShapeType="1"/>
            </p:cNvSpPr>
            <p:nvPr/>
          </p:nvSpPr>
          <p:spPr bwMode="auto">
            <a:xfrm>
              <a:off x="5323" y="2785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4" name="Line 16"/>
            <p:cNvSpPr>
              <a:spLocks noChangeShapeType="1"/>
            </p:cNvSpPr>
            <p:nvPr/>
          </p:nvSpPr>
          <p:spPr bwMode="auto">
            <a:xfrm>
              <a:off x="5323" y="3609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5" name="Line 17"/>
            <p:cNvSpPr>
              <a:spLocks noChangeShapeType="1"/>
            </p:cNvSpPr>
            <p:nvPr/>
          </p:nvSpPr>
          <p:spPr bwMode="auto">
            <a:xfrm>
              <a:off x="5323" y="3328"/>
              <a:ext cx="5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Line 18"/>
            <p:cNvSpPr>
              <a:spLocks noChangeShapeType="1"/>
            </p:cNvSpPr>
            <p:nvPr/>
          </p:nvSpPr>
          <p:spPr bwMode="auto">
            <a:xfrm>
              <a:off x="5322" y="4150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Line 19"/>
            <p:cNvSpPr>
              <a:spLocks noChangeShapeType="1"/>
            </p:cNvSpPr>
            <p:nvPr/>
          </p:nvSpPr>
          <p:spPr bwMode="auto">
            <a:xfrm>
              <a:off x="5322" y="3881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8" name="Rectangle 20"/>
            <p:cNvSpPr>
              <a:spLocks noChangeArrowheads="1"/>
            </p:cNvSpPr>
            <p:nvPr/>
          </p:nvSpPr>
          <p:spPr bwMode="auto">
            <a:xfrm>
              <a:off x="6023" y="2156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69" name="Rectangle 21"/>
            <p:cNvSpPr>
              <a:spLocks noChangeArrowheads="1"/>
            </p:cNvSpPr>
            <p:nvPr/>
          </p:nvSpPr>
          <p:spPr bwMode="auto">
            <a:xfrm>
              <a:off x="6037" y="2447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0" name="Rectangle 22"/>
            <p:cNvSpPr>
              <a:spLocks noChangeArrowheads="1"/>
            </p:cNvSpPr>
            <p:nvPr/>
          </p:nvSpPr>
          <p:spPr bwMode="auto">
            <a:xfrm>
              <a:off x="6033" y="2714"/>
              <a:ext cx="81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1" name="Rectangle 23"/>
            <p:cNvSpPr>
              <a:spLocks noChangeArrowheads="1"/>
            </p:cNvSpPr>
            <p:nvPr/>
          </p:nvSpPr>
          <p:spPr bwMode="auto">
            <a:xfrm>
              <a:off x="6033" y="2987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2" name="Rectangle 24"/>
            <p:cNvSpPr>
              <a:spLocks noChangeArrowheads="1"/>
            </p:cNvSpPr>
            <p:nvPr/>
          </p:nvSpPr>
          <p:spPr bwMode="auto">
            <a:xfrm>
              <a:off x="6042" y="3269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3" name="Rectangle 25"/>
            <p:cNvSpPr>
              <a:spLocks noChangeArrowheads="1"/>
            </p:cNvSpPr>
            <p:nvPr/>
          </p:nvSpPr>
          <p:spPr bwMode="auto">
            <a:xfrm>
              <a:off x="6033" y="3552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4" name="Rectangle 26"/>
            <p:cNvSpPr>
              <a:spLocks noChangeArrowheads="1"/>
            </p:cNvSpPr>
            <p:nvPr/>
          </p:nvSpPr>
          <p:spPr bwMode="auto">
            <a:xfrm>
              <a:off x="6022" y="3825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5" name="Rectangle 27"/>
            <p:cNvSpPr>
              <a:spLocks noChangeArrowheads="1"/>
            </p:cNvSpPr>
            <p:nvPr/>
          </p:nvSpPr>
          <p:spPr bwMode="auto">
            <a:xfrm>
              <a:off x="6028" y="4099"/>
              <a:ext cx="162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charset="-122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6" name="Freeform 28"/>
            <p:cNvSpPr>
              <a:spLocks/>
            </p:cNvSpPr>
            <p:nvPr/>
          </p:nvSpPr>
          <p:spPr bwMode="auto">
            <a:xfrm>
              <a:off x="4039" y="3780"/>
              <a:ext cx="71" cy="79"/>
            </a:xfrm>
            <a:custGeom>
              <a:avLst/>
              <a:gdLst>
                <a:gd name="T0" fmla="*/ 12 w 401"/>
                <a:gd name="T1" fmla="*/ 10 h 385"/>
                <a:gd name="T2" fmla="*/ 13 w 401"/>
                <a:gd name="T3" fmla="*/ 7 h 385"/>
                <a:gd name="T4" fmla="*/ 12 w 401"/>
                <a:gd name="T5" fmla="*/ 6 h 385"/>
                <a:gd name="T6" fmla="*/ 12 w 401"/>
                <a:gd name="T7" fmla="*/ 5 h 385"/>
                <a:gd name="T8" fmla="*/ 11 w 401"/>
                <a:gd name="T9" fmla="*/ 3 h 385"/>
                <a:gd name="T10" fmla="*/ 11 w 401"/>
                <a:gd name="T11" fmla="*/ 2 h 385"/>
                <a:gd name="T12" fmla="*/ 10 w 401"/>
                <a:gd name="T13" fmla="*/ 1 h 385"/>
                <a:gd name="T14" fmla="*/ 9 w 401"/>
                <a:gd name="T15" fmla="*/ 1 h 385"/>
                <a:gd name="T16" fmla="*/ 4 w 401"/>
                <a:gd name="T17" fmla="*/ 0 h 385"/>
                <a:gd name="T18" fmla="*/ 4 w 401"/>
                <a:gd name="T19" fmla="*/ 0 h 385"/>
                <a:gd name="T20" fmla="*/ 4 w 401"/>
                <a:gd name="T21" fmla="*/ 0 h 385"/>
                <a:gd name="T22" fmla="*/ 4 w 401"/>
                <a:gd name="T23" fmla="*/ 0 h 385"/>
                <a:gd name="T24" fmla="*/ 4 w 401"/>
                <a:gd name="T25" fmla="*/ 0 h 385"/>
                <a:gd name="T26" fmla="*/ 4 w 401"/>
                <a:gd name="T27" fmla="*/ 0 h 385"/>
                <a:gd name="T28" fmla="*/ 3 w 401"/>
                <a:gd name="T29" fmla="*/ 1 h 385"/>
                <a:gd name="T30" fmla="*/ 3 w 401"/>
                <a:gd name="T31" fmla="*/ 1 h 385"/>
                <a:gd name="T32" fmla="*/ 1 w 401"/>
                <a:gd name="T33" fmla="*/ 3 h 385"/>
                <a:gd name="T34" fmla="*/ 1 w 401"/>
                <a:gd name="T35" fmla="*/ 5 h 385"/>
                <a:gd name="T36" fmla="*/ 0 w 401"/>
                <a:gd name="T37" fmla="*/ 6 h 385"/>
                <a:gd name="T38" fmla="*/ 0 w 401"/>
                <a:gd name="T39" fmla="*/ 7 h 385"/>
                <a:gd name="T40" fmla="*/ 0 w 401"/>
                <a:gd name="T41" fmla="*/ 8 h 385"/>
                <a:gd name="T42" fmla="*/ 0 w 401"/>
                <a:gd name="T43" fmla="*/ 9 h 385"/>
                <a:gd name="T44" fmla="*/ 0 w 401"/>
                <a:gd name="T45" fmla="*/ 10 h 385"/>
                <a:gd name="T46" fmla="*/ 0 w 401"/>
                <a:gd name="T47" fmla="*/ 11 h 385"/>
                <a:gd name="T48" fmla="*/ 1 w 401"/>
                <a:gd name="T49" fmla="*/ 13 h 385"/>
                <a:gd name="T50" fmla="*/ 2 w 401"/>
                <a:gd name="T51" fmla="*/ 14 h 385"/>
                <a:gd name="T52" fmla="*/ 3 w 401"/>
                <a:gd name="T53" fmla="*/ 15 h 385"/>
                <a:gd name="T54" fmla="*/ 3 w 401"/>
                <a:gd name="T55" fmla="*/ 16 h 385"/>
                <a:gd name="T56" fmla="*/ 5 w 401"/>
                <a:gd name="T57" fmla="*/ 16 h 385"/>
                <a:gd name="T58" fmla="*/ 6 w 401"/>
                <a:gd name="T59" fmla="*/ 16 h 385"/>
                <a:gd name="T60" fmla="*/ 7 w 401"/>
                <a:gd name="T61" fmla="*/ 16 h 385"/>
                <a:gd name="T62" fmla="*/ 8 w 401"/>
                <a:gd name="T63" fmla="*/ 16 h 385"/>
                <a:gd name="T64" fmla="*/ 9 w 401"/>
                <a:gd name="T65" fmla="*/ 16 h 385"/>
                <a:gd name="T66" fmla="*/ 9 w 401"/>
                <a:gd name="T67" fmla="*/ 16 h 385"/>
                <a:gd name="T68" fmla="*/ 9 w 401"/>
                <a:gd name="T69" fmla="*/ 16 h 385"/>
                <a:gd name="T70" fmla="*/ 10 w 401"/>
                <a:gd name="T71" fmla="*/ 16 h 385"/>
                <a:gd name="T72" fmla="*/ 10 w 401"/>
                <a:gd name="T73" fmla="*/ 15 h 385"/>
                <a:gd name="T74" fmla="*/ 10 w 401"/>
                <a:gd name="T75" fmla="*/ 15 h 385"/>
                <a:gd name="T76" fmla="*/ 10 w 401"/>
                <a:gd name="T77" fmla="*/ 14 h 385"/>
                <a:gd name="T78" fmla="*/ 11 w 401"/>
                <a:gd name="T79" fmla="*/ 14 h 385"/>
                <a:gd name="T80" fmla="*/ 11 w 401"/>
                <a:gd name="T81" fmla="*/ 13 h 385"/>
                <a:gd name="T82" fmla="*/ 11 w 401"/>
                <a:gd name="T83" fmla="*/ 13 h 385"/>
                <a:gd name="T84" fmla="*/ 12 w 401"/>
                <a:gd name="T85" fmla="*/ 12 h 385"/>
                <a:gd name="T86" fmla="*/ 12 w 401"/>
                <a:gd name="T87" fmla="*/ 11 h 385"/>
                <a:gd name="T88" fmla="*/ 12 w 401"/>
                <a:gd name="T89" fmla="*/ 10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1"/>
                <a:gd name="T136" fmla="*/ 0 h 385"/>
                <a:gd name="T137" fmla="*/ 401 w 401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1" h="385">
                  <a:moveTo>
                    <a:pt x="385" y="250"/>
                  </a:move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18" y="34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5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8" y="106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4"/>
                  </a:lnTo>
                  <a:lnTo>
                    <a:pt x="3" y="244"/>
                  </a:lnTo>
                  <a:lnTo>
                    <a:pt x="4" y="264"/>
                  </a:lnTo>
                  <a:lnTo>
                    <a:pt x="32" y="301"/>
                  </a:lnTo>
                  <a:lnTo>
                    <a:pt x="63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4"/>
                  </a:lnTo>
                  <a:lnTo>
                    <a:pt x="189" y="385"/>
                  </a:lnTo>
                  <a:lnTo>
                    <a:pt x="227" y="385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8" y="379"/>
                  </a:lnTo>
                  <a:lnTo>
                    <a:pt x="297" y="374"/>
                  </a:lnTo>
                  <a:lnTo>
                    <a:pt x="309" y="368"/>
                  </a:lnTo>
                  <a:lnTo>
                    <a:pt x="322" y="355"/>
                  </a:lnTo>
                  <a:lnTo>
                    <a:pt x="328" y="348"/>
                  </a:lnTo>
                  <a:lnTo>
                    <a:pt x="335" y="342"/>
                  </a:lnTo>
                  <a:lnTo>
                    <a:pt x="346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9" y="266"/>
                  </a:lnTo>
                  <a:lnTo>
                    <a:pt x="385" y="25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7" name="Line 29"/>
            <p:cNvSpPr>
              <a:spLocks noChangeShapeType="1"/>
            </p:cNvSpPr>
            <p:nvPr/>
          </p:nvSpPr>
          <p:spPr bwMode="auto">
            <a:xfrm flipH="1">
              <a:off x="3525" y="2433"/>
              <a:ext cx="184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8" name="Line 30"/>
            <p:cNvSpPr>
              <a:spLocks noChangeShapeType="1"/>
            </p:cNvSpPr>
            <p:nvPr/>
          </p:nvSpPr>
          <p:spPr bwMode="auto">
            <a:xfrm flipH="1">
              <a:off x="3709" y="2433"/>
              <a:ext cx="20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9" name="Line 31"/>
            <p:cNvSpPr>
              <a:spLocks noChangeShapeType="1"/>
            </p:cNvSpPr>
            <p:nvPr/>
          </p:nvSpPr>
          <p:spPr bwMode="auto">
            <a:xfrm>
              <a:off x="3709" y="2258"/>
              <a:ext cx="2" cy="17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0" name="Freeform 32"/>
            <p:cNvSpPr>
              <a:spLocks/>
            </p:cNvSpPr>
            <p:nvPr/>
          </p:nvSpPr>
          <p:spPr bwMode="auto">
            <a:xfrm>
              <a:off x="3909" y="2433"/>
              <a:ext cx="297" cy="1493"/>
            </a:xfrm>
            <a:custGeom>
              <a:avLst/>
              <a:gdLst>
                <a:gd name="T0" fmla="*/ 46 w 1103"/>
                <a:gd name="T1" fmla="*/ 381 h 5843"/>
                <a:gd name="T2" fmla="*/ 80 w 1103"/>
                <a:gd name="T3" fmla="*/ 381 h 5843"/>
                <a:gd name="T4" fmla="*/ 80 w 1103"/>
                <a:gd name="T5" fmla="*/ 0 h 5843"/>
                <a:gd name="T6" fmla="*/ 0 w 1103"/>
                <a:gd name="T7" fmla="*/ 0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3"/>
                <a:gd name="T13" fmla="*/ 0 h 5843"/>
                <a:gd name="T14" fmla="*/ 1103 w 1103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3" h="5843">
                  <a:moveTo>
                    <a:pt x="639" y="5843"/>
                  </a:moveTo>
                  <a:lnTo>
                    <a:pt x="1103" y="5843"/>
                  </a:lnTo>
                  <a:lnTo>
                    <a:pt x="1103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1" name="Line 33"/>
            <p:cNvSpPr>
              <a:spLocks noChangeShapeType="1"/>
            </p:cNvSpPr>
            <p:nvPr/>
          </p:nvSpPr>
          <p:spPr bwMode="auto">
            <a:xfrm flipH="1">
              <a:off x="3326" y="2433"/>
              <a:ext cx="199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2" name="Line 34"/>
            <p:cNvSpPr>
              <a:spLocks noChangeShapeType="1"/>
            </p:cNvSpPr>
            <p:nvPr/>
          </p:nvSpPr>
          <p:spPr bwMode="auto">
            <a:xfrm>
              <a:off x="3325" y="2086"/>
              <a:ext cx="3" cy="34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3" name="Freeform 35"/>
            <p:cNvSpPr>
              <a:spLocks/>
            </p:cNvSpPr>
            <p:nvPr/>
          </p:nvSpPr>
          <p:spPr bwMode="auto">
            <a:xfrm>
              <a:off x="3198" y="2433"/>
              <a:ext cx="142" cy="1493"/>
            </a:xfrm>
            <a:custGeom>
              <a:avLst/>
              <a:gdLst>
                <a:gd name="T0" fmla="*/ 35 w 526"/>
                <a:gd name="T1" fmla="*/ 0 h 5843"/>
                <a:gd name="T2" fmla="*/ 0 w 526"/>
                <a:gd name="T3" fmla="*/ 0 h 5843"/>
                <a:gd name="T4" fmla="*/ 0 w 526"/>
                <a:gd name="T5" fmla="*/ 381 h 5843"/>
                <a:gd name="T6" fmla="*/ 38 w 526"/>
                <a:gd name="T7" fmla="*/ 381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6"/>
                <a:gd name="T13" fmla="*/ 0 h 5843"/>
                <a:gd name="T14" fmla="*/ 526 w 526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6" h="5843">
                  <a:moveTo>
                    <a:pt x="475" y="0"/>
                  </a:moveTo>
                  <a:lnTo>
                    <a:pt x="0" y="0"/>
                  </a:lnTo>
                  <a:lnTo>
                    <a:pt x="0" y="5843"/>
                  </a:lnTo>
                  <a:lnTo>
                    <a:pt x="526" y="5843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4" name="Line 36"/>
            <p:cNvSpPr>
              <a:spLocks noChangeShapeType="1"/>
            </p:cNvSpPr>
            <p:nvPr/>
          </p:nvSpPr>
          <p:spPr bwMode="auto">
            <a:xfrm flipH="1">
              <a:off x="3481" y="3199"/>
              <a:ext cx="469" cy="1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5" name="Line 37"/>
            <p:cNvSpPr>
              <a:spLocks noChangeShapeType="1"/>
            </p:cNvSpPr>
            <p:nvPr/>
          </p:nvSpPr>
          <p:spPr bwMode="auto">
            <a:xfrm flipH="1">
              <a:off x="3498" y="2627"/>
              <a:ext cx="468" cy="1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6" name="Line 38"/>
            <p:cNvSpPr>
              <a:spLocks noChangeShapeType="1"/>
            </p:cNvSpPr>
            <p:nvPr/>
          </p:nvSpPr>
          <p:spPr bwMode="auto">
            <a:xfrm flipV="1">
              <a:off x="4016" y="2685"/>
              <a:ext cx="1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7" name="Line 39"/>
            <p:cNvSpPr>
              <a:spLocks noChangeShapeType="1"/>
            </p:cNvSpPr>
            <p:nvPr/>
          </p:nvSpPr>
          <p:spPr bwMode="auto">
            <a:xfrm>
              <a:off x="3198" y="3923"/>
              <a:ext cx="703" cy="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8" name="Line 40"/>
            <p:cNvSpPr>
              <a:spLocks noChangeShapeType="1"/>
            </p:cNvSpPr>
            <p:nvPr/>
          </p:nvSpPr>
          <p:spPr bwMode="auto">
            <a:xfrm>
              <a:off x="3901" y="3926"/>
              <a:ext cx="18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9" name="Line 41"/>
            <p:cNvSpPr>
              <a:spLocks noChangeShapeType="1"/>
            </p:cNvSpPr>
            <p:nvPr/>
          </p:nvSpPr>
          <p:spPr bwMode="auto">
            <a:xfrm>
              <a:off x="3340" y="3926"/>
              <a:ext cx="19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0" name="Line 42"/>
            <p:cNvSpPr>
              <a:spLocks noChangeShapeType="1"/>
            </p:cNvSpPr>
            <p:nvPr/>
          </p:nvSpPr>
          <p:spPr bwMode="auto">
            <a:xfrm flipH="1">
              <a:off x="3483" y="3784"/>
              <a:ext cx="468" cy="1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1" name="Line 43"/>
            <p:cNvSpPr>
              <a:spLocks noChangeShapeType="1"/>
            </p:cNvSpPr>
            <p:nvPr/>
          </p:nvSpPr>
          <p:spPr bwMode="auto">
            <a:xfrm flipV="1">
              <a:off x="4002" y="3287"/>
              <a:ext cx="2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2" name="Rectangle 44"/>
            <p:cNvSpPr>
              <a:spLocks noChangeArrowheads="1"/>
            </p:cNvSpPr>
            <p:nvPr/>
          </p:nvSpPr>
          <p:spPr bwMode="auto">
            <a:xfrm>
              <a:off x="3365" y="3947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3" name="Rectangle 45"/>
            <p:cNvSpPr>
              <a:spLocks noChangeArrowheads="1"/>
            </p:cNvSpPr>
            <p:nvPr/>
          </p:nvSpPr>
          <p:spPr bwMode="auto">
            <a:xfrm>
              <a:off x="3558" y="3940"/>
              <a:ext cx="6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4" name="Rectangle 46"/>
            <p:cNvSpPr>
              <a:spLocks noChangeArrowheads="1"/>
            </p:cNvSpPr>
            <p:nvPr/>
          </p:nvSpPr>
          <p:spPr bwMode="auto">
            <a:xfrm>
              <a:off x="3755" y="3940"/>
              <a:ext cx="6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5" name="Rectangle 47"/>
            <p:cNvSpPr>
              <a:spLocks noChangeArrowheads="1"/>
            </p:cNvSpPr>
            <p:nvPr/>
          </p:nvSpPr>
          <p:spPr bwMode="auto">
            <a:xfrm>
              <a:off x="3926" y="3940"/>
              <a:ext cx="6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6" name="Rectangle 48"/>
            <p:cNvSpPr>
              <a:spLocks noChangeArrowheads="1"/>
            </p:cNvSpPr>
            <p:nvPr/>
          </p:nvSpPr>
          <p:spPr bwMode="auto">
            <a:xfrm>
              <a:off x="4119" y="3945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7" name="Rectangle 49"/>
            <p:cNvSpPr>
              <a:spLocks noChangeArrowheads="1"/>
            </p:cNvSpPr>
            <p:nvPr/>
          </p:nvSpPr>
          <p:spPr bwMode="auto">
            <a:xfrm>
              <a:off x="4154" y="2233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8" name="Rectangle 50"/>
            <p:cNvSpPr>
              <a:spLocks noChangeArrowheads="1"/>
            </p:cNvSpPr>
            <p:nvPr/>
          </p:nvSpPr>
          <p:spPr bwMode="auto">
            <a:xfrm>
              <a:off x="3967" y="2251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7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9" name="Rectangle 51"/>
            <p:cNvSpPr>
              <a:spLocks noChangeArrowheads="1"/>
            </p:cNvSpPr>
            <p:nvPr/>
          </p:nvSpPr>
          <p:spPr bwMode="auto">
            <a:xfrm>
              <a:off x="3770" y="2251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8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00" name="Rectangle 52"/>
            <p:cNvSpPr>
              <a:spLocks noChangeArrowheads="1"/>
            </p:cNvSpPr>
            <p:nvPr/>
          </p:nvSpPr>
          <p:spPr bwMode="auto">
            <a:xfrm>
              <a:off x="3581" y="2249"/>
              <a:ext cx="64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9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01" name="Line 53"/>
            <p:cNvSpPr>
              <a:spLocks noChangeShapeType="1"/>
            </p:cNvSpPr>
            <p:nvPr/>
          </p:nvSpPr>
          <p:spPr bwMode="auto">
            <a:xfrm flipV="1">
              <a:off x="4109" y="2134"/>
              <a:ext cx="1" cy="29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2" name="Line 54"/>
            <p:cNvSpPr>
              <a:spLocks noChangeShapeType="1"/>
            </p:cNvSpPr>
            <p:nvPr/>
          </p:nvSpPr>
          <p:spPr bwMode="auto">
            <a:xfrm>
              <a:off x="3532" y="2138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3" name="Line 55"/>
            <p:cNvSpPr>
              <a:spLocks noChangeShapeType="1"/>
            </p:cNvSpPr>
            <p:nvPr/>
          </p:nvSpPr>
          <p:spPr bwMode="auto">
            <a:xfrm>
              <a:off x="3931" y="2138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4" name="Rectangle 56"/>
            <p:cNvSpPr>
              <a:spLocks noChangeArrowheads="1"/>
            </p:cNvSpPr>
            <p:nvPr/>
          </p:nvSpPr>
          <p:spPr bwMode="auto">
            <a:xfrm>
              <a:off x="3342" y="2253"/>
              <a:ext cx="12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10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05" name="Rectangle 57"/>
            <p:cNvSpPr>
              <a:spLocks noChangeArrowheads="1"/>
            </p:cNvSpPr>
            <p:nvPr/>
          </p:nvSpPr>
          <p:spPr bwMode="auto">
            <a:xfrm>
              <a:off x="3879" y="1901"/>
              <a:ext cx="8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06" name="Rectangle 58"/>
            <p:cNvSpPr>
              <a:spLocks noChangeArrowheads="1"/>
            </p:cNvSpPr>
            <p:nvPr/>
          </p:nvSpPr>
          <p:spPr bwMode="auto">
            <a:xfrm>
              <a:off x="4081" y="1916"/>
              <a:ext cx="89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07" name="Rectangle 59"/>
            <p:cNvSpPr>
              <a:spLocks noChangeArrowheads="1"/>
            </p:cNvSpPr>
            <p:nvPr/>
          </p:nvSpPr>
          <p:spPr bwMode="auto">
            <a:xfrm>
              <a:off x="3495" y="1915"/>
              <a:ext cx="5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08" name="Rectangle 60"/>
            <p:cNvSpPr>
              <a:spLocks noChangeArrowheads="1"/>
            </p:cNvSpPr>
            <p:nvPr/>
          </p:nvSpPr>
          <p:spPr bwMode="auto">
            <a:xfrm>
              <a:off x="3268" y="1888"/>
              <a:ext cx="8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09" name="Rectangle 61"/>
            <p:cNvSpPr>
              <a:spLocks noChangeArrowheads="1"/>
            </p:cNvSpPr>
            <p:nvPr/>
          </p:nvSpPr>
          <p:spPr bwMode="auto">
            <a:xfrm>
              <a:off x="3566" y="4140"/>
              <a:ext cx="284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10" name="Rectangle 62"/>
            <p:cNvSpPr>
              <a:spLocks noChangeArrowheads="1"/>
            </p:cNvSpPr>
            <p:nvPr/>
          </p:nvSpPr>
          <p:spPr bwMode="auto">
            <a:xfrm>
              <a:off x="3569" y="2072"/>
              <a:ext cx="284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11" name="Rectangle 63"/>
            <p:cNvSpPr>
              <a:spLocks noChangeArrowheads="1"/>
            </p:cNvSpPr>
            <p:nvPr/>
          </p:nvSpPr>
          <p:spPr bwMode="auto">
            <a:xfrm>
              <a:off x="3653" y="2441"/>
              <a:ext cx="7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3200">
                <a:latin typeface="Times New Roman" pitchFamily="18" charset="0"/>
              </a:endParaRPr>
            </a:p>
          </p:txBody>
        </p:sp>
        <p:sp>
          <p:nvSpPr>
            <p:cNvPr id="31812" name="Rectangle 64"/>
            <p:cNvSpPr>
              <a:spLocks noChangeArrowheads="1"/>
            </p:cNvSpPr>
            <p:nvPr/>
          </p:nvSpPr>
          <p:spPr bwMode="auto">
            <a:xfrm>
              <a:off x="4049" y="2819"/>
              <a:ext cx="6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13" name="Rectangle 65"/>
            <p:cNvSpPr>
              <a:spLocks noChangeArrowheads="1"/>
            </p:cNvSpPr>
            <p:nvPr/>
          </p:nvSpPr>
          <p:spPr bwMode="auto">
            <a:xfrm>
              <a:off x="4047" y="3398"/>
              <a:ext cx="5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14" name="Rectangle 66"/>
            <p:cNvSpPr>
              <a:spLocks noChangeArrowheads="1"/>
            </p:cNvSpPr>
            <p:nvPr/>
          </p:nvSpPr>
          <p:spPr bwMode="auto">
            <a:xfrm>
              <a:off x="3290" y="3371"/>
              <a:ext cx="5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15" name="Rectangle 67"/>
            <p:cNvSpPr>
              <a:spLocks noChangeArrowheads="1"/>
            </p:cNvSpPr>
            <p:nvPr/>
          </p:nvSpPr>
          <p:spPr bwMode="auto">
            <a:xfrm>
              <a:off x="3280" y="2826"/>
              <a:ext cx="43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16" name="Line 68"/>
            <p:cNvSpPr>
              <a:spLocks noChangeShapeType="1"/>
            </p:cNvSpPr>
            <p:nvPr/>
          </p:nvSpPr>
          <p:spPr bwMode="auto">
            <a:xfrm flipV="1">
              <a:off x="3433" y="2685"/>
              <a:ext cx="1" cy="457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817" name="Group 69"/>
            <p:cNvGrpSpPr>
              <a:grpSpLocks/>
            </p:cNvGrpSpPr>
            <p:nvPr/>
          </p:nvGrpSpPr>
          <p:grpSpPr bwMode="auto">
            <a:xfrm>
              <a:off x="3318" y="3907"/>
              <a:ext cx="770" cy="384"/>
              <a:chOff x="958" y="2544"/>
              <a:chExt cx="743" cy="288"/>
            </a:xfrm>
          </p:grpSpPr>
          <p:sp>
            <p:nvSpPr>
              <p:cNvPr id="31876" name="Line 70"/>
              <p:cNvSpPr>
                <a:spLocks noChangeShapeType="1"/>
              </p:cNvSpPr>
              <p:nvPr/>
            </p:nvSpPr>
            <p:spPr bwMode="auto">
              <a:xfrm flipV="1">
                <a:off x="1519" y="2560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7" name="Line 71"/>
              <p:cNvSpPr>
                <a:spLocks noChangeShapeType="1"/>
              </p:cNvSpPr>
              <p:nvPr/>
            </p:nvSpPr>
            <p:spPr bwMode="auto">
              <a:xfrm flipV="1">
                <a:off x="1700" y="2544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8" name="Line 72"/>
              <p:cNvSpPr>
                <a:spLocks noChangeShapeType="1"/>
              </p:cNvSpPr>
              <p:nvPr/>
            </p:nvSpPr>
            <p:spPr bwMode="auto">
              <a:xfrm flipV="1">
                <a:off x="958" y="2560"/>
                <a:ext cx="1" cy="25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9" name="Line 73"/>
              <p:cNvSpPr>
                <a:spLocks noChangeShapeType="1"/>
              </p:cNvSpPr>
              <p:nvPr/>
            </p:nvSpPr>
            <p:spPr bwMode="auto">
              <a:xfrm>
                <a:off x="1152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1818" name="Line 74"/>
            <p:cNvSpPr>
              <a:spLocks noChangeShapeType="1"/>
            </p:cNvSpPr>
            <p:nvPr/>
          </p:nvSpPr>
          <p:spPr bwMode="auto">
            <a:xfrm>
              <a:off x="3726" y="3910"/>
              <a:ext cx="0" cy="28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9" name="Line 75"/>
            <p:cNvSpPr>
              <a:spLocks noChangeShapeType="1"/>
            </p:cNvSpPr>
            <p:nvPr/>
          </p:nvSpPr>
          <p:spPr bwMode="auto">
            <a:xfrm>
              <a:off x="5118" y="2121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0" name="Line 76"/>
            <p:cNvSpPr>
              <a:spLocks noChangeShapeType="1"/>
            </p:cNvSpPr>
            <p:nvPr/>
          </p:nvSpPr>
          <p:spPr bwMode="auto">
            <a:xfrm flipV="1">
              <a:off x="5118" y="2222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1" name="Line 77"/>
            <p:cNvSpPr>
              <a:spLocks noChangeShapeType="1"/>
            </p:cNvSpPr>
            <p:nvPr/>
          </p:nvSpPr>
          <p:spPr bwMode="auto">
            <a:xfrm flipV="1">
              <a:off x="5125" y="4120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2" name="Line 78"/>
            <p:cNvSpPr>
              <a:spLocks noChangeShapeType="1"/>
            </p:cNvSpPr>
            <p:nvPr/>
          </p:nvSpPr>
          <p:spPr bwMode="auto">
            <a:xfrm flipV="1">
              <a:off x="5125" y="4019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3" name="Line 79"/>
            <p:cNvSpPr>
              <a:spLocks noChangeShapeType="1"/>
            </p:cNvSpPr>
            <p:nvPr/>
          </p:nvSpPr>
          <p:spPr bwMode="auto">
            <a:xfrm flipV="1">
              <a:off x="5130" y="3496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4" name="Line 80"/>
            <p:cNvSpPr>
              <a:spLocks noChangeShapeType="1"/>
            </p:cNvSpPr>
            <p:nvPr/>
          </p:nvSpPr>
          <p:spPr bwMode="auto">
            <a:xfrm flipV="1">
              <a:off x="5130" y="3596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5" name="Line 81"/>
            <p:cNvSpPr>
              <a:spLocks noChangeShapeType="1"/>
            </p:cNvSpPr>
            <p:nvPr/>
          </p:nvSpPr>
          <p:spPr bwMode="auto">
            <a:xfrm flipV="1">
              <a:off x="5128" y="3220"/>
              <a:ext cx="2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6" name="Line 82"/>
            <p:cNvSpPr>
              <a:spLocks noChangeShapeType="1"/>
            </p:cNvSpPr>
            <p:nvPr/>
          </p:nvSpPr>
          <p:spPr bwMode="auto">
            <a:xfrm flipV="1">
              <a:off x="5128" y="3321"/>
              <a:ext cx="2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7" name="Line 83"/>
            <p:cNvSpPr>
              <a:spLocks noChangeShapeType="1"/>
            </p:cNvSpPr>
            <p:nvPr/>
          </p:nvSpPr>
          <p:spPr bwMode="auto">
            <a:xfrm flipV="1">
              <a:off x="5127" y="2684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8" name="Line 84"/>
            <p:cNvSpPr>
              <a:spLocks noChangeShapeType="1"/>
            </p:cNvSpPr>
            <p:nvPr/>
          </p:nvSpPr>
          <p:spPr bwMode="auto">
            <a:xfrm flipV="1">
              <a:off x="5127" y="2784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9" name="Line 85"/>
            <p:cNvSpPr>
              <a:spLocks noChangeShapeType="1"/>
            </p:cNvSpPr>
            <p:nvPr/>
          </p:nvSpPr>
          <p:spPr bwMode="auto">
            <a:xfrm flipV="1">
              <a:off x="5126" y="2421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0" name="Line 86"/>
            <p:cNvSpPr>
              <a:spLocks noChangeShapeType="1"/>
            </p:cNvSpPr>
            <p:nvPr/>
          </p:nvSpPr>
          <p:spPr bwMode="auto">
            <a:xfrm flipV="1">
              <a:off x="5126" y="2521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1" name="Line 87"/>
            <p:cNvSpPr>
              <a:spLocks noChangeShapeType="1"/>
            </p:cNvSpPr>
            <p:nvPr/>
          </p:nvSpPr>
          <p:spPr bwMode="auto">
            <a:xfrm flipV="1">
              <a:off x="5127" y="3757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2" name="Line 88"/>
            <p:cNvSpPr>
              <a:spLocks noChangeShapeType="1"/>
            </p:cNvSpPr>
            <p:nvPr/>
          </p:nvSpPr>
          <p:spPr bwMode="auto">
            <a:xfrm flipV="1">
              <a:off x="5127" y="3858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3" name="Line 89"/>
            <p:cNvSpPr>
              <a:spLocks noChangeShapeType="1"/>
            </p:cNvSpPr>
            <p:nvPr/>
          </p:nvSpPr>
          <p:spPr bwMode="auto">
            <a:xfrm flipV="1">
              <a:off x="5125" y="2970"/>
              <a:ext cx="1" cy="10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4" name="Line 90"/>
            <p:cNvSpPr>
              <a:spLocks noChangeShapeType="1"/>
            </p:cNvSpPr>
            <p:nvPr/>
          </p:nvSpPr>
          <p:spPr bwMode="auto">
            <a:xfrm flipV="1">
              <a:off x="5125" y="3072"/>
              <a:ext cx="1" cy="99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5" name="Freeform 91"/>
            <p:cNvSpPr>
              <a:spLocks/>
            </p:cNvSpPr>
            <p:nvPr/>
          </p:nvSpPr>
          <p:spPr bwMode="auto">
            <a:xfrm>
              <a:off x="5130" y="2119"/>
              <a:ext cx="178" cy="130"/>
            </a:xfrm>
            <a:custGeom>
              <a:avLst/>
              <a:gdLst>
                <a:gd name="T0" fmla="*/ 46 w 686"/>
                <a:gd name="T1" fmla="*/ 31 h 552"/>
                <a:gd name="T2" fmla="*/ 46 w 686"/>
                <a:gd name="T3" fmla="*/ 0 h 552"/>
                <a:gd name="T4" fmla="*/ 0 w 686"/>
                <a:gd name="T5" fmla="*/ 26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6" name="Freeform 92"/>
            <p:cNvSpPr>
              <a:spLocks/>
            </p:cNvSpPr>
            <p:nvPr/>
          </p:nvSpPr>
          <p:spPr bwMode="auto">
            <a:xfrm>
              <a:off x="5130" y="2230"/>
              <a:ext cx="178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7" name="Freeform 93"/>
            <p:cNvSpPr>
              <a:spLocks/>
            </p:cNvSpPr>
            <p:nvPr/>
          </p:nvSpPr>
          <p:spPr bwMode="auto">
            <a:xfrm>
              <a:off x="5137" y="4016"/>
              <a:ext cx="176" cy="131"/>
            </a:xfrm>
            <a:custGeom>
              <a:avLst/>
              <a:gdLst>
                <a:gd name="T0" fmla="*/ 45 w 686"/>
                <a:gd name="T1" fmla="*/ 31 h 553"/>
                <a:gd name="T2" fmla="*/ 45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8" name="Freeform 94"/>
            <p:cNvSpPr>
              <a:spLocks/>
            </p:cNvSpPr>
            <p:nvPr/>
          </p:nvSpPr>
          <p:spPr bwMode="auto">
            <a:xfrm>
              <a:off x="5137" y="4128"/>
              <a:ext cx="176" cy="100"/>
            </a:xfrm>
            <a:custGeom>
              <a:avLst/>
              <a:gdLst>
                <a:gd name="T0" fmla="*/ 0 w 686"/>
                <a:gd name="T1" fmla="*/ 0 h 422"/>
                <a:gd name="T2" fmla="*/ 45 w 686"/>
                <a:gd name="T3" fmla="*/ 24 h 422"/>
                <a:gd name="T4" fmla="*/ 45 w 686"/>
                <a:gd name="T5" fmla="*/ 5 h 422"/>
                <a:gd name="T6" fmla="*/ 0 60000 65536"/>
                <a:gd name="T7" fmla="*/ 0 60000 65536"/>
                <a:gd name="T8" fmla="*/ 0 60000 65536"/>
                <a:gd name="T9" fmla="*/ 0 w 686"/>
                <a:gd name="T10" fmla="*/ 0 h 422"/>
                <a:gd name="T11" fmla="*/ 686 w 686"/>
                <a:gd name="T12" fmla="*/ 422 h 4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2">
                  <a:moveTo>
                    <a:pt x="0" y="0"/>
                  </a:moveTo>
                  <a:lnTo>
                    <a:pt x="686" y="422"/>
                  </a:lnTo>
                  <a:lnTo>
                    <a:pt x="686" y="79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9" name="Freeform 95"/>
            <p:cNvSpPr>
              <a:spLocks/>
            </p:cNvSpPr>
            <p:nvPr/>
          </p:nvSpPr>
          <p:spPr bwMode="auto">
            <a:xfrm>
              <a:off x="5142" y="3604"/>
              <a:ext cx="176" cy="101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4 h 423"/>
                <a:gd name="T4" fmla="*/ 45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0" name="Freeform 96"/>
            <p:cNvSpPr>
              <a:spLocks/>
            </p:cNvSpPr>
            <p:nvPr/>
          </p:nvSpPr>
          <p:spPr bwMode="auto">
            <a:xfrm>
              <a:off x="5142" y="3492"/>
              <a:ext cx="176" cy="131"/>
            </a:xfrm>
            <a:custGeom>
              <a:avLst/>
              <a:gdLst>
                <a:gd name="T0" fmla="*/ 45 w 686"/>
                <a:gd name="T1" fmla="*/ 31 h 552"/>
                <a:gd name="T2" fmla="*/ 45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1" name="Freeform 97"/>
            <p:cNvSpPr>
              <a:spLocks/>
            </p:cNvSpPr>
            <p:nvPr/>
          </p:nvSpPr>
          <p:spPr bwMode="auto">
            <a:xfrm>
              <a:off x="5140" y="3329"/>
              <a:ext cx="178" cy="100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4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2" name="Freeform 98"/>
            <p:cNvSpPr>
              <a:spLocks/>
            </p:cNvSpPr>
            <p:nvPr/>
          </p:nvSpPr>
          <p:spPr bwMode="auto">
            <a:xfrm>
              <a:off x="5140" y="3216"/>
              <a:ext cx="178" cy="131"/>
            </a:xfrm>
            <a:custGeom>
              <a:avLst/>
              <a:gdLst>
                <a:gd name="T0" fmla="*/ 46 w 686"/>
                <a:gd name="T1" fmla="*/ 31 h 552"/>
                <a:gd name="T2" fmla="*/ 46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3" name="Freeform 99"/>
            <p:cNvSpPr>
              <a:spLocks/>
            </p:cNvSpPr>
            <p:nvPr/>
          </p:nvSpPr>
          <p:spPr bwMode="auto">
            <a:xfrm>
              <a:off x="5139" y="2792"/>
              <a:ext cx="177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4" name="Freeform 100"/>
            <p:cNvSpPr>
              <a:spLocks/>
            </p:cNvSpPr>
            <p:nvPr/>
          </p:nvSpPr>
          <p:spPr bwMode="auto">
            <a:xfrm>
              <a:off x="5139" y="2680"/>
              <a:ext cx="177" cy="131"/>
            </a:xfrm>
            <a:custGeom>
              <a:avLst/>
              <a:gdLst>
                <a:gd name="T0" fmla="*/ 46 w 686"/>
                <a:gd name="T1" fmla="*/ 31 h 553"/>
                <a:gd name="T2" fmla="*/ 46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5" name="Freeform 101"/>
            <p:cNvSpPr>
              <a:spLocks/>
            </p:cNvSpPr>
            <p:nvPr/>
          </p:nvSpPr>
          <p:spPr bwMode="auto">
            <a:xfrm>
              <a:off x="5138" y="2529"/>
              <a:ext cx="176" cy="101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4 h 423"/>
                <a:gd name="T4" fmla="*/ 45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6" name="Freeform 102"/>
            <p:cNvSpPr>
              <a:spLocks/>
            </p:cNvSpPr>
            <p:nvPr/>
          </p:nvSpPr>
          <p:spPr bwMode="auto">
            <a:xfrm>
              <a:off x="5138" y="2418"/>
              <a:ext cx="176" cy="130"/>
            </a:xfrm>
            <a:custGeom>
              <a:avLst/>
              <a:gdLst>
                <a:gd name="T0" fmla="*/ 45 w 686"/>
                <a:gd name="T1" fmla="*/ 31 h 553"/>
                <a:gd name="T2" fmla="*/ 45 w 686"/>
                <a:gd name="T3" fmla="*/ 0 h 553"/>
                <a:gd name="T4" fmla="*/ 0 w 686"/>
                <a:gd name="T5" fmla="*/ 26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7" name="Freeform 103"/>
            <p:cNvSpPr>
              <a:spLocks/>
            </p:cNvSpPr>
            <p:nvPr/>
          </p:nvSpPr>
          <p:spPr bwMode="auto">
            <a:xfrm>
              <a:off x="5139" y="3866"/>
              <a:ext cx="177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8" name="Freeform 104"/>
            <p:cNvSpPr>
              <a:spLocks/>
            </p:cNvSpPr>
            <p:nvPr/>
          </p:nvSpPr>
          <p:spPr bwMode="auto">
            <a:xfrm>
              <a:off x="5139" y="3754"/>
              <a:ext cx="177" cy="131"/>
            </a:xfrm>
            <a:custGeom>
              <a:avLst/>
              <a:gdLst>
                <a:gd name="T0" fmla="*/ 46 w 686"/>
                <a:gd name="T1" fmla="*/ 31 h 553"/>
                <a:gd name="T2" fmla="*/ 46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9" name="Freeform 105"/>
            <p:cNvSpPr>
              <a:spLocks/>
            </p:cNvSpPr>
            <p:nvPr/>
          </p:nvSpPr>
          <p:spPr bwMode="auto">
            <a:xfrm>
              <a:off x="5137" y="3080"/>
              <a:ext cx="176" cy="99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3 h 423"/>
                <a:gd name="T4" fmla="*/ 45 w 686"/>
                <a:gd name="T5" fmla="*/ 4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0" name="Freeform 106"/>
            <p:cNvSpPr>
              <a:spLocks/>
            </p:cNvSpPr>
            <p:nvPr/>
          </p:nvSpPr>
          <p:spPr bwMode="auto">
            <a:xfrm>
              <a:off x="5137" y="2967"/>
              <a:ext cx="176" cy="131"/>
            </a:xfrm>
            <a:custGeom>
              <a:avLst/>
              <a:gdLst>
                <a:gd name="T0" fmla="*/ 45 w 686"/>
                <a:gd name="T1" fmla="*/ 31 h 552"/>
                <a:gd name="T2" fmla="*/ 45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851" name="Group 107"/>
            <p:cNvGrpSpPr>
              <a:grpSpLocks/>
            </p:cNvGrpSpPr>
            <p:nvPr/>
          </p:nvGrpSpPr>
          <p:grpSpPr bwMode="auto">
            <a:xfrm>
              <a:off x="4703" y="2227"/>
              <a:ext cx="415" cy="1932"/>
              <a:chOff x="2081" y="1083"/>
              <a:chExt cx="487" cy="2049"/>
            </a:xfrm>
          </p:grpSpPr>
          <p:sp>
            <p:nvSpPr>
              <p:cNvPr id="31854" name="Freeform 108"/>
              <p:cNvSpPr>
                <a:spLocks/>
              </p:cNvSpPr>
              <p:nvPr/>
            </p:nvSpPr>
            <p:spPr bwMode="auto">
              <a:xfrm>
                <a:off x="2092" y="1352"/>
                <a:ext cx="50" cy="53"/>
              </a:xfrm>
              <a:custGeom>
                <a:avLst/>
                <a:gdLst>
                  <a:gd name="T0" fmla="*/ 3 w 246"/>
                  <a:gd name="T1" fmla="*/ 1 h 264"/>
                  <a:gd name="T2" fmla="*/ 3 w 246"/>
                  <a:gd name="T3" fmla="*/ 1 h 264"/>
                  <a:gd name="T4" fmla="*/ 2 w 246"/>
                  <a:gd name="T5" fmla="*/ 1 h 264"/>
                  <a:gd name="T6" fmla="*/ 1 w 246"/>
                  <a:gd name="T7" fmla="*/ 2 h 264"/>
                  <a:gd name="T8" fmla="*/ 0 w 246"/>
                  <a:gd name="T9" fmla="*/ 3 h 264"/>
                  <a:gd name="T10" fmla="*/ 0 w 246"/>
                  <a:gd name="T11" fmla="*/ 5 h 264"/>
                  <a:gd name="T12" fmla="*/ 0 w 246"/>
                  <a:gd name="T13" fmla="*/ 5 h 264"/>
                  <a:gd name="T14" fmla="*/ 0 w 246"/>
                  <a:gd name="T15" fmla="*/ 6 h 264"/>
                  <a:gd name="T16" fmla="*/ 0 w 246"/>
                  <a:gd name="T17" fmla="*/ 7 h 264"/>
                  <a:gd name="T18" fmla="*/ 0 w 246"/>
                  <a:gd name="T19" fmla="*/ 7 h 264"/>
                  <a:gd name="T20" fmla="*/ 0 w 246"/>
                  <a:gd name="T21" fmla="*/ 8 h 264"/>
                  <a:gd name="T22" fmla="*/ 1 w 246"/>
                  <a:gd name="T23" fmla="*/ 8 h 264"/>
                  <a:gd name="T24" fmla="*/ 1 w 246"/>
                  <a:gd name="T25" fmla="*/ 9 h 264"/>
                  <a:gd name="T26" fmla="*/ 2 w 246"/>
                  <a:gd name="T27" fmla="*/ 9 h 264"/>
                  <a:gd name="T28" fmla="*/ 2 w 246"/>
                  <a:gd name="T29" fmla="*/ 10 h 264"/>
                  <a:gd name="T30" fmla="*/ 3 w 246"/>
                  <a:gd name="T31" fmla="*/ 10 h 264"/>
                  <a:gd name="T32" fmla="*/ 3 w 246"/>
                  <a:gd name="T33" fmla="*/ 10 h 264"/>
                  <a:gd name="T34" fmla="*/ 4 w 246"/>
                  <a:gd name="T35" fmla="*/ 11 h 264"/>
                  <a:gd name="T36" fmla="*/ 5 w 246"/>
                  <a:gd name="T37" fmla="*/ 11 h 264"/>
                  <a:gd name="T38" fmla="*/ 6 w 246"/>
                  <a:gd name="T39" fmla="*/ 11 h 264"/>
                  <a:gd name="T40" fmla="*/ 6 w 246"/>
                  <a:gd name="T41" fmla="*/ 10 h 264"/>
                  <a:gd name="T42" fmla="*/ 7 w 246"/>
                  <a:gd name="T43" fmla="*/ 10 h 264"/>
                  <a:gd name="T44" fmla="*/ 7 w 246"/>
                  <a:gd name="T45" fmla="*/ 10 h 264"/>
                  <a:gd name="T46" fmla="*/ 8 w 246"/>
                  <a:gd name="T47" fmla="*/ 10 h 264"/>
                  <a:gd name="T48" fmla="*/ 8 w 246"/>
                  <a:gd name="T49" fmla="*/ 10 h 264"/>
                  <a:gd name="T50" fmla="*/ 9 w 246"/>
                  <a:gd name="T51" fmla="*/ 9 h 264"/>
                  <a:gd name="T52" fmla="*/ 10 w 246"/>
                  <a:gd name="T53" fmla="*/ 8 h 264"/>
                  <a:gd name="T54" fmla="*/ 10 w 246"/>
                  <a:gd name="T55" fmla="*/ 8 h 264"/>
                  <a:gd name="T56" fmla="*/ 10 w 246"/>
                  <a:gd name="T57" fmla="*/ 8 h 264"/>
                  <a:gd name="T58" fmla="*/ 10 w 246"/>
                  <a:gd name="T59" fmla="*/ 8 h 264"/>
                  <a:gd name="T60" fmla="*/ 10 w 246"/>
                  <a:gd name="T61" fmla="*/ 7 h 264"/>
                  <a:gd name="T62" fmla="*/ 10 w 246"/>
                  <a:gd name="T63" fmla="*/ 7 h 264"/>
                  <a:gd name="T64" fmla="*/ 10 w 246"/>
                  <a:gd name="T65" fmla="*/ 6 h 264"/>
                  <a:gd name="T66" fmla="*/ 10 w 246"/>
                  <a:gd name="T67" fmla="*/ 4 h 264"/>
                  <a:gd name="T68" fmla="*/ 10 w 246"/>
                  <a:gd name="T69" fmla="*/ 3 h 264"/>
                  <a:gd name="T70" fmla="*/ 10 w 246"/>
                  <a:gd name="T71" fmla="*/ 3 h 264"/>
                  <a:gd name="T72" fmla="*/ 9 w 246"/>
                  <a:gd name="T73" fmla="*/ 2 h 264"/>
                  <a:gd name="T74" fmla="*/ 8 w 246"/>
                  <a:gd name="T75" fmla="*/ 1 h 264"/>
                  <a:gd name="T76" fmla="*/ 8 w 246"/>
                  <a:gd name="T77" fmla="*/ 1 h 264"/>
                  <a:gd name="T78" fmla="*/ 7 w 246"/>
                  <a:gd name="T79" fmla="*/ 1 h 264"/>
                  <a:gd name="T80" fmla="*/ 6 w 246"/>
                  <a:gd name="T81" fmla="*/ 0 h 264"/>
                  <a:gd name="T82" fmla="*/ 5 w 246"/>
                  <a:gd name="T83" fmla="*/ 0 h 264"/>
                  <a:gd name="T84" fmla="*/ 4 w 246"/>
                  <a:gd name="T85" fmla="*/ 0 h 264"/>
                  <a:gd name="T86" fmla="*/ 3 w 246"/>
                  <a:gd name="T87" fmla="*/ 1 h 2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46"/>
                  <a:gd name="T133" fmla="*/ 0 h 264"/>
                  <a:gd name="T134" fmla="*/ 246 w 246"/>
                  <a:gd name="T135" fmla="*/ 264 h 26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46" h="264">
                    <a:moveTo>
                      <a:pt x="77" y="14"/>
                    </a:moveTo>
                    <a:lnTo>
                      <a:pt x="65" y="18"/>
                    </a:lnTo>
                    <a:lnTo>
                      <a:pt x="43" y="26"/>
                    </a:lnTo>
                    <a:lnTo>
                      <a:pt x="23" y="39"/>
                    </a:lnTo>
                    <a:lnTo>
                      <a:pt x="11" y="77"/>
                    </a:lnTo>
                    <a:lnTo>
                      <a:pt x="3" y="118"/>
                    </a:lnTo>
                    <a:lnTo>
                      <a:pt x="0" y="134"/>
                    </a:lnTo>
                    <a:lnTo>
                      <a:pt x="0" y="151"/>
                    </a:lnTo>
                    <a:lnTo>
                      <a:pt x="1" y="166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10"/>
                    </a:lnTo>
                    <a:lnTo>
                      <a:pt x="26" y="222"/>
                    </a:lnTo>
                    <a:lnTo>
                      <a:pt x="37" y="236"/>
                    </a:lnTo>
                    <a:lnTo>
                      <a:pt x="60" y="247"/>
                    </a:lnTo>
                    <a:lnTo>
                      <a:pt x="71" y="252"/>
                    </a:lnTo>
                    <a:lnTo>
                      <a:pt x="83" y="256"/>
                    </a:lnTo>
                    <a:lnTo>
                      <a:pt x="106" y="262"/>
                    </a:lnTo>
                    <a:lnTo>
                      <a:pt x="129" y="264"/>
                    </a:lnTo>
                    <a:lnTo>
                      <a:pt x="140" y="262"/>
                    </a:lnTo>
                    <a:lnTo>
                      <a:pt x="153" y="260"/>
                    </a:lnTo>
                    <a:lnTo>
                      <a:pt x="164" y="256"/>
                    </a:lnTo>
                    <a:lnTo>
                      <a:pt x="176" y="252"/>
                    </a:lnTo>
                    <a:lnTo>
                      <a:pt x="187" y="245"/>
                    </a:lnTo>
                    <a:lnTo>
                      <a:pt x="198" y="238"/>
                    </a:lnTo>
                    <a:lnTo>
                      <a:pt x="221" y="222"/>
                    </a:lnTo>
                    <a:lnTo>
                      <a:pt x="229" y="202"/>
                    </a:lnTo>
                    <a:lnTo>
                      <a:pt x="229" y="199"/>
                    </a:lnTo>
                    <a:lnTo>
                      <a:pt x="230" y="196"/>
                    </a:lnTo>
                    <a:lnTo>
                      <a:pt x="232" y="192"/>
                    </a:lnTo>
                    <a:lnTo>
                      <a:pt x="237" y="183"/>
                    </a:lnTo>
                    <a:lnTo>
                      <a:pt x="242" y="162"/>
                    </a:lnTo>
                    <a:lnTo>
                      <a:pt x="246" y="142"/>
                    </a:lnTo>
                    <a:lnTo>
                      <a:pt x="243" y="103"/>
                    </a:lnTo>
                    <a:lnTo>
                      <a:pt x="240" y="83"/>
                    </a:lnTo>
                    <a:lnTo>
                      <a:pt x="235" y="65"/>
                    </a:lnTo>
                    <a:lnTo>
                      <a:pt x="219" y="48"/>
                    </a:lnTo>
                    <a:lnTo>
                      <a:pt x="204" y="34"/>
                    </a:lnTo>
                    <a:lnTo>
                      <a:pt x="185" y="23"/>
                    </a:lnTo>
                    <a:lnTo>
                      <a:pt x="167" y="14"/>
                    </a:lnTo>
                    <a:lnTo>
                      <a:pt x="148" y="6"/>
                    </a:lnTo>
                    <a:lnTo>
                      <a:pt x="129" y="0"/>
                    </a:lnTo>
                    <a:lnTo>
                      <a:pt x="102" y="6"/>
                    </a:lnTo>
                    <a:lnTo>
                      <a:pt x="77" y="14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5" name="Freeform 109"/>
              <p:cNvSpPr>
                <a:spLocks/>
              </p:cNvSpPr>
              <p:nvPr/>
            </p:nvSpPr>
            <p:spPr bwMode="auto">
              <a:xfrm>
                <a:off x="2092" y="1615"/>
                <a:ext cx="50" cy="53"/>
              </a:xfrm>
              <a:custGeom>
                <a:avLst/>
                <a:gdLst>
                  <a:gd name="T0" fmla="*/ 10 w 246"/>
                  <a:gd name="T1" fmla="*/ 3 h 267"/>
                  <a:gd name="T2" fmla="*/ 9 w 246"/>
                  <a:gd name="T3" fmla="*/ 2 h 267"/>
                  <a:gd name="T4" fmla="*/ 8 w 246"/>
                  <a:gd name="T5" fmla="*/ 1 h 267"/>
                  <a:gd name="T6" fmla="*/ 8 w 246"/>
                  <a:gd name="T7" fmla="*/ 1 h 267"/>
                  <a:gd name="T8" fmla="*/ 7 w 246"/>
                  <a:gd name="T9" fmla="*/ 1 h 267"/>
                  <a:gd name="T10" fmla="*/ 6 w 246"/>
                  <a:gd name="T11" fmla="*/ 0 h 267"/>
                  <a:gd name="T12" fmla="*/ 5 w 246"/>
                  <a:gd name="T13" fmla="*/ 0 h 267"/>
                  <a:gd name="T14" fmla="*/ 4 w 246"/>
                  <a:gd name="T15" fmla="*/ 0 h 267"/>
                  <a:gd name="T16" fmla="*/ 3 w 246"/>
                  <a:gd name="T17" fmla="*/ 1 h 267"/>
                  <a:gd name="T18" fmla="*/ 3 w 246"/>
                  <a:gd name="T19" fmla="*/ 1 h 267"/>
                  <a:gd name="T20" fmla="*/ 2 w 246"/>
                  <a:gd name="T21" fmla="*/ 1 h 267"/>
                  <a:gd name="T22" fmla="*/ 1 w 246"/>
                  <a:gd name="T23" fmla="*/ 2 h 267"/>
                  <a:gd name="T24" fmla="*/ 1 w 246"/>
                  <a:gd name="T25" fmla="*/ 2 h 267"/>
                  <a:gd name="T26" fmla="*/ 0 w 246"/>
                  <a:gd name="T27" fmla="*/ 3 h 267"/>
                  <a:gd name="T28" fmla="*/ 0 w 246"/>
                  <a:gd name="T29" fmla="*/ 5 h 267"/>
                  <a:gd name="T30" fmla="*/ 0 w 246"/>
                  <a:gd name="T31" fmla="*/ 6 h 267"/>
                  <a:gd name="T32" fmla="*/ 0 w 246"/>
                  <a:gd name="T33" fmla="*/ 7 h 267"/>
                  <a:gd name="T34" fmla="*/ 0 w 246"/>
                  <a:gd name="T35" fmla="*/ 7 h 267"/>
                  <a:gd name="T36" fmla="*/ 0 w 246"/>
                  <a:gd name="T37" fmla="*/ 8 h 267"/>
                  <a:gd name="T38" fmla="*/ 1 w 246"/>
                  <a:gd name="T39" fmla="*/ 8 h 267"/>
                  <a:gd name="T40" fmla="*/ 2 w 246"/>
                  <a:gd name="T41" fmla="*/ 9 h 267"/>
                  <a:gd name="T42" fmla="*/ 2 w 246"/>
                  <a:gd name="T43" fmla="*/ 10 h 267"/>
                  <a:gd name="T44" fmla="*/ 2 w 246"/>
                  <a:gd name="T45" fmla="*/ 10 h 267"/>
                  <a:gd name="T46" fmla="*/ 2 w 246"/>
                  <a:gd name="T47" fmla="*/ 10 h 267"/>
                  <a:gd name="T48" fmla="*/ 2 w 246"/>
                  <a:gd name="T49" fmla="*/ 10 h 267"/>
                  <a:gd name="T50" fmla="*/ 3 w 246"/>
                  <a:gd name="T51" fmla="*/ 10 h 267"/>
                  <a:gd name="T52" fmla="*/ 3 w 246"/>
                  <a:gd name="T53" fmla="*/ 10 h 267"/>
                  <a:gd name="T54" fmla="*/ 4 w 246"/>
                  <a:gd name="T55" fmla="*/ 10 h 267"/>
                  <a:gd name="T56" fmla="*/ 5 w 246"/>
                  <a:gd name="T57" fmla="*/ 11 h 267"/>
                  <a:gd name="T58" fmla="*/ 5 w 246"/>
                  <a:gd name="T59" fmla="*/ 11 h 267"/>
                  <a:gd name="T60" fmla="*/ 6 w 246"/>
                  <a:gd name="T61" fmla="*/ 11 h 267"/>
                  <a:gd name="T62" fmla="*/ 6 w 246"/>
                  <a:gd name="T63" fmla="*/ 10 h 267"/>
                  <a:gd name="T64" fmla="*/ 6 w 246"/>
                  <a:gd name="T65" fmla="*/ 10 h 267"/>
                  <a:gd name="T66" fmla="*/ 7 w 246"/>
                  <a:gd name="T67" fmla="*/ 10 h 267"/>
                  <a:gd name="T68" fmla="*/ 7 w 246"/>
                  <a:gd name="T69" fmla="*/ 10 h 267"/>
                  <a:gd name="T70" fmla="*/ 7 w 246"/>
                  <a:gd name="T71" fmla="*/ 10 h 267"/>
                  <a:gd name="T72" fmla="*/ 7 w 246"/>
                  <a:gd name="T73" fmla="*/ 10 h 267"/>
                  <a:gd name="T74" fmla="*/ 8 w 246"/>
                  <a:gd name="T75" fmla="*/ 10 h 267"/>
                  <a:gd name="T76" fmla="*/ 8 w 246"/>
                  <a:gd name="T77" fmla="*/ 9 h 267"/>
                  <a:gd name="T78" fmla="*/ 9 w 246"/>
                  <a:gd name="T79" fmla="*/ 9 h 267"/>
                  <a:gd name="T80" fmla="*/ 9 w 246"/>
                  <a:gd name="T81" fmla="*/ 9 h 267"/>
                  <a:gd name="T82" fmla="*/ 10 w 246"/>
                  <a:gd name="T83" fmla="*/ 8 h 267"/>
                  <a:gd name="T84" fmla="*/ 10 w 246"/>
                  <a:gd name="T85" fmla="*/ 7 h 267"/>
                  <a:gd name="T86" fmla="*/ 10 w 246"/>
                  <a:gd name="T87" fmla="*/ 7 h 267"/>
                  <a:gd name="T88" fmla="*/ 10 w 246"/>
                  <a:gd name="T89" fmla="*/ 6 h 267"/>
                  <a:gd name="T90" fmla="*/ 10 w 246"/>
                  <a:gd name="T91" fmla="*/ 5 h 267"/>
                  <a:gd name="T92" fmla="*/ 10 w 246"/>
                  <a:gd name="T93" fmla="*/ 5 h 267"/>
                  <a:gd name="T94" fmla="*/ 10 w 246"/>
                  <a:gd name="T95" fmla="*/ 5 h 267"/>
                  <a:gd name="T96" fmla="*/ 10 w 246"/>
                  <a:gd name="T97" fmla="*/ 5 h 267"/>
                  <a:gd name="T98" fmla="*/ 10 w 246"/>
                  <a:gd name="T99" fmla="*/ 5 h 267"/>
                  <a:gd name="T100" fmla="*/ 10 w 246"/>
                  <a:gd name="T101" fmla="*/ 4 h 267"/>
                  <a:gd name="T102" fmla="*/ 10 w 246"/>
                  <a:gd name="T103" fmla="*/ 3 h 267"/>
                  <a:gd name="T104" fmla="*/ 10 w 246"/>
                  <a:gd name="T105" fmla="*/ 3 h 26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267"/>
                  <a:gd name="T161" fmla="*/ 246 w 246"/>
                  <a:gd name="T162" fmla="*/ 267 h 26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267">
                    <a:moveTo>
                      <a:pt x="235" y="66"/>
                    </a:moveTo>
                    <a:lnTo>
                      <a:pt x="219" y="48"/>
                    </a:lnTo>
                    <a:lnTo>
                      <a:pt x="204" y="37"/>
                    </a:lnTo>
                    <a:lnTo>
                      <a:pt x="185" y="25"/>
                    </a:lnTo>
                    <a:lnTo>
                      <a:pt x="167" y="16"/>
                    </a:lnTo>
                    <a:lnTo>
                      <a:pt x="148" y="7"/>
                    </a:lnTo>
                    <a:lnTo>
                      <a:pt x="129" y="0"/>
                    </a:lnTo>
                    <a:lnTo>
                      <a:pt x="102" y="5"/>
                    </a:lnTo>
                    <a:lnTo>
                      <a:pt x="77" y="14"/>
                    </a:lnTo>
                    <a:lnTo>
                      <a:pt x="65" y="19"/>
                    </a:lnTo>
                    <a:lnTo>
                      <a:pt x="45" y="28"/>
                    </a:lnTo>
                    <a:lnTo>
                      <a:pt x="26" y="40"/>
                    </a:lnTo>
                    <a:lnTo>
                      <a:pt x="18" y="59"/>
                    </a:lnTo>
                    <a:lnTo>
                      <a:pt x="12" y="80"/>
                    </a:lnTo>
                    <a:lnTo>
                      <a:pt x="3" y="121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5" y="183"/>
                    </a:lnTo>
                    <a:lnTo>
                      <a:pt x="10" y="197"/>
                    </a:lnTo>
                    <a:lnTo>
                      <a:pt x="18" y="211"/>
                    </a:lnTo>
                    <a:lnTo>
                      <a:pt x="37" y="239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7"/>
                    </a:lnTo>
                    <a:lnTo>
                      <a:pt x="56" y="249"/>
                    </a:lnTo>
                    <a:lnTo>
                      <a:pt x="77" y="259"/>
                    </a:lnTo>
                    <a:lnTo>
                      <a:pt x="86" y="261"/>
                    </a:lnTo>
                    <a:lnTo>
                      <a:pt x="96" y="264"/>
                    </a:lnTo>
                    <a:lnTo>
                      <a:pt x="116" y="267"/>
                    </a:lnTo>
                    <a:lnTo>
                      <a:pt x="134" y="266"/>
                    </a:lnTo>
                    <a:lnTo>
                      <a:pt x="144" y="265"/>
                    </a:lnTo>
                    <a:lnTo>
                      <a:pt x="148" y="264"/>
                    </a:lnTo>
                    <a:lnTo>
                      <a:pt x="154" y="264"/>
                    </a:lnTo>
                    <a:lnTo>
                      <a:pt x="157" y="261"/>
                    </a:lnTo>
                    <a:lnTo>
                      <a:pt x="162" y="260"/>
                    </a:lnTo>
                    <a:lnTo>
                      <a:pt x="171" y="257"/>
                    </a:lnTo>
                    <a:lnTo>
                      <a:pt x="179" y="252"/>
                    </a:lnTo>
                    <a:lnTo>
                      <a:pt x="188" y="249"/>
                    </a:lnTo>
                    <a:lnTo>
                      <a:pt x="204" y="237"/>
                    </a:lnTo>
                    <a:lnTo>
                      <a:pt x="212" y="231"/>
                    </a:lnTo>
                    <a:lnTo>
                      <a:pt x="221" y="225"/>
                    </a:lnTo>
                    <a:lnTo>
                      <a:pt x="229" y="205"/>
                    </a:lnTo>
                    <a:lnTo>
                      <a:pt x="237" y="184"/>
                    </a:lnTo>
                    <a:lnTo>
                      <a:pt x="242" y="164"/>
                    </a:lnTo>
                    <a:lnTo>
                      <a:pt x="246" y="144"/>
                    </a:lnTo>
                    <a:lnTo>
                      <a:pt x="246" y="124"/>
                    </a:lnTo>
                    <a:lnTo>
                      <a:pt x="244" y="122"/>
                    </a:lnTo>
                    <a:lnTo>
                      <a:pt x="244" y="121"/>
                    </a:lnTo>
                    <a:lnTo>
                      <a:pt x="244" y="118"/>
                    </a:lnTo>
                    <a:lnTo>
                      <a:pt x="244" y="114"/>
                    </a:lnTo>
                    <a:lnTo>
                      <a:pt x="244" y="105"/>
                    </a:lnTo>
                    <a:lnTo>
                      <a:pt x="241" y="84"/>
                    </a:lnTo>
                    <a:lnTo>
                      <a:pt x="235" y="66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6" name="Freeform 110"/>
              <p:cNvSpPr>
                <a:spLocks/>
              </p:cNvSpPr>
              <p:nvPr/>
            </p:nvSpPr>
            <p:spPr bwMode="auto">
              <a:xfrm>
                <a:off x="2092" y="1920"/>
                <a:ext cx="49" cy="53"/>
              </a:xfrm>
              <a:custGeom>
                <a:avLst/>
                <a:gdLst>
                  <a:gd name="T0" fmla="*/ 8 w 243"/>
                  <a:gd name="T1" fmla="*/ 1 h 265"/>
                  <a:gd name="T2" fmla="*/ 7 w 243"/>
                  <a:gd name="T3" fmla="*/ 1 h 265"/>
                  <a:gd name="T4" fmla="*/ 5 w 243"/>
                  <a:gd name="T5" fmla="*/ 0 h 265"/>
                  <a:gd name="T6" fmla="*/ 4 w 243"/>
                  <a:gd name="T7" fmla="*/ 0 h 265"/>
                  <a:gd name="T8" fmla="*/ 3 w 243"/>
                  <a:gd name="T9" fmla="*/ 1 h 265"/>
                  <a:gd name="T10" fmla="*/ 2 w 243"/>
                  <a:gd name="T11" fmla="*/ 1 h 265"/>
                  <a:gd name="T12" fmla="*/ 1 w 243"/>
                  <a:gd name="T13" fmla="*/ 2 h 265"/>
                  <a:gd name="T14" fmla="*/ 0 w 243"/>
                  <a:gd name="T15" fmla="*/ 3 h 265"/>
                  <a:gd name="T16" fmla="*/ 0 w 243"/>
                  <a:gd name="T17" fmla="*/ 5 h 265"/>
                  <a:gd name="T18" fmla="*/ 0 w 243"/>
                  <a:gd name="T19" fmla="*/ 6 h 265"/>
                  <a:gd name="T20" fmla="*/ 0 w 243"/>
                  <a:gd name="T21" fmla="*/ 7 h 265"/>
                  <a:gd name="T22" fmla="*/ 0 w 243"/>
                  <a:gd name="T23" fmla="*/ 7 h 265"/>
                  <a:gd name="T24" fmla="*/ 0 w 243"/>
                  <a:gd name="T25" fmla="*/ 8 h 265"/>
                  <a:gd name="T26" fmla="*/ 1 w 243"/>
                  <a:gd name="T27" fmla="*/ 8 h 265"/>
                  <a:gd name="T28" fmla="*/ 1 w 243"/>
                  <a:gd name="T29" fmla="*/ 9 h 265"/>
                  <a:gd name="T30" fmla="*/ 1 w 243"/>
                  <a:gd name="T31" fmla="*/ 10 h 265"/>
                  <a:gd name="T32" fmla="*/ 2 w 243"/>
                  <a:gd name="T33" fmla="*/ 10 h 265"/>
                  <a:gd name="T34" fmla="*/ 2 w 243"/>
                  <a:gd name="T35" fmla="*/ 10 h 265"/>
                  <a:gd name="T36" fmla="*/ 2 w 243"/>
                  <a:gd name="T37" fmla="*/ 10 h 265"/>
                  <a:gd name="T38" fmla="*/ 2 w 243"/>
                  <a:gd name="T39" fmla="*/ 10 h 265"/>
                  <a:gd name="T40" fmla="*/ 3 w 243"/>
                  <a:gd name="T41" fmla="*/ 10 h 265"/>
                  <a:gd name="T42" fmla="*/ 4 w 243"/>
                  <a:gd name="T43" fmla="*/ 10 h 265"/>
                  <a:gd name="T44" fmla="*/ 4 w 243"/>
                  <a:gd name="T45" fmla="*/ 11 h 265"/>
                  <a:gd name="T46" fmla="*/ 5 w 243"/>
                  <a:gd name="T47" fmla="*/ 11 h 265"/>
                  <a:gd name="T48" fmla="*/ 6 w 243"/>
                  <a:gd name="T49" fmla="*/ 10 h 265"/>
                  <a:gd name="T50" fmla="*/ 7 w 243"/>
                  <a:gd name="T51" fmla="*/ 10 h 265"/>
                  <a:gd name="T52" fmla="*/ 8 w 243"/>
                  <a:gd name="T53" fmla="*/ 10 h 265"/>
                  <a:gd name="T54" fmla="*/ 8 w 243"/>
                  <a:gd name="T55" fmla="*/ 10 h 265"/>
                  <a:gd name="T56" fmla="*/ 9 w 243"/>
                  <a:gd name="T57" fmla="*/ 9 h 265"/>
                  <a:gd name="T58" fmla="*/ 9 w 243"/>
                  <a:gd name="T59" fmla="*/ 8 h 265"/>
                  <a:gd name="T60" fmla="*/ 10 w 243"/>
                  <a:gd name="T61" fmla="*/ 7 h 265"/>
                  <a:gd name="T62" fmla="*/ 10 w 243"/>
                  <a:gd name="T63" fmla="*/ 6 h 265"/>
                  <a:gd name="T64" fmla="*/ 10 w 243"/>
                  <a:gd name="T65" fmla="*/ 6 h 265"/>
                  <a:gd name="T66" fmla="*/ 10 w 243"/>
                  <a:gd name="T67" fmla="*/ 5 h 265"/>
                  <a:gd name="T68" fmla="*/ 10 w 243"/>
                  <a:gd name="T69" fmla="*/ 5 h 265"/>
                  <a:gd name="T70" fmla="*/ 10 w 243"/>
                  <a:gd name="T71" fmla="*/ 5 h 265"/>
                  <a:gd name="T72" fmla="*/ 10 w 243"/>
                  <a:gd name="T73" fmla="*/ 5 h 265"/>
                  <a:gd name="T74" fmla="*/ 10 w 243"/>
                  <a:gd name="T75" fmla="*/ 5 h 265"/>
                  <a:gd name="T76" fmla="*/ 10 w 243"/>
                  <a:gd name="T77" fmla="*/ 4 h 265"/>
                  <a:gd name="T78" fmla="*/ 10 w 243"/>
                  <a:gd name="T79" fmla="*/ 3 h 265"/>
                  <a:gd name="T80" fmla="*/ 9 w 243"/>
                  <a:gd name="T81" fmla="*/ 3 h 265"/>
                  <a:gd name="T82" fmla="*/ 9 w 243"/>
                  <a:gd name="T83" fmla="*/ 2 h 265"/>
                  <a:gd name="T84" fmla="*/ 9 w 243"/>
                  <a:gd name="T85" fmla="*/ 2 h 265"/>
                  <a:gd name="T86" fmla="*/ 8 w 243"/>
                  <a:gd name="T87" fmla="*/ 2 h 265"/>
                  <a:gd name="T88" fmla="*/ 8 w 243"/>
                  <a:gd name="T89" fmla="*/ 1 h 26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3"/>
                  <a:gd name="T136" fmla="*/ 0 h 265"/>
                  <a:gd name="T137" fmla="*/ 243 w 243"/>
                  <a:gd name="T138" fmla="*/ 265 h 26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3" h="265">
                    <a:moveTo>
                      <a:pt x="204" y="34"/>
                    </a:moveTo>
                    <a:lnTo>
                      <a:pt x="181" y="21"/>
                    </a:lnTo>
                    <a:lnTo>
                      <a:pt x="129" y="0"/>
                    </a:lnTo>
                    <a:lnTo>
                      <a:pt x="96" y="7"/>
                    </a:lnTo>
                    <a:lnTo>
                      <a:pt x="65" y="18"/>
                    </a:lnTo>
                    <a:lnTo>
                      <a:pt x="43" y="27"/>
                    </a:lnTo>
                    <a:lnTo>
                      <a:pt x="23" y="40"/>
                    </a:lnTo>
                    <a:lnTo>
                      <a:pt x="11" y="79"/>
                    </a:lnTo>
                    <a:lnTo>
                      <a:pt x="3" y="120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4" y="182"/>
                    </a:lnTo>
                    <a:lnTo>
                      <a:pt x="9" y="196"/>
                    </a:lnTo>
                    <a:lnTo>
                      <a:pt x="17" y="211"/>
                    </a:lnTo>
                    <a:lnTo>
                      <a:pt x="24" y="224"/>
                    </a:lnTo>
                    <a:lnTo>
                      <a:pt x="37" y="238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6"/>
                    </a:lnTo>
                    <a:lnTo>
                      <a:pt x="56" y="248"/>
                    </a:lnTo>
                    <a:lnTo>
                      <a:pt x="77" y="257"/>
                    </a:lnTo>
                    <a:lnTo>
                      <a:pt x="90" y="261"/>
                    </a:lnTo>
                    <a:lnTo>
                      <a:pt x="104" y="263"/>
                    </a:lnTo>
                    <a:lnTo>
                      <a:pt x="131" y="265"/>
                    </a:lnTo>
                    <a:lnTo>
                      <a:pt x="156" y="261"/>
                    </a:lnTo>
                    <a:lnTo>
                      <a:pt x="181" y="254"/>
                    </a:lnTo>
                    <a:lnTo>
                      <a:pt x="190" y="246"/>
                    </a:lnTo>
                    <a:lnTo>
                      <a:pt x="200" y="23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0" y="162"/>
                    </a:lnTo>
                    <a:lnTo>
                      <a:pt x="243" y="144"/>
                    </a:lnTo>
                    <a:lnTo>
                      <a:pt x="243" y="123"/>
                    </a:lnTo>
                    <a:lnTo>
                      <a:pt x="242" y="121"/>
                    </a:lnTo>
                    <a:lnTo>
                      <a:pt x="242" y="120"/>
                    </a:lnTo>
                    <a:lnTo>
                      <a:pt x="242" y="118"/>
                    </a:lnTo>
                    <a:lnTo>
                      <a:pt x="242" y="113"/>
                    </a:lnTo>
                    <a:lnTo>
                      <a:pt x="242" y="104"/>
                    </a:lnTo>
                    <a:lnTo>
                      <a:pt x="239" y="84"/>
                    </a:lnTo>
                    <a:lnTo>
                      <a:pt x="233" y="66"/>
                    </a:lnTo>
                    <a:lnTo>
                      <a:pt x="225" y="55"/>
                    </a:lnTo>
                    <a:lnTo>
                      <a:pt x="218" y="47"/>
                    </a:lnTo>
                    <a:lnTo>
                      <a:pt x="210" y="40"/>
                    </a:lnTo>
                    <a:lnTo>
                      <a:pt x="204" y="34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7" name="Freeform 111"/>
              <p:cNvSpPr>
                <a:spLocks/>
              </p:cNvSpPr>
              <p:nvPr/>
            </p:nvSpPr>
            <p:spPr bwMode="auto">
              <a:xfrm>
                <a:off x="2091" y="2194"/>
                <a:ext cx="54" cy="63"/>
              </a:xfrm>
              <a:custGeom>
                <a:avLst/>
                <a:gdLst>
                  <a:gd name="T0" fmla="*/ 3 w 271"/>
                  <a:gd name="T1" fmla="*/ 1 h 316"/>
                  <a:gd name="T2" fmla="*/ 2 w 271"/>
                  <a:gd name="T3" fmla="*/ 1 h 316"/>
                  <a:gd name="T4" fmla="*/ 2 w 271"/>
                  <a:gd name="T5" fmla="*/ 1 h 316"/>
                  <a:gd name="T6" fmla="*/ 1 w 271"/>
                  <a:gd name="T7" fmla="*/ 2 h 316"/>
                  <a:gd name="T8" fmla="*/ 1 w 271"/>
                  <a:gd name="T9" fmla="*/ 2 h 316"/>
                  <a:gd name="T10" fmla="*/ 1 w 271"/>
                  <a:gd name="T11" fmla="*/ 3 h 316"/>
                  <a:gd name="T12" fmla="*/ 0 w 271"/>
                  <a:gd name="T13" fmla="*/ 4 h 316"/>
                  <a:gd name="T14" fmla="*/ 0 w 271"/>
                  <a:gd name="T15" fmla="*/ 7 h 316"/>
                  <a:gd name="T16" fmla="*/ 0 w 271"/>
                  <a:gd name="T17" fmla="*/ 7 h 316"/>
                  <a:gd name="T18" fmla="*/ 0 w 271"/>
                  <a:gd name="T19" fmla="*/ 8 h 316"/>
                  <a:gd name="T20" fmla="*/ 0 w 271"/>
                  <a:gd name="T21" fmla="*/ 9 h 316"/>
                  <a:gd name="T22" fmla="*/ 0 w 271"/>
                  <a:gd name="T23" fmla="*/ 9 h 316"/>
                  <a:gd name="T24" fmla="*/ 1 w 271"/>
                  <a:gd name="T25" fmla="*/ 10 h 316"/>
                  <a:gd name="T26" fmla="*/ 1 w 271"/>
                  <a:gd name="T27" fmla="*/ 11 h 316"/>
                  <a:gd name="T28" fmla="*/ 1 w 271"/>
                  <a:gd name="T29" fmla="*/ 11 h 316"/>
                  <a:gd name="T30" fmla="*/ 2 w 271"/>
                  <a:gd name="T31" fmla="*/ 12 h 316"/>
                  <a:gd name="T32" fmla="*/ 2 w 271"/>
                  <a:gd name="T33" fmla="*/ 12 h 316"/>
                  <a:gd name="T34" fmla="*/ 2 w 271"/>
                  <a:gd name="T35" fmla="*/ 12 h 316"/>
                  <a:gd name="T36" fmla="*/ 2 w 271"/>
                  <a:gd name="T37" fmla="*/ 12 h 316"/>
                  <a:gd name="T38" fmla="*/ 2 w 271"/>
                  <a:gd name="T39" fmla="*/ 12 h 316"/>
                  <a:gd name="T40" fmla="*/ 3 w 271"/>
                  <a:gd name="T41" fmla="*/ 12 h 316"/>
                  <a:gd name="T42" fmla="*/ 4 w 271"/>
                  <a:gd name="T43" fmla="*/ 13 h 316"/>
                  <a:gd name="T44" fmla="*/ 5 w 271"/>
                  <a:gd name="T45" fmla="*/ 13 h 316"/>
                  <a:gd name="T46" fmla="*/ 6 w 271"/>
                  <a:gd name="T47" fmla="*/ 13 h 316"/>
                  <a:gd name="T48" fmla="*/ 7 w 271"/>
                  <a:gd name="T49" fmla="*/ 12 h 316"/>
                  <a:gd name="T50" fmla="*/ 8 w 271"/>
                  <a:gd name="T51" fmla="*/ 12 h 316"/>
                  <a:gd name="T52" fmla="*/ 9 w 271"/>
                  <a:gd name="T53" fmla="*/ 12 h 316"/>
                  <a:gd name="T54" fmla="*/ 9 w 271"/>
                  <a:gd name="T55" fmla="*/ 12 h 316"/>
                  <a:gd name="T56" fmla="*/ 10 w 271"/>
                  <a:gd name="T57" fmla="*/ 9 h 316"/>
                  <a:gd name="T58" fmla="*/ 10 w 271"/>
                  <a:gd name="T59" fmla="*/ 8 h 316"/>
                  <a:gd name="T60" fmla="*/ 11 w 271"/>
                  <a:gd name="T61" fmla="*/ 7 h 316"/>
                  <a:gd name="T62" fmla="*/ 11 w 271"/>
                  <a:gd name="T63" fmla="*/ 6 h 316"/>
                  <a:gd name="T64" fmla="*/ 11 w 271"/>
                  <a:gd name="T65" fmla="*/ 6 h 316"/>
                  <a:gd name="T66" fmla="*/ 11 w 271"/>
                  <a:gd name="T67" fmla="*/ 5 h 316"/>
                  <a:gd name="T68" fmla="*/ 10 w 271"/>
                  <a:gd name="T69" fmla="*/ 4 h 316"/>
                  <a:gd name="T70" fmla="*/ 10 w 271"/>
                  <a:gd name="T71" fmla="*/ 3 h 316"/>
                  <a:gd name="T72" fmla="*/ 10 w 271"/>
                  <a:gd name="T73" fmla="*/ 3 h 316"/>
                  <a:gd name="T74" fmla="*/ 9 w 271"/>
                  <a:gd name="T75" fmla="*/ 2 h 316"/>
                  <a:gd name="T76" fmla="*/ 8 w 271"/>
                  <a:gd name="T77" fmla="*/ 1 h 316"/>
                  <a:gd name="T78" fmla="*/ 8 w 271"/>
                  <a:gd name="T79" fmla="*/ 1 h 316"/>
                  <a:gd name="T80" fmla="*/ 7 w 271"/>
                  <a:gd name="T81" fmla="*/ 1 h 316"/>
                  <a:gd name="T82" fmla="*/ 6 w 271"/>
                  <a:gd name="T83" fmla="*/ 0 h 316"/>
                  <a:gd name="T84" fmla="*/ 5 w 271"/>
                  <a:gd name="T85" fmla="*/ 0 h 316"/>
                  <a:gd name="T86" fmla="*/ 3 w 271"/>
                  <a:gd name="T87" fmla="*/ 1 h 3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71"/>
                  <a:gd name="T133" fmla="*/ 0 h 316"/>
                  <a:gd name="T134" fmla="*/ 271 w 271"/>
                  <a:gd name="T135" fmla="*/ 316 h 31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71" h="316">
                    <a:moveTo>
                      <a:pt x="71" y="15"/>
                    </a:moveTo>
                    <a:lnTo>
                      <a:pt x="57" y="20"/>
                    </a:lnTo>
                    <a:lnTo>
                      <a:pt x="43" y="28"/>
                    </a:lnTo>
                    <a:lnTo>
                      <a:pt x="36" y="39"/>
                    </a:lnTo>
                    <a:lnTo>
                      <a:pt x="29" y="52"/>
                    </a:lnTo>
                    <a:lnTo>
                      <a:pt x="16" y="73"/>
                    </a:lnTo>
                    <a:lnTo>
                      <a:pt x="3" y="94"/>
                    </a:lnTo>
                    <a:lnTo>
                      <a:pt x="1" y="172"/>
                    </a:lnTo>
                    <a:lnTo>
                      <a:pt x="0" y="188"/>
                    </a:lnTo>
                    <a:lnTo>
                      <a:pt x="1" y="205"/>
                    </a:lnTo>
                    <a:lnTo>
                      <a:pt x="3" y="220"/>
                    </a:lnTo>
                    <a:lnTo>
                      <a:pt x="9" y="235"/>
                    </a:lnTo>
                    <a:lnTo>
                      <a:pt x="15" y="249"/>
                    </a:lnTo>
                    <a:lnTo>
                      <a:pt x="23" y="264"/>
                    </a:lnTo>
                    <a:lnTo>
                      <a:pt x="32" y="276"/>
                    </a:lnTo>
                    <a:lnTo>
                      <a:pt x="43" y="290"/>
                    </a:lnTo>
                    <a:lnTo>
                      <a:pt x="52" y="294"/>
                    </a:lnTo>
                    <a:lnTo>
                      <a:pt x="57" y="297"/>
                    </a:lnTo>
                    <a:lnTo>
                      <a:pt x="59" y="298"/>
                    </a:lnTo>
                    <a:lnTo>
                      <a:pt x="62" y="300"/>
                    </a:lnTo>
                    <a:lnTo>
                      <a:pt x="83" y="308"/>
                    </a:lnTo>
                    <a:lnTo>
                      <a:pt x="108" y="314"/>
                    </a:lnTo>
                    <a:lnTo>
                      <a:pt x="135" y="316"/>
                    </a:lnTo>
                    <a:lnTo>
                      <a:pt x="157" y="314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27" y="290"/>
                    </a:lnTo>
                    <a:lnTo>
                      <a:pt x="255" y="226"/>
                    </a:lnTo>
                    <a:lnTo>
                      <a:pt x="262" y="204"/>
                    </a:lnTo>
                    <a:lnTo>
                      <a:pt x="267" y="183"/>
                    </a:lnTo>
                    <a:lnTo>
                      <a:pt x="270" y="163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3"/>
                    </a:lnTo>
                    <a:lnTo>
                      <a:pt x="241" y="65"/>
                    </a:lnTo>
                    <a:lnTo>
                      <a:pt x="225" y="47"/>
                    </a:lnTo>
                    <a:lnTo>
                      <a:pt x="210" y="36"/>
                    </a:lnTo>
                    <a:lnTo>
                      <a:pt x="191" y="24"/>
                    </a:lnTo>
                    <a:lnTo>
                      <a:pt x="173" y="15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71" y="15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8" name="Freeform 112"/>
              <p:cNvSpPr>
                <a:spLocks/>
              </p:cNvSpPr>
              <p:nvPr/>
            </p:nvSpPr>
            <p:spPr bwMode="auto">
              <a:xfrm>
                <a:off x="2081" y="2500"/>
                <a:ext cx="63" cy="63"/>
              </a:xfrm>
              <a:custGeom>
                <a:avLst/>
                <a:gdLst>
                  <a:gd name="T0" fmla="*/ 5 w 316"/>
                  <a:gd name="T1" fmla="*/ 0 h 317"/>
                  <a:gd name="T2" fmla="*/ 3 w 316"/>
                  <a:gd name="T3" fmla="*/ 1 h 317"/>
                  <a:gd name="T4" fmla="*/ 2 w 316"/>
                  <a:gd name="T5" fmla="*/ 1 h 317"/>
                  <a:gd name="T6" fmla="*/ 1 w 316"/>
                  <a:gd name="T7" fmla="*/ 2 h 317"/>
                  <a:gd name="T8" fmla="*/ 1 w 316"/>
                  <a:gd name="T9" fmla="*/ 2 h 317"/>
                  <a:gd name="T10" fmla="*/ 0 w 316"/>
                  <a:gd name="T11" fmla="*/ 4 h 317"/>
                  <a:gd name="T12" fmla="*/ 0 w 316"/>
                  <a:gd name="T13" fmla="*/ 5 h 317"/>
                  <a:gd name="T14" fmla="*/ 0 w 316"/>
                  <a:gd name="T15" fmla="*/ 6 h 317"/>
                  <a:gd name="T16" fmla="*/ 0 w 316"/>
                  <a:gd name="T17" fmla="*/ 6 h 317"/>
                  <a:gd name="T18" fmla="*/ 0 w 316"/>
                  <a:gd name="T19" fmla="*/ 7 h 317"/>
                  <a:gd name="T20" fmla="*/ 0 w 316"/>
                  <a:gd name="T21" fmla="*/ 7 h 317"/>
                  <a:gd name="T22" fmla="*/ 0 w 316"/>
                  <a:gd name="T23" fmla="*/ 8 h 317"/>
                  <a:gd name="T24" fmla="*/ 0 w 316"/>
                  <a:gd name="T25" fmla="*/ 9 h 317"/>
                  <a:gd name="T26" fmla="*/ 0 w 316"/>
                  <a:gd name="T27" fmla="*/ 9 h 317"/>
                  <a:gd name="T28" fmla="*/ 1 w 316"/>
                  <a:gd name="T29" fmla="*/ 10 h 317"/>
                  <a:gd name="T30" fmla="*/ 1 w 316"/>
                  <a:gd name="T31" fmla="*/ 10 h 317"/>
                  <a:gd name="T32" fmla="*/ 1 w 316"/>
                  <a:gd name="T33" fmla="*/ 11 h 317"/>
                  <a:gd name="T34" fmla="*/ 2 w 316"/>
                  <a:gd name="T35" fmla="*/ 12 h 317"/>
                  <a:gd name="T36" fmla="*/ 3 w 316"/>
                  <a:gd name="T37" fmla="*/ 12 h 317"/>
                  <a:gd name="T38" fmla="*/ 4 w 316"/>
                  <a:gd name="T39" fmla="*/ 12 h 317"/>
                  <a:gd name="T40" fmla="*/ 4 w 316"/>
                  <a:gd name="T41" fmla="*/ 12 h 317"/>
                  <a:gd name="T42" fmla="*/ 5 w 316"/>
                  <a:gd name="T43" fmla="*/ 13 h 317"/>
                  <a:gd name="T44" fmla="*/ 5 w 316"/>
                  <a:gd name="T45" fmla="*/ 13 h 317"/>
                  <a:gd name="T46" fmla="*/ 5 w 316"/>
                  <a:gd name="T47" fmla="*/ 13 h 317"/>
                  <a:gd name="T48" fmla="*/ 6 w 316"/>
                  <a:gd name="T49" fmla="*/ 12 h 317"/>
                  <a:gd name="T50" fmla="*/ 7 w 316"/>
                  <a:gd name="T51" fmla="*/ 12 h 317"/>
                  <a:gd name="T52" fmla="*/ 8 w 316"/>
                  <a:gd name="T53" fmla="*/ 12 h 317"/>
                  <a:gd name="T54" fmla="*/ 9 w 316"/>
                  <a:gd name="T55" fmla="*/ 12 h 317"/>
                  <a:gd name="T56" fmla="*/ 11 w 316"/>
                  <a:gd name="T57" fmla="*/ 9 h 317"/>
                  <a:gd name="T58" fmla="*/ 12 w 316"/>
                  <a:gd name="T59" fmla="*/ 8 h 317"/>
                  <a:gd name="T60" fmla="*/ 12 w 316"/>
                  <a:gd name="T61" fmla="*/ 8 h 317"/>
                  <a:gd name="T62" fmla="*/ 12 w 316"/>
                  <a:gd name="T63" fmla="*/ 8 h 317"/>
                  <a:gd name="T64" fmla="*/ 12 w 316"/>
                  <a:gd name="T65" fmla="*/ 7 h 317"/>
                  <a:gd name="T66" fmla="*/ 12 w 316"/>
                  <a:gd name="T67" fmla="*/ 7 h 317"/>
                  <a:gd name="T68" fmla="*/ 12 w 316"/>
                  <a:gd name="T69" fmla="*/ 6 h 317"/>
                  <a:gd name="T70" fmla="*/ 13 w 316"/>
                  <a:gd name="T71" fmla="*/ 6 h 317"/>
                  <a:gd name="T72" fmla="*/ 13 w 316"/>
                  <a:gd name="T73" fmla="*/ 5 h 317"/>
                  <a:gd name="T74" fmla="*/ 13 w 316"/>
                  <a:gd name="T75" fmla="*/ 5 h 317"/>
                  <a:gd name="T76" fmla="*/ 13 w 316"/>
                  <a:gd name="T77" fmla="*/ 5 h 317"/>
                  <a:gd name="T78" fmla="*/ 12 w 316"/>
                  <a:gd name="T79" fmla="*/ 4 h 317"/>
                  <a:gd name="T80" fmla="*/ 12 w 316"/>
                  <a:gd name="T81" fmla="*/ 3 h 317"/>
                  <a:gd name="T82" fmla="*/ 12 w 316"/>
                  <a:gd name="T83" fmla="*/ 3 h 317"/>
                  <a:gd name="T84" fmla="*/ 12 w 316"/>
                  <a:gd name="T85" fmla="*/ 3 h 317"/>
                  <a:gd name="T86" fmla="*/ 12 w 316"/>
                  <a:gd name="T87" fmla="*/ 3 h 317"/>
                  <a:gd name="T88" fmla="*/ 12 w 316"/>
                  <a:gd name="T89" fmla="*/ 3 h 317"/>
                  <a:gd name="T90" fmla="*/ 11 w 316"/>
                  <a:gd name="T91" fmla="*/ 2 h 317"/>
                  <a:gd name="T92" fmla="*/ 10 w 316"/>
                  <a:gd name="T93" fmla="*/ 2 h 317"/>
                  <a:gd name="T94" fmla="*/ 9 w 316"/>
                  <a:gd name="T95" fmla="*/ 1 h 317"/>
                  <a:gd name="T96" fmla="*/ 8 w 316"/>
                  <a:gd name="T97" fmla="*/ 1 h 317"/>
                  <a:gd name="T98" fmla="*/ 7 w 316"/>
                  <a:gd name="T99" fmla="*/ 0 h 317"/>
                  <a:gd name="T100" fmla="*/ 6 w 316"/>
                  <a:gd name="T101" fmla="*/ 0 h 317"/>
                  <a:gd name="T102" fmla="*/ 5 w 316"/>
                  <a:gd name="T103" fmla="*/ 0 h 317"/>
                  <a:gd name="T104" fmla="*/ 5 w 316"/>
                  <a:gd name="T105" fmla="*/ 0 h 317"/>
                  <a:gd name="T106" fmla="*/ 5 w 316"/>
                  <a:gd name="T107" fmla="*/ 0 h 317"/>
                  <a:gd name="T108" fmla="*/ 5 w 316"/>
                  <a:gd name="T109" fmla="*/ 0 h 317"/>
                  <a:gd name="T110" fmla="*/ 5 w 316"/>
                  <a:gd name="T111" fmla="*/ 0 h 31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6"/>
                  <a:gd name="T169" fmla="*/ 0 h 317"/>
                  <a:gd name="T170" fmla="*/ 316 w 316"/>
                  <a:gd name="T171" fmla="*/ 317 h 31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6" h="317">
                    <a:moveTo>
                      <a:pt x="133" y="6"/>
                    </a:moveTo>
                    <a:lnTo>
                      <a:pt x="69" y="18"/>
                    </a:lnTo>
                    <a:lnTo>
                      <a:pt x="43" y="26"/>
                    </a:lnTo>
                    <a:lnTo>
                      <a:pt x="35" y="38"/>
                    </a:lnTo>
                    <a:lnTo>
                      <a:pt x="29" y="52"/>
                    </a:lnTo>
                    <a:lnTo>
                      <a:pt x="3" y="92"/>
                    </a:lnTo>
                    <a:lnTo>
                      <a:pt x="2" y="131"/>
                    </a:lnTo>
                    <a:lnTo>
                      <a:pt x="1" y="140"/>
                    </a:lnTo>
                    <a:lnTo>
                      <a:pt x="1" y="150"/>
                    </a:lnTo>
                    <a:lnTo>
                      <a:pt x="1" y="170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4" y="247"/>
                    </a:lnTo>
                    <a:lnTo>
                      <a:pt x="22" y="262"/>
                    </a:lnTo>
                    <a:lnTo>
                      <a:pt x="31" y="276"/>
                    </a:lnTo>
                    <a:lnTo>
                      <a:pt x="43" y="291"/>
                    </a:lnTo>
                    <a:lnTo>
                      <a:pt x="65" y="301"/>
                    </a:lnTo>
                    <a:lnTo>
                      <a:pt x="88" y="310"/>
                    </a:lnTo>
                    <a:lnTo>
                      <a:pt x="111" y="314"/>
                    </a:lnTo>
                    <a:lnTo>
                      <a:pt x="122" y="316"/>
                    </a:lnTo>
                    <a:lnTo>
                      <a:pt x="128" y="316"/>
                    </a:lnTo>
                    <a:lnTo>
                      <a:pt x="135" y="317"/>
                    </a:lnTo>
                    <a:lnTo>
                      <a:pt x="160" y="314"/>
                    </a:lnTo>
                    <a:lnTo>
                      <a:pt x="187" y="309"/>
                    </a:lnTo>
                    <a:lnTo>
                      <a:pt x="207" y="301"/>
                    </a:lnTo>
                    <a:lnTo>
                      <a:pt x="228" y="291"/>
                    </a:lnTo>
                    <a:lnTo>
                      <a:pt x="279" y="223"/>
                    </a:lnTo>
                    <a:lnTo>
                      <a:pt x="292" y="203"/>
                    </a:lnTo>
                    <a:lnTo>
                      <a:pt x="295" y="198"/>
                    </a:lnTo>
                    <a:lnTo>
                      <a:pt x="298" y="193"/>
                    </a:lnTo>
                    <a:lnTo>
                      <a:pt x="305" y="184"/>
                    </a:lnTo>
                    <a:lnTo>
                      <a:pt x="310" y="164"/>
                    </a:lnTo>
                    <a:lnTo>
                      <a:pt x="313" y="153"/>
                    </a:lnTo>
                    <a:lnTo>
                      <a:pt x="315" y="144"/>
                    </a:lnTo>
                    <a:lnTo>
                      <a:pt x="316" y="133"/>
                    </a:lnTo>
                    <a:lnTo>
                      <a:pt x="316" y="124"/>
                    </a:lnTo>
                    <a:lnTo>
                      <a:pt x="315" y="115"/>
                    </a:lnTo>
                    <a:lnTo>
                      <a:pt x="313" y="106"/>
                    </a:lnTo>
                    <a:lnTo>
                      <a:pt x="304" y="85"/>
                    </a:lnTo>
                    <a:lnTo>
                      <a:pt x="301" y="82"/>
                    </a:lnTo>
                    <a:lnTo>
                      <a:pt x="300" y="80"/>
                    </a:lnTo>
                    <a:lnTo>
                      <a:pt x="298" y="75"/>
                    </a:lnTo>
                    <a:lnTo>
                      <a:pt x="293" y="66"/>
                    </a:lnTo>
                    <a:lnTo>
                      <a:pt x="277" y="48"/>
                    </a:lnTo>
                    <a:lnTo>
                      <a:pt x="262" y="38"/>
                    </a:lnTo>
                    <a:lnTo>
                      <a:pt x="224" y="23"/>
                    </a:lnTo>
                    <a:lnTo>
                      <a:pt x="205" y="16"/>
                    </a:lnTo>
                    <a:lnTo>
                      <a:pt x="187" y="12"/>
                    </a:lnTo>
                    <a:lnTo>
                      <a:pt x="160" y="4"/>
                    </a:lnTo>
                    <a:lnTo>
                      <a:pt x="135" y="0"/>
                    </a:lnTo>
                    <a:lnTo>
                      <a:pt x="133" y="0"/>
                    </a:lnTo>
                    <a:lnTo>
                      <a:pt x="133" y="1"/>
                    </a:lnTo>
                    <a:lnTo>
                      <a:pt x="133" y="4"/>
                    </a:lnTo>
                    <a:lnTo>
                      <a:pt x="133" y="6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9" name="Freeform 113"/>
              <p:cNvSpPr>
                <a:spLocks/>
              </p:cNvSpPr>
              <p:nvPr/>
            </p:nvSpPr>
            <p:spPr bwMode="auto">
              <a:xfrm>
                <a:off x="2092" y="2795"/>
                <a:ext cx="50" cy="52"/>
              </a:xfrm>
              <a:custGeom>
                <a:avLst/>
                <a:gdLst>
                  <a:gd name="T0" fmla="*/ 2 w 246"/>
                  <a:gd name="T1" fmla="*/ 9 h 264"/>
                  <a:gd name="T2" fmla="*/ 2 w 246"/>
                  <a:gd name="T3" fmla="*/ 9 h 264"/>
                  <a:gd name="T4" fmla="*/ 2 w 246"/>
                  <a:gd name="T5" fmla="*/ 9 h 264"/>
                  <a:gd name="T6" fmla="*/ 2 w 246"/>
                  <a:gd name="T7" fmla="*/ 9 h 264"/>
                  <a:gd name="T8" fmla="*/ 2 w 246"/>
                  <a:gd name="T9" fmla="*/ 9 h 264"/>
                  <a:gd name="T10" fmla="*/ 3 w 246"/>
                  <a:gd name="T11" fmla="*/ 10 h 264"/>
                  <a:gd name="T12" fmla="*/ 3 w 246"/>
                  <a:gd name="T13" fmla="*/ 10 h 264"/>
                  <a:gd name="T14" fmla="*/ 4 w 246"/>
                  <a:gd name="T15" fmla="*/ 10 h 264"/>
                  <a:gd name="T16" fmla="*/ 5 w 246"/>
                  <a:gd name="T17" fmla="*/ 10 h 264"/>
                  <a:gd name="T18" fmla="*/ 5 w 246"/>
                  <a:gd name="T19" fmla="*/ 10 h 264"/>
                  <a:gd name="T20" fmla="*/ 6 w 246"/>
                  <a:gd name="T21" fmla="*/ 10 h 264"/>
                  <a:gd name="T22" fmla="*/ 6 w 246"/>
                  <a:gd name="T23" fmla="*/ 10 h 264"/>
                  <a:gd name="T24" fmla="*/ 6 w 246"/>
                  <a:gd name="T25" fmla="*/ 10 h 264"/>
                  <a:gd name="T26" fmla="*/ 7 w 246"/>
                  <a:gd name="T27" fmla="*/ 10 h 264"/>
                  <a:gd name="T28" fmla="*/ 7 w 246"/>
                  <a:gd name="T29" fmla="*/ 10 h 264"/>
                  <a:gd name="T30" fmla="*/ 7 w 246"/>
                  <a:gd name="T31" fmla="*/ 10 h 264"/>
                  <a:gd name="T32" fmla="*/ 7 w 246"/>
                  <a:gd name="T33" fmla="*/ 10 h 264"/>
                  <a:gd name="T34" fmla="*/ 8 w 246"/>
                  <a:gd name="T35" fmla="*/ 10 h 264"/>
                  <a:gd name="T36" fmla="*/ 8 w 246"/>
                  <a:gd name="T37" fmla="*/ 9 h 264"/>
                  <a:gd name="T38" fmla="*/ 9 w 246"/>
                  <a:gd name="T39" fmla="*/ 9 h 264"/>
                  <a:gd name="T40" fmla="*/ 9 w 246"/>
                  <a:gd name="T41" fmla="*/ 9 h 264"/>
                  <a:gd name="T42" fmla="*/ 10 w 246"/>
                  <a:gd name="T43" fmla="*/ 8 h 264"/>
                  <a:gd name="T44" fmla="*/ 10 w 246"/>
                  <a:gd name="T45" fmla="*/ 7 h 264"/>
                  <a:gd name="T46" fmla="*/ 10 w 246"/>
                  <a:gd name="T47" fmla="*/ 6 h 264"/>
                  <a:gd name="T48" fmla="*/ 10 w 246"/>
                  <a:gd name="T49" fmla="*/ 6 h 264"/>
                  <a:gd name="T50" fmla="*/ 10 w 246"/>
                  <a:gd name="T51" fmla="*/ 5 h 264"/>
                  <a:gd name="T52" fmla="*/ 10 w 246"/>
                  <a:gd name="T53" fmla="*/ 5 h 264"/>
                  <a:gd name="T54" fmla="*/ 10 w 246"/>
                  <a:gd name="T55" fmla="*/ 5 h 264"/>
                  <a:gd name="T56" fmla="*/ 10 w 246"/>
                  <a:gd name="T57" fmla="*/ 5 h 264"/>
                  <a:gd name="T58" fmla="*/ 10 w 246"/>
                  <a:gd name="T59" fmla="*/ 4 h 264"/>
                  <a:gd name="T60" fmla="*/ 10 w 246"/>
                  <a:gd name="T61" fmla="*/ 4 h 264"/>
                  <a:gd name="T62" fmla="*/ 10 w 246"/>
                  <a:gd name="T63" fmla="*/ 3 h 264"/>
                  <a:gd name="T64" fmla="*/ 10 w 246"/>
                  <a:gd name="T65" fmla="*/ 3 h 264"/>
                  <a:gd name="T66" fmla="*/ 9 w 246"/>
                  <a:gd name="T67" fmla="*/ 2 h 264"/>
                  <a:gd name="T68" fmla="*/ 8 w 246"/>
                  <a:gd name="T69" fmla="*/ 1 h 264"/>
                  <a:gd name="T70" fmla="*/ 7 w 246"/>
                  <a:gd name="T71" fmla="*/ 1 h 264"/>
                  <a:gd name="T72" fmla="*/ 5 w 246"/>
                  <a:gd name="T73" fmla="*/ 0 h 264"/>
                  <a:gd name="T74" fmla="*/ 4 w 246"/>
                  <a:gd name="T75" fmla="*/ 0 h 264"/>
                  <a:gd name="T76" fmla="*/ 3 w 246"/>
                  <a:gd name="T77" fmla="*/ 1 h 264"/>
                  <a:gd name="T78" fmla="*/ 3 w 246"/>
                  <a:gd name="T79" fmla="*/ 1 h 264"/>
                  <a:gd name="T80" fmla="*/ 2 w 246"/>
                  <a:gd name="T81" fmla="*/ 1 h 264"/>
                  <a:gd name="T82" fmla="*/ 1 w 246"/>
                  <a:gd name="T83" fmla="*/ 2 h 264"/>
                  <a:gd name="T84" fmla="*/ 0 w 246"/>
                  <a:gd name="T85" fmla="*/ 3 h 264"/>
                  <a:gd name="T86" fmla="*/ 0 w 246"/>
                  <a:gd name="T87" fmla="*/ 5 h 264"/>
                  <a:gd name="T88" fmla="*/ 0 w 246"/>
                  <a:gd name="T89" fmla="*/ 5 h 264"/>
                  <a:gd name="T90" fmla="*/ 0 w 246"/>
                  <a:gd name="T91" fmla="*/ 6 h 264"/>
                  <a:gd name="T92" fmla="*/ 0 w 246"/>
                  <a:gd name="T93" fmla="*/ 7 h 264"/>
                  <a:gd name="T94" fmla="*/ 0 w 246"/>
                  <a:gd name="T95" fmla="*/ 7 h 264"/>
                  <a:gd name="T96" fmla="*/ 0 w 246"/>
                  <a:gd name="T97" fmla="*/ 7 h 264"/>
                  <a:gd name="T98" fmla="*/ 1 w 246"/>
                  <a:gd name="T99" fmla="*/ 8 h 264"/>
                  <a:gd name="T100" fmla="*/ 1 w 246"/>
                  <a:gd name="T101" fmla="*/ 9 h 264"/>
                  <a:gd name="T102" fmla="*/ 2 w 246"/>
                  <a:gd name="T103" fmla="*/ 9 h 2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46"/>
                  <a:gd name="T157" fmla="*/ 0 h 264"/>
                  <a:gd name="T158" fmla="*/ 246 w 246"/>
                  <a:gd name="T159" fmla="*/ 264 h 2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46" h="264">
                    <a:moveTo>
                      <a:pt x="37" y="235"/>
                    </a:moveTo>
                    <a:lnTo>
                      <a:pt x="46" y="240"/>
                    </a:lnTo>
                    <a:lnTo>
                      <a:pt x="51" y="242"/>
                    </a:lnTo>
                    <a:lnTo>
                      <a:pt x="53" y="243"/>
                    </a:lnTo>
                    <a:lnTo>
                      <a:pt x="56" y="246"/>
                    </a:lnTo>
                    <a:lnTo>
                      <a:pt x="77" y="256"/>
                    </a:lnTo>
                    <a:lnTo>
                      <a:pt x="86" y="258"/>
                    </a:lnTo>
                    <a:lnTo>
                      <a:pt x="96" y="260"/>
                    </a:lnTo>
                    <a:lnTo>
                      <a:pt x="116" y="264"/>
                    </a:lnTo>
                    <a:lnTo>
                      <a:pt x="134" y="264"/>
                    </a:lnTo>
                    <a:lnTo>
                      <a:pt x="144" y="263"/>
                    </a:lnTo>
                    <a:lnTo>
                      <a:pt x="148" y="261"/>
                    </a:lnTo>
                    <a:lnTo>
                      <a:pt x="154" y="261"/>
                    </a:lnTo>
                    <a:lnTo>
                      <a:pt x="157" y="259"/>
                    </a:lnTo>
                    <a:lnTo>
                      <a:pt x="162" y="258"/>
                    </a:lnTo>
                    <a:lnTo>
                      <a:pt x="171" y="255"/>
                    </a:lnTo>
                    <a:lnTo>
                      <a:pt x="179" y="250"/>
                    </a:lnTo>
                    <a:lnTo>
                      <a:pt x="188" y="247"/>
                    </a:lnTo>
                    <a:lnTo>
                      <a:pt x="204" y="235"/>
                    </a:lnTo>
                    <a:lnTo>
                      <a:pt x="212" y="22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2" y="162"/>
                    </a:lnTo>
                    <a:lnTo>
                      <a:pt x="246" y="144"/>
                    </a:lnTo>
                    <a:lnTo>
                      <a:pt x="246" y="123"/>
                    </a:lnTo>
                    <a:lnTo>
                      <a:pt x="244" y="121"/>
                    </a:lnTo>
                    <a:lnTo>
                      <a:pt x="244" y="120"/>
                    </a:lnTo>
                    <a:lnTo>
                      <a:pt x="244" y="117"/>
                    </a:lnTo>
                    <a:lnTo>
                      <a:pt x="244" y="113"/>
                    </a:lnTo>
                    <a:lnTo>
                      <a:pt x="244" y="104"/>
                    </a:lnTo>
                    <a:lnTo>
                      <a:pt x="241" y="83"/>
                    </a:lnTo>
                    <a:lnTo>
                      <a:pt x="235" y="65"/>
                    </a:lnTo>
                    <a:lnTo>
                      <a:pt x="219" y="47"/>
                    </a:lnTo>
                    <a:lnTo>
                      <a:pt x="204" y="34"/>
                    </a:lnTo>
                    <a:lnTo>
                      <a:pt x="167" y="14"/>
                    </a:lnTo>
                    <a:lnTo>
                      <a:pt x="129" y="0"/>
                    </a:lnTo>
                    <a:lnTo>
                      <a:pt x="102" y="4"/>
                    </a:lnTo>
                    <a:lnTo>
                      <a:pt x="77" y="13"/>
                    </a:lnTo>
                    <a:lnTo>
                      <a:pt x="65" y="18"/>
                    </a:lnTo>
                    <a:lnTo>
                      <a:pt x="45" y="27"/>
                    </a:lnTo>
                    <a:lnTo>
                      <a:pt x="26" y="39"/>
                    </a:lnTo>
                    <a:lnTo>
                      <a:pt x="12" y="78"/>
                    </a:lnTo>
                    <a:lnTo>
                      <a:pt x="3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1" y="165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09"/>
                    </a:lnTo>
                    <a:lnTo>
                      <a:pt x="26" y="222"/>
                    </a:lnTo>
                    <a:lnTo>
                      <a:pt x="37" y="235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0" name="Freeform 114"/>
              <p:cNvSpPr>
                <a:spLocks/>
              </p:cNvSpPr>
              <p:nvPr/>
            </p:nvSpPr>
            <p:spPr bwMode="auto">
              <a:xfrm>
                <a:off x="2091" y="3068"/>
                <a:ext cx="54" cy="64"/>
              </a:xfrm>
              <a:custGeom>
                <a:avLst/>
                <a:gdLst>
                  <a:gd name="T0" fmla="*/ 10 w 271"/>
                  <a:gd name="T1" fmla="*/ 3 h 317"/>
                  <a:gd name="T2" fmla="*/ 9 w 271"/>
                  <a:gd name="T3" fmla="*/ 2 h 317"/>
                  <a:gd name="T4" fmla="*/ 8 w 271"/>
                  <a:gd name="T5" fmla="*/ 1 h 317"/>
                  <a:gd name="T6" fmla="*/ 8 w 271"/>
                  <a:gd name="T7" fmla="*/ 1 h 317"/>
                  <a:gd name="T8" fmla="*/ 7 w 271"/>
                  <a:gd name="T9" fmla="*/ 1 h 317"/>
                  <a:gd name="T10" fmla="*/ 6 w 271"/>
                  <a:gd name="T11" fmla="*/ 0 h 317"/>
                  <a:gd name="T12" fmla="*/ 5 w 271"/>
                  <a:gd name="T13" fmla="*/ 0 h 317"/>
                  <a:gd name="T14" fmla="*/ 3 w 271"/>
                  <a:gd name="T15" fmla="*/ 1 h 317"/>
                  <a:gd name="T16" fmla="*/ 3 w 271"/>
                  <a:gd name="T17" fmla="*/ 1 h 317"/>
                  <a:gd name="T18" fmla="*/ 2 w 271"/>
                  <a:gd name="T19" fmla="*/ 1 h 317"/>
                  <a:gd name="T20" fmla="*/ 1 w 271"/>
                  <a:gd name="T21" fmla="*/ 2 h 317"/>
                  <a:gd name="T22" fmla="*/ 1 w 271"/>
                  <a:gd name="T23" fmla="*/ 3 h 317"/>
                  <a:gd name="T24" fmla="*/ 0 w 271"/>
                  <a:gd name="T25" fmla="*/ 4 h 317"/>
                  <a:gd name="T26" fmla="*/ 0 w 271"/>
                  <a:gd name="T27" fmla="*/ 7 h 317"/>
                  <a:gd name="T28" fmla="*/ 0 w 271"/>
                  <a:gd name="T29" fmla="*/ 8 h 317"/>
                  <a:gd name="T30" fmla="*/ 0 w 271"/>
                  <a:gd name="T31" fmla="*/ 8 h 317"/>
                  <a:gd name="T32" fmla="*/ 0 w 271"/>
                  <a:gd name="T33" fmla="*/ 9 h 317"/>
                  <a:gd name="T34" fmla="*/ 0 w 271"/>
                  <a:gd name="T35" fmla="*/ 9 h 317"/>
                  <a:gd name="T36" fmla="*/ 1 w 271"/>
                  <a:gd name="T37" fmla="*/ 10 h 317"/>
                  <a:gd name="T38" fmla="*/ 1 w 271"/>
                  <a:gd name="T39" fmla="*/ 11 h 317"/>
                  <a:gd name="T40" fmla="*/ 1 w 271"/>
                  <a:gd name="T41" fmla="*/ 11 h 317"/>
                  <a:gd name="T42" fmla="*/ 2 w 271"/>
                  <a:gd name="T43" fmla="*/ 12 h 317"/>
                  <a:gd name="T44" fmla="*/ 3 w 271"/>
                  <a:gd name="T45" fmla="*/ 12 h 317"/>
                  <a:gd name="T46" fmla="*/ 4 w 271"/>
                  <a:gd name="T47" fmla="*/ 13 h 317"/>
                  <a:gd name="T48" fmla="*/ 4 w 271"/>
                  <a:gd name="T49" fmla="*/ 13 h 317"/>
                  <a:gd name="T50" fmla="*/ 5 w 271"/>
                  <a:gd name="T51" fmla="*/ 13 h 317"/>
                  <a:gd name="T52" fmla="*/ 5 w 271"/>
                  <a:gd name="T53" fmla="*/ 13 h 317"/>
                  <a:gd name="T54" fmla="*/ 6 w 271"/>
                  <a:gd name="T55" fmla="*/ 13 h 317"/>
                  <a:gd name="T56" fmla="*/ 7 w 271"/>
                  <a:gd name="T57" fmla="*/ 13 h 317"/>
                  <a:gd name="T58" fmla="*/ 8 w 271"/>
                  <a:gd name="T59" fmla="*/ 12 h 317"/>
                  <a:gd name="T60" fmla="*/ 9 w 271"/>
                  <a:gd name="T61" fmla="*/ 12 h 317"/>
                  <a:gd name="T62" fmla="*/ 9 w 271"/>
                  <a:gd name="T63" fmla="*/ 12 h 317"/>
                  <a:gd name="T64" fmla="*/ 9 w 271"/>
                  <a:gd name="T65" fmla="*/ 12 h 317"/>
                  <a:gd name="T66" fmla="*/ 9 w 271"/>
                  <a:gd name="T67" fmla="*/ 12 h 317"/>
                  <a:gd name="T68" fmla="*/ 9 w 271"/>
                  <a:gd name="T69" fmla="*/ 12 h 317"/>
                  <a:gd name="T70" fmla="*/ 9 w 271"/>
                  <a:gd name="T71" fmla="*/ 12 h 317"/>
                  <a:gd name="T72" fmla="*/ 10 w 271"/>
                  <a:gd name="T73" fmla="*/ 9 h 317"/>
                  <a:gd name="T74" fmla="*/ 10 w 271"/>
                  <a:gd name="T75" fmla="*/ 8 h 317"/>
                  <a:gd name="T76" fmla="*/ 11 w 271"/>
                  <a:gd name="T77" fmla="*/ 7 h 317"/>
                  <a:gd name="T78" fmla="*/ 11 w 271"/>
                  <a:gd name="T79" fmla="*/ 7 h 317"/>
                  <a:gd name="T80" fmla="*/ 11 w 271"/>
                  <a:gd name="T81" fmla="*/ 6 h 317"/>
                  <a:gd name="T82" fmla="*/ 11 w 271"/>
                  <a:gd name="T83" fmla="*/ 5 h 317"/>
                  <a:gd name="T84" fmla="*/ 10 w 271"/>
                  <a:gd name="T85" fmla="*/ 4 h 317"/>
                  <a:gd name="T86" fmla="*/ 10 w 271"/>
                  <a:gd name="T87" fmla="*/ 3 h 317"/>
                  <a:gd name="T88" fmla="*/ 10 w 271"/>
                  <a:gd name="T89" fmla="*/ 3 h 31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71"/>
                  <a:gd name="T136" fmla="*/ 0 h 317"/>
                  <a:gd name="T137" fmla="*/ 271 w 271"/>
                  <a:gd name="T138" fmla="*/ 317 h 31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71" h="317">
                    <a:moveTo>
                      <a:pt x="241" y="66"/>
                    </a:moveTo>
                    <a:lnTo>
                      <a:pt x="225" y="48"/>
                    </a:lnTo>
                    <a:lnTo>
                      <a:pt x="210" y="34"/>
                    </a:lnTo>
                    <a:lnTo>
                      <a:pt x="191" y="23"/>
                    </a:lnTo>
                    <a:lnTo>
                      <a:pt x="173" y="14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83" y="13"/>
                    </a:lnTo>
                    <a:lnTo>
                      <a:pt x="71" y="16"/>
                    </a:lnTo>
                    <a:lnTo>
                      <a:pt x="43" y="27"/>
                    </a:lnTo>
                    <a:lnTo>
                      <a:pt x="29" y="53"/>
                    </a:lnTo>
                    <a:lnTo>
                      <a:pt x="16" y="72"/>
                    </a:lnTo>
                    <a:lnTo>
                      <a:pt x="3" y="92"/>
                    </a:lnTo>
                    <a:lnTo>
                      <a:pt x="1" y="171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5" y="248"/>
                    </a:lnTo>
                    <a:lnTo>
                      <a:pt x="23" y="262"/>
                    </a:lnTo>
                    <a:lnTo>
                      <a:pt x="32" y="275"/>
                    </a:lnTo>
                    <a:lnTo>
                      <a:pt x="43" y="289"/>
                    </a:lnTo>
                    <a:lnTo>
                      <a:pt x="66" y="299"/>
                    </a:lnTo>
                    <a:lnTo>
                      <a:pt x="88" y="308"/>
                    </a:lnTo>
                    <a:lnTo>
                      <a:pt x="111" y="313"/>
                    </a:lnTo>
                    <a:lnTo>
                      <a:pt x="122" y="315"/>
                    </a:lnTo>
                    <a:lnTo>
                      <a:pt x="135" y="317"/>
                    </a:lnTo>
                    <a:lnTo>
                      <a:pt x="157" y="315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16" y="292"/>
                    </a:lnTo>
                    <a:lnTo>
                      <a:pt x="216" y="291"/>
                    </a:lnTo>
                    <a:lnTo>
                      <a:pt x="218" y="291"/>
                    </a:lnTo>
                    <a:lnTo>
                      <a:pt x="220" y="291"/>
                    </a:lnTo>
                    <a:lnTo>
                      <a:pt x="227" y="289"/>
                    </a:lnTo>
                    <a:lnTo>
                      <a:pt x="255" y="225"/>
                    </a:lnTo>
                    <a:lnTo>
                      <a:pt x="262" y="202"/>
                    </a:lnTo>
                    <a:lnTo>
                      <a:pt x="267" y="182"/>
                    </a:lnTo>
                    <a:lnTo>
                      <a:pt x="270" y="162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4"/>
                    </a:lnTo>
                    <a:lnTo>
                      <a:pt x="241" y="66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1" name="Line 115"/>
              <p:cNvSpPr>
                <a:spLocks noChangeShapeType="1"/>
              </p:cNvSpPr>
              <p:nvPr/>
            </p:nvSpPr>
            <p:spPr bwMode="auto">
              <a:xfrm flipV="1">
                <a:off x="2108" y="2846"/>
                <a:ext cx="1" cy="225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2" name="Line 116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1" cy="27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3" name="Line 117"/>
              <p:cNvSpPr>
                <a:spLocks noChangeShapeType="1"/>
              </p:cNvSpPr>
              <p:nvPr/>
            </p:nvSpPr>
            <p:spPr bwMode="auto">
              <a:xfrm flipV="1">
                <a:off x="2108" y="1667"/>
                <a:ext cx="1" cy="247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4" name="Line 118"/>
              <p:cNvSpPr>
                <a:spLocks noChangeShapeType="1"/>
              </p:cNvSpPr>
              <p:nvPr/>
            </p:nvSpPr>
            <p:spPr bwMode="auto">
              <a:xfrm flipV="1">
                <a:off x="2108" y="1972"/>
                <a:ext cx="1" cy="21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5" name="Line 119"/>
              <p:cNvSpPr>
                <a:spLocks noChangeShapeType="1"/>
              </p:cNvSpPr>
              <p:nvPr/>
            </p:nvSpPr>
            <p:spPr bwMode="auto">
              <a:xfrm flipV="1">
                <a:off x="2108" y="2563"/>
                <a:ext cx="1" cy="234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6" name="Line 120"/>
              <p:cNvSpPr>
                <a:spLocks noChangeShapeType="1"/>
              </p:cNvSpPr>
              <p:nvPr/>
            </p:nvSpPr>
            <p:spPr bwMode="auto">
              <a:xfrm>
                <a:off x="2108" y="1415"/>
                <a:ext cx="1" cy="203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7" name="Line 121"/>
              <p:cNvSpPr>
                <a:spLocks noChangeShapeType="1"/>
              </p:cNvSpPr>
              <p:nvPr/>
            </p:nvSpPr>
            <p:spPr bwMode="auto">
              <a:xfrm flipV="1">
                <a:off x="2108" y="2256"/>
                <a:ext cx="1" cy="236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8" name="Line 122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9" name="Line 123"/>
              <p:cNvSpPr>
                <a:spLocks noChangeShapeType="1"/>
              </p:cNvSpPr>
              <p:nvPr/>
            </p:nvSpPr>
            <p:spPr bwMode="auto">
              <a:xfrm>
                <a:off x="2116" y="1955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0" name="Line 124"/>
              <p:cNvSpPr>
                <a:spLocks noChangeShapeType="1"/>
              </p:cNvSpPr>
              <p:nvPr/>
            </p:nvSpPr>
            <p:spPr bwMode="auto">
              <a:xfrm>
                <a:off x="2112" y="13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1" name="Line 125"/>
              <p:cNvSpPr>
                <a:spLocks noChangeShapeType="1"/>
              </p:cNvSpPr>
              <p:nvPr/>
            </p:nvSpPr>
            <p:spPr bwMode="auto">
              <a:xfrm>
                <a:off x="2112" y="1657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2" name="Line 126"/>
              <p:cNvSpPr>
                <a:spLocks noChangeShapeType="1"/>
              </p:cNvSpPr>
              <p:nvPr/>
            </p:nvSpPr>
            <p:spPr bwMode="auto">
              <a:xfrm>
                <a:off x="2111" y="2529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3" name="Line 127"/>
              <p:cNvSpPr>
                <a:spLocks noChangeShapeType="1"/>
              </p:cNvSpPr>
              <p:nvPr/>
            </p:nvSpPr>
            <p:spPr bwMode="auto">
              <a:xfrm>
                <a:off x="2111" y="223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4" name="Line 128"/>
              <p:cNvSpPr>
                <a:spLocks noChangeShapeType="1"/>
              </p:cNvSpPr>
              <p:nvPr/>
            </p:nvSpPr>
            <p:spPr bwMode="auto">
              <a:xfrm>
                <a:off x="2111" y="310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5" name="Line 129"/>
              <p:cNvSpPr>
                <a:spLocks noChangeShapeType="1"/>
              </p:cNvSpPr>
              <p:nvPr/>
            </p:nvSpPr>
            <p:spPr bwMode="auto">
              <a:xfrm>
                <a:off x="2111" y="282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852" name="Line 130"/>
            <p:cNvSpPr>
              <a:spLocks noChangeShapeType="1"/>
            </p:cNvSpPr>
            <p:nvPr/>
          </p:nvSpPr>
          <p:spPr bwMode="auto">
            <a:xfrm flipV="1">
              <a:off x="3438" y="3283"/>
              <a:ext cx="2" cy="457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3" name="Rectangle 131"/>
            <p:cNvSpPr>
              <a:spLocks noChangeArrowheads="1"/>
            </p:cNvSpPr>
            <p:nvPr/>
          </p:nvSpPr>
          <p:spPr bwMode="auto">
            <a:xfrm>
              <a:off x="3688" y="2959"/>
              <a:ext cx="80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</p:grpSp>
      <p:sp>
        <p:nvSpPr>
          <p:cNvPr id="42116" name="Text Box 132"/>
          <p:cNvSpPr txBox="1">
            <a:spLocks noChangeArrowheads="1"/>
          </p:cNvSpPr>
          <p:nvPr/>
        </p:nvSpPr>
        <p:spPr bwMode="auto">
          <a:xfrm>
            <a:off x="2411413" y="5157788"/>
            <a:ext cx="3636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610D8"/>
                </a:solidFill>
                <a:latin typeface="Times New Roman" pitchFamily="18" charset="0"/>
              </a:rPr>
              <a:t>dp  g  f   e  d   c  b  a </a:t>
            </a:r>
          </a:p>
        </p:txBody>
      </p:sp>
      <p:sp>
        <p:nvSpPr>
          <p:cNvPr id="186501" name="Text Box 133"/>
          <p:cNvSpPr txBox="1">
            <a:spLocks noChangeArrowheads="1"/>
          </p:cNvSpPr>
          <p:nvPr/>
        </p:nvSpPr>
        <p:spPr bwMode="auto">
          <a:xfrm>
            <a:off x="2555875" y="5589588"/>
            <a:ext cx="3960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610D8"/>
                </a:solidFill>
                <a:latin typeface="Times New Roman" pitchFamily="18" charset="0"/>
              </a:rPr>
              <a:t>0  0  0  0  0   1  1  0  06h </a:t>
            </a:r>
          </a:p>
        </p:txBody>
      </p:sp>
      <p:sp>
        <p:nvSpPr>
          <p:cNvPr id="31749" name="Text Box 134"/>
          <p:cNvSpPr txBox="1">
            <a:spLocks noChangeArrowheads="1"/>
          </p:cNvSpPr>
          <p:nvPr/>
        </p:nvSpPr>
        <p:spPr bwMode="auto">
          <a:xfrm>
            <a:off x="1619250" y="333375"/>
            <a:ext cx="6480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显示”</a:t>
            </a:r>
            <a:r>
              <a:rPr kumimoji="1" lang="en-US" altLang="zh-CN" sz="2800" b="1">
                <a:latin typeface="Times New Roman" pitchFamily="18" charset="0"/>
              </a:rPr>
              <a:t>1”,</a:t>
            </a:r>
            <a:r>
              <a:rPr kumimoji="1" lang="zh-CN" altLang="en-US" sz="2800" b="1">
                <a:latin typeface="Times New Roman" pitchFamily="18" charset="0"/>
              </a:rPr>
              <a:t>字形码为</a:t>
            </a:r>
            <a:r>
              <a:rPr kumimoji="1" lang="en-US" altLang="zh-CN" sz="2800" b="1">
                <a:latin typeface="Times New Roman" pitchFamily="18" charset="0"/>
              </a:rPr>
              <a:t>06h.</a:t>
            </a:r>
          </a:p>
        </p:txBody>
      </p:sp>
      <p:sp>
        <p:nvSpPr>
          <p:cNvPr id="186503" name="Text Box 135"/>
          <p:cNvSpPr txBox="1">
            <a:spLocks noChangeArrowheads="1"/>
          </p:cNvSpPr>
          <p:nvPr/>
        </p:nvSpPr>
        <p:spPr bwMode="auto">
          <a:xfrm>
            <a:off x="2339975" y="3619500"/>
            <a:ext cx="287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d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49"/>
    </mc:Choice>
    <mc:Fallback>
      <p:transition spd="slow" advTm="19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116" grpId="0"/>
      <p:bldP spid="186501" grpId="0"/>
      <p:bldP spid="186503" grpId="0"/>
    </p:bldLst>
  </p:timing>
  <p:extLst>
    <p:ext uri="{3A86A75C-4F4B-4683-9AE1-C65F6400EC91}">
      <p14:laserTraceLst xmlns:p14="http://schemas.microsoft.com/office/powerpoint/2010/main">
        <p14:tracePtLst>
          <p14:tracePt t="4621" x="2974975" y="2435225"/>
          <p14:tracePt t="4626" x="2982913" y="2443163"/>
          <p14:tracePt t="4647" x="2982913" y="2451100"/>
          <p14:tracePt t="4770" x="2982913" y="2460625"/>
          <p14:tracePt t="4789" x="2992438" y="2468563"/>
          <p14:tracePt t="4897" x="3000375" y="2486025"/>
          <p14:tracePt t="4902" x="3008313" y="2493963"/>
          <p14:tracePt t="4915" x="3017838" y="2493963"/>
          <p14:tracePt t="4932" x="3035300" y="2493963"/>
          <p14:tracePt t="4948" x="3043238" y="2493963"/>
          <p14:tracePt t="4966" x="3043238" y="2486025"/>
          <p14:tracePt t="5063" x="3051175" y="2478088"/>
          <p14:tracePt t="5096" x="3060700" y="2478088"/>
          <p14:tracePt t="5129" x="3068638" y="2478088"/>
          <p14:tracePt t="5185" x="3068638" y="2486025"/>
          <p14:tracePt t="5189" x="3068638" y="2546350"/>
          <p14:tracePt t="5200" x="3043238" y="2725738"/>
          <p14:tracePt t="5217" x="3000375" y="2906713"/>
          <p14:tracePt t="5233" x="2982913" y="3068638"/>
          <p14:tracePt t="5250" x="2974975" y="3146425"/>
          <p14:tracePt t="5267" x="2974975" y="3179763"/>
          <p14:tracePt t="5284" x="2974975" y="3197225"/>
          <p14:tracePt t="5329" x="2974975" y="3206750"/>
          <p14:tracePt t="5333" x="2974975" y="3222625"/>
          <p14:tracePt t="5351" x="2974975" y="3265488"/>
          <p14:tracePt t="5368" x="2957513" y="3378200"/>
          <p14:tracePt t="5384" x="2897188" y="3540125"/>
          <p14:tracePt t="5401" x="2863850" y="3635375"/>
          <p14:tracePt t="5418" x="2863850" y="3694113"/>
          <p14:tracePt t="5435" x="2863850" y="3721100"/>
          <p14:tracePt t="5451" x="2863850" y="3729038"/>
          <p14:tracePt t="5508" x="2863850" y="3736975"/>
          <p14:tracePt t="5538" x="2863850" y="3746500"/>
          <p14:tracePt t="5551" x="2863850" y="3754438"/>
          <p14:tracePt t="5555" x="2863850" y="3771900"/>
          <p14:tracePt t="5568" x="2863850" y="3797300"/>
          <p14:tracePt t="5585" x="2863850" y="3806825"/>
          <p14:tracePt t="6084" x="2863850" y="3797300"/>
          <p14:tracePt t="6088" x="2871788" y="3763963"/>
          <p14:tracePt t="6105" x="2879725" y="3686175"/>
          <p14:tracePt t="6121" x="2889250" y="3582988"/>
          <p14:tracePt t="6138" x="2906713" y="3463925"/>
          <p14:tracePt t="6155" x="2932113" y="3325813"/>
          <p14:tracePt t="6172" x="2965450" y="3189288"/>
          <p14:tracePt t="6188" x="3000375" y="3035300"/>
          <p14:tracePt t="6205" x="3051175" y="2854325"/>
          <p14:tracePt t="6222" x="3060700" y="2743200"/>
          <p14:tracePt t="6239" x="3068638" y="2692400"/>
          <p14:tracePt t="6255" x="3068638" y="2649538"/>
          <p14:tracePt t="6272" x="3068638" y="2640013"/>
          <p14:tracePt t="6535" x="3068638" y="2657475"/>
          <p14:tracePt t="6539" x="3068638" y="2700338"/>
          <p14:tracePt t="6557" x="3068638" y="2836863"/>
          <p14:tracePt t="6574" x="3094038" y="2974975"/>
          <p14:tracePt t="6591" x="3121025" y="3136900"/>
          <p14:tracePt t="6607" x="3136900" y="3282950"/>
          <p14:tracePt t="6624" x="3136900" y="3403600"/>
          <p14:tracePt t="6641" x="3136900" y="3446463"/>
          <p14:tracePt t="6658" x="3136900" y="3454400"/>
          <p14:tracePt t="6740" x="3136900" y="3463925"/>
          <p14:tracePt t="6744" x="3128963" y="3471863"/>
          <p14:tracePt t="6758" x="3121025" y="3506788"/>
          <p14:tracePt t="6775" x="3111500" y="3549650"/>
          <p14:tracePt t="6792" x="3103563" y="3565525"/>
          <p14:tracePt t="6912" x="3094038" y="3565525"/>
          <p14:tracePt t="6986" x="3094038" y="3557588"/>
          <p14:tracePt t="6991" x="3094038" y="3549650"/>
          <p14:tracePt t="7010" x="3103563" y="3532188"/>
          <p14:tracePt t="7027" x="3163888" y="3471863"/>
          <p14:tracePt t="7043" x="3257550" y="3403600"/>
          <p14:tracePt t="7061" x="3386138" y="3317875"/>
          <p14:tracePt t="7076" x="3514725" y="3214688"/>
          <p14:tracePt t="7076" x="3600450" y="3154363"/>
          <p14:tracePt t="7094" x="3779838" y="3017838"/>
          <p14:tracePt t="7110" x="3925888" y="2906713"/>
          <p14:tracePt t="7127" x="4037013" y="2786063"/>
          <p14:tracePt t="7143" x="4079875" y="2708275"/>
          <p14:tracePt t="7161" x="4114800" y="2622550"/>
          <p14:tracePt t="7177" x="4132263" y="2554288"/>
          <p14:tracePt t="7194" x="4149725" y="2486025"/>
          <p14:tracePt t="7210" x="4157663" y="2435225"/>
          <p14:tracePt t="7228" x="4165600" y="2382838"/>
          <p14:tracePt t="7244" x="4165600" y="2339975"/>
          <p14:tracePt t="7261" x="4165600" y="2279650"/>
          <p14:tracePt t="7278" x="4183063" y="2246313"/>
          <p14:tracePt t="7295" x="4192588" y="2228850"/>
          <p14:tracePt t="7311" x="4192588" y="2220913"/>
          <p14:tracePt t="7328" x="4192588" y="2203450"/>
          <p14:tracePt t="7384" x="4200525" y="2203450"/>
          <p14:tracePt t="7395" x="4200525" y="2193925"/>
          <p14:tracePt t="7399" x="4208463" y="2193925"/>
          <p14:tracePt t="7412" x="4217988" y="2185988"/>
          <p14:tracePt t="7428" x="4235450" y="2168525"/>
          <p14:tracePt t="7445" x="4278313" y="2135188"/>
          <p14:tracePt t="7462" x="4286250" y="2117725"/>
          <p14:tracePt t="7565" x="4294188" y="2117725"/>
          <p14:tracePt t="7591" x="4303713" y="2117725"/>
          <p14:tracePt t="7595" x="4311650" y="2117725"/>
          <p14:tracePt t="7613" x="4364038" y="2117725"/>
          <p14:tracePt t="7630" x="4440238" y="2117725"/>
          <p14:tracePt t="7646" x="4518025" y="2117725"/>
          <p14:tracePt t="7663" x="4560888" y="2117725"/>
          <p14:tracePt t="7680" x="4586288" y="2108200"/>
          <p14:tracePt t="7697" x="4611688" y="2108200"/>
          <p14:tracePt t="7713" x="4646613" y="2108200"/>
          <p14:tracePt t="7730" x="4714875" y="2117725"/>
          <p14:tracePt t="7747" x="4851400" y="2178050"/>
          <p14:tracePt t="7764" x="5032375" y="2289175"/>
          <p14:tracePt t="7780" x="5143500" y="2365375"/>
          <p14:tracePt t="7780" x="5186363" y="2400300"/>
          <p14:tracePt t="7798" x="5211763" y="2451100"/>
          <p14:tracePt t="7814" x="5211763" y="2478088"/>
          <p14:tracePt t="7831" x="5203825" y="2493963"/>
          <p14:tracePt t="7847" x="5168900" y="2520950"/>
          <p14:tracePt t="7864" x="5126038" y="2528888"/>
          <p14:tracePt t="7881" x="5118100" y="2528888"/>
          <p14:tracePt t="9088" x="5118100" y="2520950"/>
          <p14:tracePt t="9092" x="0" y="0"/>
        </p14:tracePtLst>
        <p14:tracePtLst>
          <p14:tracePt t="13117" x="4225925" y="6540500"/>
          <p14:tracePt t="13257" x="4217988" y="6540500"/>
          <p14:tracePt t="13260" x="4217988" y="6550025"/>
          <p14:tracePt t="13260" x="4217988" y="6565900"/>
          <p14:tracePt t="13278" x="4208463" y="6608763"/>
          <p14:tracePt t="13294" x="4192588" y="6643688"/>
          <p14:tracePt t="13311" x="4175125" y="6694488"/>
          <p14:tracePt t="13328" x="4165600" y="6721475"/>
          <p14:tracePt t="13345" x="4165600" y="6746875"/>
          <p14:tracePt t="13362" x="4165600" y="6754813"/>
          <p14:tracePt t="13425" x="4183063" y="6746875"/>
          <p14:tracePt t="13429" x="4200525" y="6721475"/>
          <p14:tracePt t="13445" x="4235450" y="6669088"/>
          <p14:tracePt t="13445" x="4251325" y="6661150"/>
          <p14:tracePt t="13462" x="4294188" y="6608763"/>
          <p14:tracePt t="13479" x="4321175" y="6583363"/>
          <p14:tracePt t="13496" x="4346575" y="6550025"/>
          <p14:tracePt t="13512" x="4371975" y="6523038"/>
          <p14:tracePt t="13529" x="4397375" y="6480175"/>
          <p14:tracePt t="13546" x="4422775" y="6454775"/>
          <p14:tracePt t="13563" x="4440238" y="6437313"/>
          <p14:tracePt t="13579" x="4465638" y="6411913"/>
          <p14:tracePt t="13596" x="4483100" y="6394450"/>
          <p14:tracePt t="13613" x="4500563" y="6378575"/>
          <p14:tracePt t="13613" x="4500563" y="6361113"/>
          <p14:tracePt t="13631" x="4508500" y="6361113"/>
          <p14:tracePt t="13646" x="4518025" y="6335713"/>
          <p14:tracePt t="13663" x="4518025" y="6318250"/>
          <p14:tracePt t="13680" x="4525963" y="6283325"/>
          <p14:tracePt t="13696" x="4535488" y="6240463"/>
          <p14:tracePt t="13714" x="4535488" y="6207125"/>
          <p14:tracePt t="13730" x="4535488" y="6164263"/>
          <p14:tracePt t="13747" x="4535488" y="6129338"/>
          <p14:tracePt t="13763" x="4535488" y="6094413"/>
          <p14:tracePt t="13781" x="4535488" y="6051550"/>
          <p14:tracePt t="13797" x="4535488" y="6018213"/>
          <p14:tracePt t="13797" x="4535488" y="6008688"/>
          <p14:tracePt t="13814" x="4535488" y="5992813"/>
          <p14:tracePt t="13831" x="4525963" y="5983288"/>
          <p14:tracePt t="13848" x="4518025" y="5975350"/>
          <p14:tracePt t="14024" x="4518025" y="5965825"/>
          <p14:tracePt t="14027" x="4551363" y="5957888"/>
          <p14:tracePt t="14049" x="4594225" y="5949950"/>
          <p14:tracePt t="14065" x="4654550" y="5940425"/>
          <p14:tracePt t="14082" x="4792663" y="5957888"/>
          <p14:tracePt t="14099" x="4886325" y="5975350"/>
          <p14:tracePt t="14115" x="4937125" y="5975350"/>
          <p14:tracePt t="14271" x="4937125" y="5983288"/>
          <p14:tracePt t="14601" x="4937125" y="5992813"/>
          <p14:tracePt t="15008" x="4929188" y="6000750"/>
          <p14:tracePt t="15024" x="4911725" y="6008688"/>
          <p14:tracePt t="15037" x="4851400" y="6026150"/>
          <p14:tracePt t="15054" x="4740275" y="6051550"/>
          <p14:tracePt t="15070" x="4611688" y="6094413"/>
          <p14:tracePt t="15087" x="4432300" y="6146800"/>
          <p14:tracePt t="15092" x="4260850" y="6189663"/>
          <p14:tracePt t="15104" x="4079875" y="6240463"/>
          <p14:tracePt t="15121" x="3917950" y="6257925"/>
          <p14:tracePt t="15138" x="3711575" y="6275388"/>
          <p14:tracePt t="15155" x="3557588" y="6275388"/>
          <p14:tracePt t="15171" x="3351213" y="6265863"/>
          <p14:tracePt t="15188" x="3171825" y="6232525"/>
          <p14:tracePt t="15205" x="2992438" y="6215063"/>
          <p14:tracePt t="15222" x="2871788" y="6215063"/>
          <p14:tracePt t="15238" x="2836863" y="6215063"/>
          <p14:tracePt t="15319" x="2828925" y="6207125"/>
          <p14:tracePt t="15488" x="2828925" y="6197600"/>
          <p14:tracePt t="15543" x="2828925" y="6189663"/>
          <p14:tracePt t="15577" x="2836863" y="6189663"/>
          <p14:tracePt t="15581" x="2863850" y="6189663"/>
          <p14:tracePt t="15590" x="2879725" y="6189663"/>
          <p14:tracePt t="15607" x="2914650" y="6180138"/>
          <p14:tracePt t="15623" x="2949575" y="6172200"/>
          <p14:tracePt t="15641" x="3000375" y="6164263"/>
          <p14:tracePt t="15658" x="3086100" y="6137275"/>
          <p14:tracePt t="15674" x="3240088" y="6129338"/>
          <p14:tracePt t="15691" x="3522663" y="6129338"/>
          <p14:tracePt t="15707" x="3840163" y="6129338"/>
          <p14:tracePt t="15724" x="4029075" y="6129338"/>
          <p14:tracePt t="15741" x="4200525" y="6111875"/>
          <p14:tracePt t="15758" x="4260850" y="6078538"/>
          <p14:tracePt t="15774" x="4268788" y="6069013"/>
          <p14:tracePt t="15865" x="4278313" y="6069013"/>
          <p14:tracePt t="15882" x="4286250" y="6069013"/>
          <p14:tracePt t="15892" x="4337050" y="6069013"/>
          <p14:tracePt t="15895" x="4397375" y="6069013"/>
          <p14:tracePt t="15908" x="4568825" y="6069013"/>
          <p14:tracePt t="15926" x="4808538" y="6026150"/>
          <p14:tracePt t="15942" x="5040313" y="5965825"/>
          <p14:tracePt t="15959" x="5126038" y="5949950"/>
          <p14:tracePt t="15975" x="5135563" y="5940425"/>
          <p14:tracePt t="16048" x="5143500" y="5940425"/>
          <p14:tracePt t="16052" x="5151438" y="5940425"/>
          <p14:tracePt t="16059" x="5211763" y="5949950"/>
          <p14:tracePt t="16076" x="5307013" y="5965825"/>
          <p14:tracePt t="16093" x="5375275" y="5965825"/>
          <p14:tracePt t="16110" x="5486400" y="5957888"/>
          <p14:tracePt t="16126" x="5521325" y="5940425"/>
          <p14:tracePt t="16143" x="5537200" y="5932488"/>
          <p14:tracePt t="16160" x="5546725" y="5932488"/>
          <p14:tracePt t="16177" x="5554663" y="5932488"/>
          <p14:tracePt t="16193" x="5580063" y="5932488"/>
          <p14:tracePt t="16210" x="5683250" y="6008688"/>
          <p14:tracePt t="16227" x="5854700" y="6121400"/>
          <p14:tracePt t="16244" x="6121400" y="6215063"/>
          <p14:tracePt t="16261" x="6361113" y="6240463"/>
          <p14:tracePt t="16277" x="6626225" y="6240463"/>
          <p14:tracePt t="16294" x="6669088" y="6232525"/>
          <p14:tracePt t="16311" x="6686550" y="6189663"/>
          <p14:tracePt t="16327" x="6635750" y="6121400"/>
          <p14:tracePt t="16344" x="6507163" y="6035675"/>
          <p14:tracePt t="16361" x="6326188" y="5957888"/>
          <p14:tracePt t="16378" x="6121400" y="5915025"/>
          <p14:tracePt t="16395" x="6043613" y="5897563"/>
          <p14:tracePt t="16411" x="6018213" y="5897563"/>
          <p14:tracePt t="16455" x="6018213" y="5889625"/>
          <p14:tracePt t="16535" x="6018213" y="5897563"/>
          <p14:tracePt t="16545" x="6008688" y="5915025"/>
          <p14:tracePt t="16548" x="5983288" y="5975350"/>
          <p14:tracePt t="16562" x="5949950" y="6043613"/>
          <p14:tracePt t="16579" x="5932488" y="6078538"/>
          <p14:tracePt t="16656" x="5940425" y="6078538"/>
          <p14:tracePt t="16660" x="5940425" y="6069013"/>
          <p14:tracePt t="17207" x="5940425" y="6061075"/>
          <p14:tracePt t="17211" x="5897563" y="5975350"/>
          <p14:tracePt t="17232" x="5778500" y="5829300"/>
          <p14:tracePt t="17249" x="5632450" y="5622925"/>
          <p14:tracePt t="17266" x="5340350" y="5237163"/>
          <p14:tracePt t="17282" x="4997450" y="4792663"/>
          <p14:tracePt t="17300" x="4543425" y="4192588"/>
          <p14:tracePt t="17316" x="4217988" y="3651250"/>
          <p14:tracePt t="17333" x="3917950" y="3025775"/>
          <p14:tracePt t="17349" x="3617913" y="2332038"/>
          <p14:tracePt t="17367" x="3429000" y="1817688"/>
          <p14:tracePt t="17384" x="3317875" y="1431925"/>
          <p14:tracePt t="17400" x="3240088" y="1089025"/>
          <p14:tracePt t="17417" x="3197225" y="857250"/>
          <p14:tracePt t="17433" x="3154363" y="668338"/>
          <p14:tracePt t="17451" x="3094038" y="463550"/>
          <p14:tracePt t="17467" x="3043238" y="325438"/>
          <p14:tracePt t="17485" x="3000375" y="222250"/>
          <p14:tracePt t="17500" x="2982913" y="188913"/>
          <p14:tracePt t="17500" x="2974975" y="179388"/>
          <p14:tracePt t="17518" x="2974975" y="163513"/>
          <p14:tracePt t="17534" x="2949575" y="103188"/>
          <p14:tracePt t="17551" x="2897188" y="25400"/>
          <p14:tracePt t="17567" x="2828925" y="0"/>
          <p14:tracePt t="17584" x="2743200" y="0"/>
          <p14:tracePt t="17601" x="2708275" y="0"/>
          <p14:tracePt t="17634" x="2700338" y="0"/>
          <p14:tracePt t="17655" x="2700338" y="17463"/>
          <p14:tracePt t="17659" x="2700338" y="42863"/>
          <p14:tracePt t="17668" x="2700338" y="77788"/>
          <p14:tracePt t="17685" x="2717800" y="103188"/>
          <p14:tracePt t="17702" x="2751138" y="163513"/>
          <p14:tracePt t="17718" x="2794000" y="214313"/>
          <p14:tracePt t="17735" x="2897188" y="307975"/>
          <p14:tracePt t="17752" x="3025775" y="411163"/>
          <p14:tracePt t="17769" x="3154363" y="496888"/>
          <p14:tracePt t="17785" x="3240088" y="539750"/>
          <p14:tracePt t="17802" x="3257550" y="557213"/>
          <p14:tracePt t="17819" x="3265488" y="557213"/>
          <p14:tracePt t="17836" x="3275013" y="557213"/>
          <p14:tracePt t="17852" x="3292475" y="557213"/>
          <p14:tracePt t="17869" x="3411538" y="574675"/>
          <p14:tracePt t="17886" x="3592513" y="600075"/>
          <p14:tracePt t="17903" x="3779838" y="617538"/>
          <p14:tracePt t="17919" x="3968750" y="642938"/>
          <p14:tracePt t="17936" x="4079875" y="660400"/>
          <p14:tracePt t="17953" x="4114800" y="668338"/>
          <p14:tracePt t="18050" x="4132263" y="685800"/>
          <p14:tracePt t="18054" x="4192588" y="720725"/>
          <p14:tracePt t="18070" x="4278313" y="763588"/>
          <p14:tracePt t="18087" x="4303713" y="771525"/>
          <p14:tracePt t="18104" x="4311650" y="779463"/>
          <p14:tracePt t="18699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333375"/>
            <a:ext cx="7772400" cy="1143000"/>
          </a:xfrm>
        </p:spPr>
        <p:txBody>
          <a:bodyPr lIns="92075" tIns="46038" rIns="92075" bIns="46038"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显示</a:t>
            </a:r>
            <a:r>
              <a:rPr lang="zh-CN" altLang="en-US" sz="3200" b="1" smtClean="0">
                <a:solidFill>
                  <a:schemeClr val="tx1"/>
                </a:solidFill>
                <a:latin typeface="Times New Roman" pitchFamily="18" charset="0"/>
              </a:rPr>
              <a:t>”</a:t>
            </a:r>
            <a:r>
              <a:rPr lang="en-US" altLang="zh-CN" sz="3200" b="1" smtClean="0">
                <a:solidFill>
                  <a:schemeClr val="tx1"/>
                </a:solidFill>
              </a:rPr>
              <a:t>2</a:t>
            </a:r>
            <a:r>
              <a:rPr lang="en-US" altLang="zh-CN" sz="3200" b="1" smtClean="0">
                <a:solidFill>
                  <a:schemeClr val="tx1"/>
                </a:solidFill>
                <a:latin typeface="Times New Roman" pitchFamily="18" charset="0"/>
              </a:rPr>
              <a:t>”</a:t>
            </a:r>
            <a:r>
              <a:rPr lang="en-US" altLang="zh-CN" sz="3200" b="1" smtClean="0">
                <a:solidFill>
                  <a:schemeClr val="tx1"/>
                </a:solidFill>
              </a:rPr>
              <a:t>,</a:t>
            </a:r>
            <a:r>
              <a:rPr lang="zh-CN" altLang="en-US" sz="3200" b="1" smtClean="0">
                <a:solidFill>
                  <a:schemeClr val="tx1"/>
                </a:solidFill>
              </a:rPr>
              <a:t>字形码为</a:t>
            </a:r>
            <a:r>
              <a:rPr lang="en-US" altLang="zh-CN" sz="3200" b="1" smtClean="0">
                <a:solidFill>
                  <a:schemeClr val="tx1"/>
                </a:solidFill>
              </a:rPr>
              <a:t>5bh.</a:t>
            </a:r>
          </a:p>
        </p:txBody>
      </p:sp>
      <p:sp>
        <p:nvSpPr>
          <p:cNvPr id="32771" name="Rectangle 7"/>
          <p:cNvSpPr>
            <a:spLocks noChangeArrowheads="1"/>
          </p:cNvSpPr>
          <p:nvPr/>
        </p:nvSpPr>
        <p:spPr bwMode="auto">
          <a:xfrm>
            <a:off x="3179763" y="5210175"/>
            <a:ext cx="1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2000" b="1">
              <a:latin typeface="Times New Roman" pitchFamily="18" charset="0"/>
            </a:endParaRPr>
          </a:p>
        </p:txBody>
      </p:sp>
      <p:sp>
        <p:nvSpPr>
          <p:cNvPr id="32772" name="Rectangle 8"/>
          <p:cNvSpPr>
            <a:spLocks noChangeArrowheads="1"/>
          </p:cNvSpPr>
          <p:nvPr/>
        </p:nvSpPr>
        <p:spPr bwMode="auto">
          <a:xfrm>
            <a:off x="2595563" y="5210175"/>
            <a:ext cx="1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2000" b="1">
              <a:latin typeface="Times New Roman" pitchFamily="18" charset="0"/>
            </a:endParaRPr>
          </a:p>
        </p:txBody>
      </p:sp>
      <p:sp>
        <p:nvSpPr>
          <p:cNvPr id="32773" name="Rectangle 9"/>
          <p:cNvSpPr>
            <a:spLocks noChangeArrowheads="1"/>
          </p:cNvSpPr>
          <p:nvPr/>
        </p:nvSpPr>
        <p:spPr bwMode="auto">
          <a:xfrm>
            <a:off x="2290763" y="5175250"/>
            <a:ext cx="1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2000" b="1">
              <a:latin typeface="Times New Roman" pitchFamily="18" charset="0"/>
            </a:endParaRPr>
          </a:p>
        </p:txBody>
      </p:sp>
      <p:sp>
        <p:nvSpPr>
          <p:cNvPr id="32774" name="Rectangle 10"/>
          <p:cNvSpPr>
            <a:spLocks noChangeArrowheads="1"/>
          </p:cNvSpPr>
          <p:nvPr/>
        </p:nvSpPr>
        <p:spPr bwMode="auto">
          <a:xfrm>
            <a:off x="3433763" y="5157788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</a:rPr>
              <a:t>dp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775" name="Rectangle 11"/>
          <p:cNvSpPr>
            <a:spLocks noChangeArrowheads="1"/>
          </p:cNvSpPr>
          <p:nvPr/>
        </p:nvSpPr>
        <p:spPr bwMode="auto">
          <a:xfrm>
            <a:off x="4192588" y="5445125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</a:rPr>
              <a:t>com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776" name="Line 12"/>
          <p:cNvSpPr>
            <a:spLocks noChangeShapeType="1"/>
          </p:cNvSpPr>
          <p:nvPr/>
        </p:nvSpPr>
        <p:spPr bwMode="auto">
          <a:xfrm flipV="1">
            <a:off x="4425950" y="5083175"/>
            <a:ext cx="1588" cy="2762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7" name="Freeform 13"/>
          <p:cNvSpPr>
            <a:spLocks/>
          </p:cNvSpPr>
          <p:nvPr/>
        </p:nvSpPr>
        <p:spPr bwMode="auto">
          <a:xfrm>
            <a:off x="6265863" y="1952625"/>
            <a:ext cx="115887" cy="117475"/>
          </a:xfrm>
          <a:custGeom>
            <a:avLst/>
            <a:gdLst>
              <a:gd name="T0" fmla="*/ 11191332 w 401"/>
              <a:gd name="T1" fmla="*/ 744822 h 385"/>
              <a:gd name="T2" fmla="*/ 9103343 w 401"/>
              <a:gd name="T3" fmla="*/ 1675773 h 385"/>
              <a:gd name="T4" fmla="*/ 7015643 w 401"/>
              <a:gd name="T5" fmla="*/ 2420595 h 385"/>
              <a:gd name="T6" fmla="*/ 3841900 w 401"/>
              <a:gd name="T7" fmla="*/ 6145010 h 385"/>
              <a:gd name="T8" fmla="*/ 1586872 w 401"/>
              <a:gd name="T9" fmla="*/ 9682991 h 385"/>
              <a:gd name="T10" fmla="*/ 668156 w 401"/>
              <a:gd name="T11" fmla="*/ 12382780 h 385"/>
              <a:gd name="T12" fmla="*/ 250559 w 401"/>
              <a:gd name="T13" fmla="*/ 15082875 h 385"/>
              <a:gd name="T14" fmla="*/ 0 w 401"/>
              <a:gd name="T15" fmla="*/ 17876033 h 385"/>
              <a:gd name="T16" fmla="*/ 250559 w 401"/>
              <a:gd name="T17" fmla="*/ 20855321 h 385"/>
              <a:gd name="T18" fmla="*/ 250559 w 401"/>
              <a:gd name="T19" fmla="*/ 22531095 h 385"/>
              <a:gd name="T20" fmla="*/ 334078 w 401"/>
              <a:gd name="T21" fmla="*/ 24393302 h 385"/>
              <a:gd name="T22" fmla="*/ 2672626 w 401"/>
              <a:gd name="T23" fmla="*/ 28024348 h 385"/>
              <a:gd name="T24" fmla="*/ 5178213 w 401"/>
              <a:gd name="T25" fmla="*/ 31469264 h 385"/>
              <a:gd name="T26" fmla="*/ 7015643 w 401"/>
              <a:gd name="T27" fmla="*/ 33610665 h 385"/>
              <a:gd name="T28" fmla="*/ 9186862 w 401"/>
              <a:gd name="T29" fmla="*/ 35565938 h 385"/>
              <a:gd name="T30" fmla="*/ 12444125 w 401"/>
              <a:gd name="T31" fmla="*/ 35659002 h 385"/>
              <a:gd name="T32" fmla="*/ 14030997 w 401"/>
              <a:gd name="T33" fmla="*/ 35659002 h 385"/>
              <a:gd name="T34" fmla="*/ 15784908 w 401"/>
              <a:gd name="T35" fmla="*/ 35845131 h 385"/>
              <a:gd name="T36" fmla="*/ 22382953 w 401"/>
              <a:gd name="T37" fmla="*/ 35565938 h 385"/>
              <a:gd name="T38" fmla="*/ 23134629 w 401"/>
              <a:gd name="T39" fmla="*/ 35379503 h 385"/>
              <a:gd name="T40" fmla="*/ 23552227 w 401"/>
              <a:gd name="T41" fmla="*/ 35193374 h 385"/>
              <a:gd name="T42" fmla="*/ 23719266 w 401"/>
              <a:gd name="T43" fmla="*/ 35100309 h 385"/>
              <a:gd name="T44" fmla="*/ 23969824 w 401"/>
              <a:gd name="T45" fmla="*/ 35100309 h 385"/>
              <a:gd name="T46" fmla="*/ 25723446 w 401"/>
              <a:gd name="T47" fmla="*/ 34262423 h 385"/>
              <a:gd name="T48" fmla="*/ 26809200 w 401"/>
              <a:gd name="T49" fmla="*/ 33051973 h 385"/>
              <a:gd name="T50" fmla="*/ 27310318 w 401"/>
              <a:gd name="T51" fmla="*/ 32400215 h 385"/>
              <a:gd name="T52" fmla="*/ 27894955 w 401"/>
              <a:gd name="T53" fmla="*/ 31934892 h 385"/>
              <a:gd name="T54" fmla="*/ 28813670 w 401"/>
              <a:gd name="T55" fmla="*/ 30538313 h 385"/>
              <a:gd name="T56" fmla="*/ 29732385 w 401"/>
              <a:gd name="T57" fmla="*/ 29234798 h 385"/>
              <a:gd name="T58" fmla="*/ 30400541 w 401"/>
              <a:gd name="T59" fmla="*/ 27745154 h 385"/>
              <a:gd name="T60" fmla="*/ 31068698 w 401"/>
              <a:gd name="T61" fmla="*/ 26348575 h 385"/>
              <a:gd name="T62" fmla="*/ 31319256 w 401"/>
              <a:gd name="T63" fmla="*/ 25417318 h 385"/>
              <a:gd name="T64" fmla="*/ 31402776 w 401"/>
              <a:gd name="T65" fmla="*/ 25045060 h 385"/>
              <a:gd name="T66" fmla="*/ 31569815 w 401"/>
              <a:gd name="T67" fmla="*/ 24765866 h 385"/>
              <a:gd name="T68" fmla="*/ 31736854 w 401"/>
              <a:gd name="T69" fmla="*/ 23834610 h 385"/>
              <a:gd name="T70" fmla="*/ 31820374 w 401"/>
              <a:gd name="T71" fmla="*/ 23462351 h 385"/>
              <a:gd name="T72" fmla="*/ 32070933 w 401"/>
              <a:gd name="T73" fmla="*/ 23182852 h 385"/>
              <a:gd name="T74" fmla="*/ 32822609 w 401"/>
              <a:gd name="T75" fmla="*/ 19458742 h 385"/>
              <a:gd name="T76" fmla="*/ 33490765 w 401"/>
              <a:gd name="T77" fmla="*/ 15827697 h 385"/>
              <a:gd name="T78" fmla="*/ 30985178 w 401"/>
              <a:gd name="T79" fmla="*/ 10427813 h 385"/>
              <a:gd name="T80" fmla="*/ 29648865 w 401"/>
              <a:gd name="T81" fmla="*/ 7913848 h 385"/>
              <a:gd name="T82" fmla="*/ 28229033 w 401"/>
              <a:gd name="T83" fmla="*/ 5400188 h 385"/>
              <a:gd name="T84" fmla="*/ 27393837 w 401"/>
              <a:gd name="T85" fmla="*/ 4096674 h 385"/>
              <a:gd name="T86" fmla="*/ 26558642 w 401"/>
              <a:gd name="T87" fmla="*/ 3072353 h 385"/>
              <a:gd name="T88" fmla="*/ 24554461 w 401"/>
              <a:gd name="T89" fmla="*/ 1117386 h 385"/>
              <a:gd name="T90" fmla="*/ 11358371 w 401"/>
              <a:gd name="T91" fmla="*/ 0 h 385"/>
              <a:gd name="T92" fmla="*/ 11274851 w 401"/>
              <a:gd name="T93" fmla="*/ 465628 h 385"/>
              <a:gd name="T94" fmla="*/ 11191332 w 401"/>
              <a:gd name="T95" fmla="*/ 465628 h 385"/>
              <a:gd name="T96" fmla="*/ 11191332 w 401"/>
              <a:gd name="T97" fmla="*/ 558693 h 385"/>
              <a:gd name="T98" fmla="*/ 11191332 w 401"/>
              <a:gd name="T99" fmla="*/ 744822 h 38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01"/>
              <a:gd name="T151" fmla="*/ 0 h 385"/>
              <a:gd name="T152" fmla="*/ 401 w 401"/>
              <a:gd name="T153" fmla="*/ 385 h 38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01" h="385">
                <a:moveTo>
                  <a:pt x="134" y="8"/>
                </a:moveTo>
                <a:lnTo>
                  <a:pt x="109" y="18"/>
                </a:lnTo>
                <a:lnTo>
                  <a:pt x="84" y="26"/>
                </a:lnTo>
                <a:lnTo>
                  <a:pt x="46" y="66"/>
                </a:lnTo>
                <a:lnTo>
                  <a:pt x="19" y="104"/>
                </a:lnTo>
                <a:lnTo>
                  <a:pt x="8" y="133"/>
                </a:lnTo>
                <a:lnTo>
                  <a:pt x="3" y="162"/>
                </a:lnTo>
                <a:lnTo>
                  <a:pt x="0" y="192"/>
                </a:lnTo>
                <a:lnTo>
                  <a:pt x="3" y="224"/>
                </a:lnTo>
                <a:lnTo>
                  <a:pt x="3" y="242"/>
                </a:lnTo>
                <a:lnTo>
                  <a:pt x="4" y="262"/>
                </a:lnTo>
                <a:lnTo>
                  <a:pt x="32" y="301"/>
                </a:lnTo>
                <a:lnTo>
                  <a:pt x="62" y="338"/>
                </a:lnTo>
                <a:lnTo>
                  <a:pt x="84" y="361"/>
                </a:lnTo>
                <a:lnTo>
                  <a:pt x="110" y="382"/>
                </a:lnTo>
                <a:lnTo>
                  <a:pt x="149" y="383"/>
                </a:lnTo>
                <a:lnTo>
                  <a:pt x="168" y="383"/>
                </a:lnTo>
                <a:lnTo>
                  <a:pt x="189" y="385"/>
                </a:lnTo>
                <a:lnTo>
                  <a:pt x="268" y="382"/>
                </a:lnTo>
                <a:lnTo>
                  <a:pt x="277" y="380"/>
                </a:lnTo>
                <a:lnTo>
                  <a:pt x="282" y="378"/>
                </a:lnTo>
                <a:lnTo>
                  <a:pt x="284" y="377"/>
                </a:lnTo>
                <a:lnTo>
                  <a:pt x="287" y="377"/>
                </a:lnTo>
                <a:lnTo>
                  <a:pt x="308" y="368"/>
                </a:lnTo>
                <a:lnTo>
                  <a:pt x="321" y="355"/>
                </a:lnTo>
                <a:lnTo>
                  <a:pt x="327" y="348"/>
                </a:lnTo>
                <a:lnTo>
                  <a:pt x="334" y="343"/>
                </a:lnTo>
                <a:lnTo>
                  <a:pt x="345" y="328"/>
                </a:lnTo>
                <a:lnTo>
                  <a:pt x="356" y="314"/>
                </a:lnTo>
                <a:lnTo>
                  <a:pt x="364" y="298"/>
                </a:lnTo>
                <a:lnTo>
                  <a:pt x="372" y="283"/>
                </a:lnTo>
                <a:lnTo>
                  <a:pt x="375" y="273"/>
                </a:lnTo>
                <a:lnTo>
                  <a:pt x="376" y="269"/>
                </a:lnTo>
                <a:lnTo>
                  <a:pt x="378" y="266"/>
                </a:lnTo>
                <a:lnTo>
                  <a:pt x="380" y="256"/>
                </a:lnTo>
                <a:lnTo>
                  <a:pt x="381" y="252"/>
                </a:lnTo>
                <a:lnTo>
                  <a:pt x="384" y="249"/>
                </a:lnTo>
                <a:lnTo>
                  <a:pt x="393" y="209"/>
                </a:lnTo>
                <a:lnTo>
                  <a:pt x="401" y="170"/>
                </a:lnTo>
                <a:lnTo>
                  <a:pt x="371" y="112"/>
                </a:lnTo>
                <a:lnTo>
                  <a:pt x="355" y="85"/>
                </a:lnTo>
                <a:lnTo>
                  <a:pt x="338" y="58"/>
                </a:lnTo>
                <a:lnTo>
                  <a:pt x="328" y="44"/>
                </a:lnTo>
                <a:lnTo>
                  <a:pt x="318" y="33"/>
                </a:lnTo>
                <a:lnTo>
                  <a:pt x="294" y="12"/>
                </a:lnTo>
                <a:lnTo>
                  <a:pt x="136" y="0"/>
                </a:lnTo>
                <a:lnTo>
                  <a:pt x="135" y="5"/>
                </a:lnTo>
                <a:lnTo>
                  <a:pt x="134" y="5"/>
                </a:lnTo>
                <a:lnTo>
                  <a:pt x="134" y="6"/>
                </a:lnTo>
                <a:lnTo>
                  <a:pt x="134" y="8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8" name="Freeform 14"/>
          <p:cNvSpPr>
            <a:spLocks/>
          </p:cNvSpPr>
          <p:nvPr/>
        </p:nvSpPr>
        <p:spPr bwMode="auto">
          <a:xfrm>
            <a:off x="6265863" y="2403475"/>
            <a:ext cx="115887" cy="115888"/>
          </a:xfrm>
          <a:custGeom>
            <a:avLst/>
            <a:gdLst>
              <a:gd name="T0" fmla="*/ 28229033 w 401"/>
              <a:gd name="T1" fmla="*/ 5464844 h 384"/>
              <a:gd name="T2" fmla="*/ 27393837 w 401"/>
              <a:gd name="T3" fmla="*/ 4280613 h 384"/>
              <a:gd name="T4" fmla="*/ 26558642 w 401"/>
              <a:gd name="T5" fmla="*/ 3187825 h 384"/>
              <a:gd name="T6" fmla="*/ 24554461 w 401"/>
              <a:gd name="T7" fmla="*/ 1275070 h 384"/>
              <a:gd name="T8" fmla="*/ 17956416 w 401"/>
              <a:gd name="T9" fmla="*/ 637686 h 384"/>
              <a:gd name="T10" fmla="*/ 11358371 w 401"/>
              <a:gd name="T11" fmla="*/ 0 h 384"/>
              <a:gd name="T12" fmla="*/ 11274851 w 401"/>
              <a:gd name="T13" fmla="*/ 182282 h 384"/>
              <a:gd name="T14" fmla="*/ 11274851 w 401"/>
              <a:gd name="T15" fmla="*/ 546545 h 384"/>
              <a:gd name="T16" fmla="*/ 11191332 w 401"/>
              <a:gd name="T17" fmla="*/ 546545 h 384"/>
              <a:gd name="T18" fmla="*/ 11191332 w 401"/>
              <a:gd name="T19" fmla="*/ 637686 h 384"/>
              <a:gd name="T20" fmla="*/ 11191332 w 401"/>
              <a:gd name="T21" fmla="*/ 728525 h 384"/>
              <a:gd name="T22" fmla="*/ 9103343 w 401"/>
              <a:gd name="T23" fmla="*/ 1639332 h 384"/>
              <a:gd name="T24" fmla="*/ 7015643 w 401"/>
              <a:gd name="T25" fmla="*/ 2368159 h 384"/>
              <a:gd name="T26" fmla="*/ 3841900 w 401"/>
              <a:gd name="T27" fmla="*/ 6193369 h 384"/>
              <a:gd name="T28" fmla="*/ 1586872 w 401"/>
              <a:gd name="T29" fmla="*/ 9745457 h 384"/>
              <a:gd name="T30" fmla="*/ 668156 w 401"/>
              <a:gd name="T31" fmla="*/ 12204455 h 384"/>
              <a:gd name="T32" fmla="*/ 250559 w 401"/>
              <a:gd name="T33" fmla="*/ 14845736 h 384"/>
              <a:gd name="T34" fmla="*/ 0 w 401"/>
              <a:gd name="T35" fmla="*/ 17578157 h 384"/>
              <a:gd name="T36" fmla="*/ 250559 w 401"/>
              <a:gd name="T37" fmla="*/ 20492560 h 384"/>
              <a:gd name="T38" fmla="*/ 334078 w 401"/>
              <a:gd name="T39" fmla="*/ 24044647 h 384"/>
              <a:gd name="T40" fmla="*/ 2672626 w 401"/>
              <a:gd name="T41" fmla="*/ 27505594 h 384"/>
              <a:gd name="T42" fmla="*/ 5178213 w 401"/>
              <a:gd name="T43" fmla="*/ 30784561 h 384"/>
              <a:gd name="T44" fmla="*/ 7015643 w 401"/>
              <a:gd name="T45" fmla="*/ 32879297 h 384"/>
              <a:gd name="T46" fmla="*/ 9186862 w 401"/>
              <a:gd name="T47" fmla="*/ 34791751 h 384"/>
              <a:gd name="T48" fmla="*/ 12444125 w 401"/>
              <a:gd name="T49" fmla="*/ 34882892 h 384"/>
              <a:gd name="T50" fmla="*/ 14030997 w 401"/>
              <a:gd name="T51" fmla="*/ 34882892 h 384"/>
              <a:gd name="T52" fmla="*/ 15784908 w 401"/>
              <a:gd name="T53" fmla="*/ 34974033 h 384"/>
              <a:gd name="T54" fmla="*/ 22382953 w 401"/>
              <a:gd name="T55" fmla="*/ 34974033 h 384"/>
              <a:gd name="T56" fmla="*/ 23134629 w 401"/>
              <a:gd name="T57" fmla="*/ 34791751 h 384"/>
              <a:gd name="T58" fmla="*/ 23552227 w 401"/>
              <a:gd name="T59" fmla="*/ 34609770 h 384"/>
              <a:gd name="T60" fmla="*/ 23719266 w 401"/>
              <a:gd name="T61" fmla="*/ 34518629 h 384"/>
              <a:gd name="T62" fmla="*/ 23969824 w 401"/>
              <a:gd name="T63" fmla="*/ 34518629 h 384"/>
              <a:gd name="T64" fmla="*/ 25723446 w 401"/>
              <a:gd name="T65" fmla="*/ 33698963 h 384"/>
              <a:gd name="T66" fmla="*/ 26809200 w 401"/>
              <a:gd name="T67" fmla="*/ 32515034 h 384"/>
              <a:gd name="T68" fmla="*/ 27310318 w 401"/>
              <a:gd name="T69" fmla="*/ 31877348 h 384"/>
              <a:gd name="T70" fmla="*/ 27894955 w 401"/>
              <a:gd name="T71" fmla="*/ 31421945 h 384"/>
              <a:gd name="T72" fmla="*/ 28813670 w 401"/>
              <a:gd name="T73" fmla="*/ 30055734 h 384"/>
              <a:gd name="T74" fmla="*/ 29732385 w 401"/>
              <a:gd name="T75" fmla="*/ 28780664 h 384"/>
              <a:gd name="T76" fmla="*/ 30400541 w 401"/>
              <a:gd name="T77" fmla="*/ 27414453 h 384"/>
              <a:gd name="T78" fmla="*/ 31068698 w 401"/>
              <a:gd name="T79" fmla="*/ 25957403 h 384"/>
              <a:gd name="T80" fmla="*/ 31319256 w 401"/>
              <a:gd name="T81" fmla="*/ 25137737 h 384"/>
              <a:gd name="T82" fmla="*/ 31402776 w 401"/>
              <a:gd name="T83" fmla="*/ 24682333 h 384"/>
              <a:gd name="T84" fmla="*/ 31569815 w 401"/>
              <a:gd name="T85" fmla="*/ 24408910 h 384"/>
              <a:gd name="T86" fmla="*/ 31736854 w 401"/>
              <a:gd name="T87" fmla="*/ 23589244 h 384"/>
              <a:gd name="T88" fmla="*/ 31820374 w 401"/>
              <a:gd name="T89" fmla="*/ 23133840 h 384"/>
              <a:gd name="T90" fmla="*/ 32070933 w 401"/>
              <a:gd name="T91" fmla="*/ 22860719 h 384"/>
              <a:gd name="T92" fmla="*/ 32822609 w 401"/>
              <a:gd name="T93" fmla="*/ 19217490 h 384"/>
              <a:gd name="T94" fmla="*/ 33490765 w 401"/>
              <a:gd name="T95" fmla="*/ 15665402 h 384"/>
              <a:gd name="T96" fmla="*/ 32237972 w 401"/>
              <a:gd name="T97" fmla="*/ 12932980 h 384"/>
              <a:gd name="T98" fmla="*/ 30985178 w 401"/>
              <a:gd name="T99" fmla="*/ 10291699 h 384"/>
              <a:gd name="T100" fmla="*/ 29648865 w 401"/>
              <a:gd name="T101" fmla="*/ 7832701 h 384"/>
              <a:gd name="T102" fmla="*/ 28229033 w 401"/>
              <a:gd name="T103" fmla="*/ 5464844 h 38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01"/>
              <a:gd name="T157" fmla="*/ 0 h 384"/>
              <a:gd name="T158" fmla="*/ 401 w 401"/>
              <a:gd name="T159" fmla="*/ 384 h 38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01" h="384">
                <a:moveTo>
                  <a:pt x="338" y="60"/>
                </a:moveTo>
                <a:lnTo>
                  <a:pt x="328" y="47"/>
                </a:lnTo>
                <a:lnTo>
                  <a:pt x="318" y="35"/>
                </a:lnTo>
                <a:lnTo>
                  <a:pt x="294" y="14"/>
                </a:lnTo>
                <a:lnTo>
                  <a:pt x="215" y="7"/>
                </a:lnTo>
                <a:lnTo>
                  <a:pt x="136" y="0"/>
                </a:lnTo>
                <a:lnTo>
                  <a:pt x="135" y="2"/>
                </a:lnTo>
                <a:lnTo>
                  <a:pt x="135" y="6"/>
                </a:lnTo>
                <a:lnTo>
                  <a:pt x="134" y="6"/>
                </a:lnTo>
                <a:lnTo>
                  <a:pt x="134" y="7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6" y="68"/>
                </a:lnTo>
                <a:lnTo>
                  <a:pt x="19" y="107"/>
                </a:lnTo>
                <a:lnTo>
                  <a:pt x="8" y="134"/>
                </a:lnTo>
                <a:lnTo>
                  <a:pt x="3" y="163"/>
                </a:lnTo>
                <a:lnTo>
                  <a:pt x="0" y="193"/>
                </a:lnTo>
                <a:lnTo>
                  <a:pt x="3" y="225"/>
                </a:lnTo>
                <a:lnTo>
                  <a:pt x="4" y="264"/>
                </a:lnTo>
                <a:lnTo>
                  <a:pt x="32" y="302"/>
                </a:lnTo>
                <a:lnTo>
                  <a:pt x="62" y="338"/>
                </a:lnTo>
                <a:lnTo>
                  <a:pt x="84" y="361"/>
                </a:lnTo>
                <a:lnTo>
                  <a:pt x="110" y="382"/>
                </a:lnTo>
                <a:lnTo>
                  <a:pt x="149" y="383"/>
                </a:lnTo>
                <a:lnTo>
                  <a:pt x="168" y="383"/>
                </a:lnTo>
                <a:lnTo>
                  <a:pt x="189" y="384"/>
                </a:lnTo>
                <a:lnTo>
                  <a:pt x="268" y="384"/>
                </a:lnTo>
                <a:lnTo>
                  <a:pt x="277" y="382"/>
                </a:lnTo>
                <a:lnTo>
                  <a:pt x="282" y="380"/>
                </a:lnTo>
                <a:lnTo>
                  <a:pt x="284" y="379"/>
                </a:lnTo>
                <a:lnTo>
                  <a:pt x="287" y="379"/>
                </a:lnTo>
                <a:lnTo>
                  <a:pt x="308" y="370"/>
                </a:lnTo>
                <a:lnTo>
                  <a:pt x="321" y="357"/>
                </a:lnTo>
                <a:lnTo>
                  <a:pt x="327" y="350"/>
                </a:lnTo>
                <a:lnTo>
                  <a:pt x="334" y="345"/>
                </a:lnTo>
                <a:lnTo>
                  <a:pt x="345" y="330"/>
                </a:lnTo>
                <a:lnTo>
                  <a:pt x="356" y="316"/>
                </a:lnTo>
                <a:lnTo>
                  <a:pt x="364" y="301"/>
                </a:lnTo>
                <a:lnTo>
                  <a:pt x="372" y="285"/>
                </a:lnTo>
                <a:lnTo>
                  <a:pt x="375" y="276"/>
                </a:lnTo>
                <a:lnTo>
                  <a:pt x="376" y="271"/>
                </a:lnTo>
                <a:lnTo>
                  <a:pt x="378" y="268"/>
                </a:lnTo>
                <a:lnTo>
                  <a:pt x="380" y="259"/>
                </a:lnTo>
                <a:lnTo>
                  <a:pt x="381" y="254"/>
                </a:lnTo>
                <a:lnTo>
                  <a:pt x="384" y="251"/>
                </a:lnTo>
                <a:lnTo>
                  <a:pt x="393" y="211"/>
                </a:lnTo>
                <a:lnTo>
                  <a:pt x="401" y="172"/>
                </a:lnTo>
                <a:lnTo>
                  <a:pt x="386" y="142"/>
                </a:lnTo>
                <a:lnTo>
                  <a:pt x="371" y="113"/>
                </a:lnTo>
                <a:lnTo>
                  <a:pt x="355" y="86"/>
                </a:lnTo>
                <a:lnTo>
                  <a:pt x="338" y="6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9" name="Freeform 15"/>
          <p:cNvSpPr>
            <a:spLocks/>
          </p:cNvSpPr>
          <p:nvPr/>
        </p:nvSpPr>
        <p:spPr bwMode="auto">
          <a:xfrm>
            <a:off x="6251575" y="2817813"/>
            <a:ext cx="114300" cy="117475"/>
          </a:xfrm>
          <a:custGeom>
            <a:avLst/>
            <a:gdLst>
              <a:gd name="T0" fmla="*/ 11216621 w 398"/>
              <a:gd name="T1" fmla="*/ 0 h 385"/>
              <a:gd name="T2" fmla="*/ 11134198 w 398"/>
              <a:gd name="T3" fmla="*/ 186129 h 385"/>
              <a:gd name="T4" fmla="*/ 11134198 w 398"/>
              <a:gd name="T5" fmla="*/ 465628 h 385"/>
              <a:gd name="T6" fmla="*/ 11051776 w 398"/>
              <a:gd name="T7" fmla="*/ 465628 h 385"/>
              <a:gd name="T8" fmla="*/ 11051776 w 398"/>
              <a:gd name="T9" fmla="*/ 558693 h 385"/>
              <a:gd name="T10" fmla="*/ 11051776 w 398"/>
              <a:gd name="T11" fmla="*/ 744822 h 385"/>
              <a:gd name="T12" fmla="*/ 8989781 w 398"/>
              <a:gd name="T13" fmla="*/ 1675773 h 385"/>
              <a:gd name="T14" fmla="*/ 6928073 w 398"/>
              <a:gd name="T15" fmla="*/ 2420595 h 385"/>
              <a:gd name="T16" fmla="*/ 3876436 w 398"/>
              <a:gd name="T17" fmla="*/ 6331140 h 385"/>
              <a:gd name="T18" fmla="*/ 2556816 w 398"/>
              <a:gd name="T19" fmla="*/ 8006913 h 385"/>
              <a:gd name="T20" fmla="*/ 1484464 w 398"/>
              <a:gd name="T21" fmla="*/ 9962185 h 385"/>
              <a:gd name="T22" fmla="*/ 659666 w 398"/>
              <a:gd name="T23" fmla="*/ 12475845 h 385"/>
              <a:gd name="T24" fmla="*/ 247554 w 398"/>
              <a:gd name="T25" fmla="*/ 15175939 h 385"/>
              <a:gd name="T26" fmla="*/ 0 w 398"/>
              <a:gd name="T27" fmla="*/ 17969098 h 385"/>
              <a:gd name="T28" fmla="*/ 247554 w 398"/>
              <a:gd name="T29" fmla="*/ 20948386 h 385"/>
              <a:gd name="T30" fmla="*/ 329977 w 398"/>
              <a:gd name="T31" fmla="*/ 24579432 h 385"/>
              <a:gd name="T32" fmla="*/ 1319619 w 398"/>
              <a:gd name="T33" fmla="*/ 26255510 h 385"/>
              <a:gd name="T34" fmla="*/ 2556816 w 398"/>
              <a:gd name="T35" fmla="*/ 28117412 h 385"/>
              <a:gd name="T36" fmla="*/ 5196055 w 398"/>
              <a:gd name="T37" fmla="*/ 31469264 h 385"/>
              <a:gd name="T38" fmla="*/ 6928073 w 398"/>
              <a:gd name="T39" fmla="*/ 33610665 h 385"/>
              <a:gd name="T40" fmla="*/ 9072204 w 398"/>
              <a:gd name="T41" fmla="*/ 35565938 h 385"/>
              <a:gd name="T42" fmla="*/ 15423033 w 398"/>
              <a:gd name="T43" fmla="*/ 35845131 h 385"/>
              <a:gd name="T44" fmla="*/ 22021130 w 398"/>
              <a:gd name="T45" fmla="*/ 35565938 h 385"/>
              <a:gd name="T46" fmla="*/ 22763218 w 398"/>
              <a:gd name="T47" fmla="*/ 35472568 h 385"/>
              <a:gd name="T48" fmla="*/ 23670439 w 398"/>
              <a:gd name="T49" fmla="*/ 35286439 h 385"/>
              <a:gd name="T50" fmla="*/ 24412814 w 398"/>
              <a:gd name="T51" fmla="*/ 34821116 h 385"/>
              <a:gd name="T52" fmla="*/ 24825213 w 398"/>
              <a:gd name="T53" fmla="*/ 34541617 h 385"/>
              <a:gd name="T54" fmla="*/ 25237612 w 398"/>
              <a:gd name="T55" fmla="*/ 34355487 h 385"/>
              <a:gd name="T56" fmla="*/ 26392100 w 398"/>
              <a:gd name="T57" fmla="*/ 33051973 h 385"/>
              <a:gd name="T58" fmla="*/ 27546874 w 398"/>
              <a:gd name="T59" fmla="*/ 31934892 h 385"/>
              <a:gd name="T60" fmla="*/ 28454095 w 398"/>
              <a:gd name="T61" fmla="*/ 30631377 h 385"/>
              <a:gd name="T62" fmla="*/ 29361315 w 398"/>
              <a:gd name="T63" fmla="*/ 29327863 h 385"/>
              <a:gd name="T64" fmla="*/ 30103691 w 398"/>
              <a:gd name="T65" fmla="*/ 27931283 h 385"/>
              <a:gd name="T66" fmla="*/ 30763357 w 398"/>
              <a:gd name="T67" fmla="*/ 26441639 h 385"/>
              <a:gd name="T68" fmla="*/ 31010911 w 398"/>
              <a:gd name="T69" fmla="*/ 25603753 h 385"/>
              <a:gd name="T70" fmla="*/ 31093333 w 398"/>
              <a:gd name="T71" fmla="*/ 25138124 h 385"/>
              <a:gd name="T72" fmla="*/ 31258178 w 398"/>
              <a:gd name="T73" fmla="*/ 24858931 h 385"/>
              <a:gd name="T74" fmla="*/ 31753287 w 398"/>
              <a:gd name="T75" fmla="*/ 23369286 h 385"/>
              <a:gd name="T76" fmla="*/ 32825352 w 398"/>
              <a:gd name="T77" fmla="*/ 15827697 h 385"/>
              <a:gd name="T78" fmla="*/ 30516090 w 398"/>
              <a:gd name="T79" fmla="*/ 10427813 h 385"/>
              <a:gd name="T80" fmla="*/ 27876851 w 398"/>
              <a:gd name="T81" fmla="*/ 5400188 h 385"/>
              <a:gd name="T82" fmla="*/ 27052053 w 398"/>
              <a:gd name="T83" fmla="*/ 4096674 h 385"/>
              <a:gd name="T84" fmla="*/ 26227255 w 398"/>
              <a:gd name="T85" fmla="*/ 3072353 h 385"/>
              <a:gd name="T86" fmla="*/ 25155190 w 398"/>
              <a:gd name="T87" fmla="*/ 2141401 h 385"/>
              <a:gd name="T88" fmla="*/ 24247970 w 398"/>
              <a:gd name="T89" fmla="*/ 1396579 h 385"/>
              <a:gd name="T90" fmla="*/ 11216621 w 398"/>
              <a:gd name="T91" fmla="*/ 0 h 38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98"/>
              <a:gd name="T139" fmla="*/ 0 h 385"/>
              <a:gd name="T140" fmla="*/ 398 w 398"/>
              <a:gd name="T141" fmla="*/ 385 h 385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98" h="385">
                <a:moveTo>
                  <a:pt x="136" y="0"/>
                </a:moveTo>
                <a:lnTo>
                  <a:pt x="135" y="2"/>
                </a:lnTo>
                <a:lnTo>
                  <a:pt x="135" y="5"/>
                </a:lnTo>
                <a:lnTo>
                  <a:pt x="134" y="5"/>
                </a:lnTo>
                <a:lnTo>
                  <a:pt x="134" y="6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7" y="68"/>
                </a:lnTo>
                <a:lnTo>
                  <a:pt x="31" y="86"/>
                </a:lnTo>
                <a:lnTo>
                  <a:pt x="18" y="107"/>
                </a:lnTo>
                <a:lnTo>
                  <a:pt x="8" y="134"/>
                </a:lnTo>
                <a:lnTo>
                  <a:pt x="3" y="163"/>
                </a:lnTo>
                <a:lnTo>
                  <a:pt x="0" y="193"/>
                </a:lnTo>
                <a:lnTo>
                  <a:pt x="3" y="225"/>
                </a:lnTo>
                <a:lnTo>
                  <a:pt x="4" y="264"/>
                </a:lnTo>
                <a:lnTo>
                  <a:pt x="16" y="282"/>
                </a:lnTo>
                <a:lnTo>
                  <a:pt x="31" y="302"/>
                </a:lnTo>
                <a:lnTo>
                  <a:pt x="63" y="338"/>
                </a:lnTo>
                <a:lnTo>
                  <a:pt x="84" y="361"/>
                </a:lnTo>
                <a:lnTo>
                  <a:pt x="110" y="382"/>
                </a:lnTo>
                <a:lnTo>
                  <a:pt x="187" y="385"/>
                </a:lnTo>
                <a:lnTo>
                  <a:pt x="267" y="382"/>
                </a:lnTo>
                <a:lnTo>
                  <a:pt x="276" y="381"/>
                </a:lnTo>
                <a:lnTo>
                  <a:pt x="287" y="379"/>
                </a:lnTo>
                <a:lnTo>
                  <a:pt x="296" y="374"/>
                </a:lnTo>
                <a:lnTo>
                  <a:pt x="301" y="371"/>
                </a:lnTo>
                <a:lnTo>
                  <a:pt x="306" y="369"/>
                </a:lnTo>
                <a:lnTo>
                  <a:pt x="320" y="355"/>
                </a:lnTo>
                <a:lnTo>
                  <a:pt x="334" y="343"/>
                </a:lnTo>
                <a:lnTo>
                  <a:pt x="345" y="329"/>
                </a:lnTo>
                <a:lnTo>
                  <a:pt x="356" y="315"/>
                </a:lnTo>
                <a:lnTo>
                  <a:pt x="365" y="300"/>
                </a:lnTo>
                <a:lnTo>
                  <a:pt x="373" y="284"/>
                </a:lnTo>
                <a:lnTo>
                  <a:pt x="376" y="275"/>
                </a:lnTo>
                <a:lnTo>
                  <a:pt x="377" y="270"/>
                </a:lnTo>
                <a:lnTo>
                  <a:pt x="379" y="267"/>
                </a:lnTo>
                <a:lnTo>
                  <a:pt x="385" y="251"/>
                </a:lnTo>
                <a:lnTo>
                  <a:pt x="398" y="170"/>
                </a:lnTo>
                <a:lnTo>
                  <a:pt x="370" y="112"/>
                </a:lnTo>
                <a:lnTo>
                  <a:pt x="338" y="58"/>
                </a:lnTo>
                <a:lnTo>
                  <a:pt x="328" y="44"/>
                </a:lnTo>
                <a:lnTo>
                  <a:pt x="318" y="33"/>
                </a:lnTo>
                <a:lnTo>
                  <a:pt x="305" y="23"/>
                </a:lnTo>
                <a:lnTo>
                  <a:pt x="294" y="15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0" name="Freeform 16"/>
          <p:cNvSpPr>
            <a:spLocks/>
          </p:cNvSpPr>
          <p:nvPr/>
        </p:nvSpPr>
        <p:spPr bwMode="auto">
          <a:xfrm>
            <a:off x="6251575" y="3267075"/>
            <a:ext cx="114300" cy="115888"/>
          </a:xfrm>
          <a:custGeom>
            <a:avLst/>
            <a:gdLst>
              <a:gd name="T0" fmla="*/ 32825352 w 398"/>
              <a:gd name="T1" fmla="*/ 15493473 h 385"/>
              <a:gd name="T2" fmla="*/ 30516090 w 398"/>
              <a:gd name="T3" fmla="*/ 10238479 h 385"/>
              <a:gd name="T4" fmla="*/ 27876851 w 398"/>
              <a:gd name="T5" fmla="*/ 5254994 h 385"/>
              <a:gd name="T6" fmla="*/ 27052053 w 398"/>
              <a:gd name="T7" fmla="*/ 4077151 h 385"/>
              <a:gd name="T8" fmla="*/ 26227255 w 398"/>
              <a:gd name="T9" fmla="*/ 2989910 h 385"/>
              <a:gd name="T10" fmla="*/ 25155190 w 398"/>
              <a:gd name="T11" fmla="*/ 1993274 h 385"/>
              <a:gd name="T12" fmla="*/ 24247970 w 398"/>
              <a:gd name="T13" fmla="*/ 1177843 h 385"/>
              <a:gd name="T14" fmla="*/ 11216621 w 398"/>
              <a:gd name="T15" fmla="*/ 0 h 385"/>
              <a:gd name="T16" fmla="*/ 11134198 w 398"/>
              <a:gd name="T17" fmla="*/ 271810 h 385"/>
              <a:gd name="T18" fmla="*/ 11134198 w 398"/>
              <a:gd name="T19" fmla="*/ 453017 h 385"/>
              <a:gd name="T20" fmla="*/ 11051776 w 398"/>
              <a:gd name="T21" fmla="*/ 453017 h 385"/>
              <a:gd name="T22" fmla="*/ 11051776 w 398"/>
              <a:gd name="T23" fmla="*/ 543620 h 385"/>
              <a:gd name="T24" fmla="*/ 11051776 w 398"/>
              <a:gd name="T25" fmla="*/ 724827 h 385"/>
              <a:gd name="T26" fmla="*/ 8989781 w 398"/>
              <a:gd name="T27" fmla="*/ 1721464 h 385"/>
              <a:gd name="T28" fmla="*/ 6928073 w 398"/>
              <a:gd name="T29" fmla="*/ 2355687 h 385"/>
              <a:gd name="T30" fmla="*/ 3876436 w 398"/>
              <a:gd name="T31" fmla="*/ 6161328 h 385"/>
              <a:gd name="T32" fmla="*/ 2556816 w 398"/>
              <a:gd name="T33" fmla="*/ 7882792 h 385"/>
              <a:gd name="T34" fmla="*/ 1484464 w 398"/>
              <a:gd name="T35" fmla="*/ 9694859 h 385"/>
              <a:gd name="T36" fmla="*/ 659666 w 398"/>
              <a:gd name="T37" fmla="*/ 12141149 h 385"/>
              <a:gd name="T38" fmla="*/ 247554 w 398"/>
              <a:gd name="T39" fmla="*/ 14859250 h 385"/>
              <a:gd name="T40" fmla="*/ 0 w 398"/>
              <a:gd name="T41" fmla="*/ 17487048 h 385"/>
              <a:gd name="T42" fmla="*/ 247554 w 398"/>
              <a:gd name="T43" fmla="*/ 20386355 h 385"/>
              <a:gd name="T44" fmla="*/ 247554 w 398"/>
              <a:gd name="T45" fmla="*/ 22017215 h 385"/>
              <a:gd name="T46" fmla="*/ 247554 w 398"/>
              <a:gd name="T47" fmla="*/ 22832645 h 385"/>
              <a:gd name="T48" fmla="*/ 247554 w 398"/>
              <a:gd name="T49" fmla="*/ 23285662 h 385"/>
              <a:gd name="T50" fmla="*/ 247554 w 398"/>
              <a:gd name="T51" fmla="*/ 23466868 h 385"/>
              <a:gd name="T52" fmla="*/ 247554 w 398"/>
              <a:gd name="T53" fmla="*/ 23557472 h 385"/>
              <a:gd name="T54" fmla="*/ 329977 w 398"/>
              <a:gd name="T55" fmla="*/ 23738679 h 385"/>
              <a:gd name="T56" fmla="*/ 1319619 w 398"/>
              <a:gd name="T57" fmla="*/ 25550745 h 385"/>
              <a:gd name="T58" fmla="*/ 2556816 w 398"/>
              <a:gd name="T59" fmla="*/ 27272209 h 385"/>
              <a:gd name="T60" fmla="*/ 3794013 w 398"/>
              <a:gd name="T61" fmla="*/ 28903069 h 385"/>
              <a:gd name="T62" fmla="*/ 5196055 w 398"/>
              <a:gd name="T63" fmla="*/ 30624834 h 385"/>
              <a:gd name="T64" fmla="*/ 6928073 w 398"/>
              <a:gd name="T65" fmla="*/ 32708711 h 385"/>
              <a:gd name="T66" fmla="*/ 9072204 w 398"/>
              <a:gd name="T67" fmla="*/ 34701984 h 385"/>
              <a:gd name="T68" fmla="*/ 15423033 w 398"/>
              <a:gd name="T69" fmla="*/ 34883191 h 385"/>
              <a:gd name="T70" fmla="*/ 22021130 w 398"/>
              <a:gd name="T71" fmla="*/ 34701984 h 385"/>
              <a:gd name="T72" fmla="*/ 22763218 w 398"/>
              <a:gd name="T73" fmla="*/ 34520778 h 385"/>
              <a:gd name="T74" fmla="*/ 23670439 w 398"/>
              <a:gd name="T75" fmla="*/ 34339571 h 385"/>
              <a:gd name="T76" fmla="*/ 24412814 w 398"/>
              <a:gd name="T77" fmla="*/ 33977158 h 385"/>
              <a:gd name="T78" fmla="*/ 24825213 w 398"/>
              <a:gd name="T79" fmla="*/ 33614744 h 385"/>
              <a:gd name="T80" fmla="*/ 25237612 w 398"/>
              <a:gd name="T81" fmla="*/ 33433537 h 385"/>
              <a:gd name="T82" fmla="*/ 26392100 w 398"/>
              <a:gd name="T83" fmla="*/ 32165091 h 385"/>
              <a:gd name="T84" fmla="*/ 27546874 w 398"/>
              <a:gd name="T85" fmla="*/ 31077851 h 385"/>
              <a:gd name="T86" fmla="*/ 28454095 w 398"/>
              <a:gd name="T87" fmla="*/ 29809404 h 385"/>
              <a:gd name="T88" fmla="*/ 29361315 w 398"/>
              <a:gd name="T89" fmla="*/ 28631259 h 385"/>
              <a:gd name="T90" fmla="*/ 30103691 w 398"/>
              <a:gd name="T91" fmla="*/ 27181606 h 385"/>
              <a:gd name="T92" fmla="*/ 30763357 w 398"/>
              <a:gd name="T93" fmla="*/ 25731952 h 385"/>
              <a:gd name="T94" fmla="*/ 31010911 w 398"/>
              <a:gd name="T95" fmla="*/ 24916522 h 385"/>
              <a:gd name="T96" fmla="*/ 31093333 w 398"/>
              <a:gd name="T97" fmla="*/ 24463505 h 385"/>
              <a:gd name="T98" fmla="*/ 31258178 w 398"/>
              <a:gd name="T99" fmla="*/ 24191695 h 385"/>
              <a:gd name="T100" fmla="*/ 31753287 w 398"/>
              <a:gd name="T101" fmla="*/ 22742042 h 385"/>
              <a:gd name="T102" fmla="*/ 32825352 w 398"/>
              <a:gd name="T103" fmla="*/ 15493473 h 38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398"/>
              <a:gd name="T157" fmla="*/ 0 h 385"/>
              <a:gd name="T158" fmla="*/ 398 w 398"/>
              <a:gd name="T159" fmla="*/ 385 h 38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398" h="385">
                <a:moveTo>
                  <a:pt x="398" y="171"/>
                </a:moveTo>
                <a:lnTo>
                  <a:pt x="370" y="113"/>
                </a:lnTo>
                <a:lnTo>
                  <a:pt x="338" y="58"/>
                </a:lnTo>
                <a:lnTo>
                  <a:pt x="328" y="45"/>
                </a:lnTo>
                <a:lnTo>
                  <a:pt x="318" y="33"/>
                </a:lnTo>
                <a:lnTo>
                  <a:pt x="305" y="22"/>
                </a:lnTo>
                <a:lnTo>
                  <a:pt x="294" y="13"/>
                </a:lnTo>
                <a:lnTo>
                  <a:pt x="136" y="0"/>
                </a:lnTo>
                <a:lnTo>
                  <a:pt x="135" y="3"/>
                </a:lnTo>
                <a:lnTo>
                  <a:pt x="135" y="5"/>
                </a:lnTo>
                <a:lnTo>
                  <a:pt x="134" y="5"/>
                </a:lnTo>
                <a:lnTo>
                  <a:pt x="134" y="6"/>
                </a:lnTo>
                <a:lnTo>
                  <a:pt x="134" y="8"/>
                </a:lnTo>
                <a:lnTo>
                  <a:pt x="109" y="19"/>
                </a:lnTo>
                <a:lnTo>
                  <a:pt x="84" y="26"/>
                </a:lnTo>
                <a:lnTo>
                  <a:pt x="47" y="68"/>
                </a:lnTo>
                <a:lnTo>
                  <a:pt x="31" y="87"/>
                </a:lnTo>
                <a:lnTo>
                  <a:pt x="18" y="107"/>
                </a:lnTo>
                <a:lnTo>
                  <a:pt x="8" y="134"/>
                </a:lnTo>
                <a:lnTo>
                  <a:pt x="3" y="164"/>
                </a:lnTo>
                <a:lnTo>
                  <a:pt x="0" y="193"/>
                </a:lnTo>
                <a:lnTo>
                  <a:pt x="3" y="225"/>
                </a:lnTo>
                <a:lnTo>
                  <a:pt x="3" y="243"/>
                </a:lnTo>
                <a:lnTo>
                  <a:pt x="3" y="252"/>
                </a:lnTo>
                <a:lnTo>
                  <a:pt x="3" y="257"/>
                </a:lnTo>
                <a:lnTo>
                  <a:pt x="3" y="259"/>
                </a:lnTo>
                <a:lnTo>
                  <a:pt x="3" y="260"/>
                </a:lnTo>
                <a:lnTo>
                  <a:pt x="4" y="262"/>
                </a:lnTo>
                <a:lnTo>
                  <a:pt x="16" y="282"/>
                </a:lnTo>
                <a:lnTo>
                  <a:pt x="31" y="301"/>
                </a:lnTo>
                <a:lnTo>
                  <a:pt x="46" y="319"/>
                </a:lnTo>
                <a:lnTo>
                  <a:pt x="63" y="338"/>
                </a:lnTo>
                <a:lnTo>
                  <a:pt x="84" y="361"/>
                </a:lnTo>
                <a:lnTo>
                  <a:pt x="110" y="383"/>
                </a:lnTo>
                <a:lnTo>
                  <a:pt x="187" y="385"/>
                </a:lnTo>
                <a:lnTo>
                  <a:pt x="267" y="383"/>
                </a:lnTo>
                <a:lnTo>
                  <a:pt x="276" y="381"/>
                </a:lnTo>
                <a:lnTo>
                  <a:pt x="287" y="379"/>
                </a:lnTo>
                <a:lnTo>
                  <a:pt x="296" y="375"/>
                </a:lnTo>
                <a:lnTo>
                  <a:pt x="301" y="371"/>
                </a:lnTo>
                <a:lnTo>
                  <a:pt x="306" y="369"/>
                </a:lnTo>
                <a:lnTo>
                  <a:pt x="320" y="355"/>
                </a:lnTo>
                <a:lnTo>
                  <a:pt x="334" y="343"/>
                </a:lnTo>
                <a:lnTo>
                  <a:pt x="345" y="329"/>
                </a:lnTo>
                <a:lnTo>
                  <a:pt x="356" y="316"/>
                </a:lnTo>
                <a:lnTo>
                  <a:pt x="365" y="300"/>
                </a:lnTo>
                <a:lnTo>
                  <a:pt x="373" y="284"/>
                </a:lnTo>
                <a:lnTo>
                  <a:pt x="376" y="275"/>
                </a:lnTo>
                <a:lnTo>
                  <a:pt x="377" y="270"/>
                </a:lnTo>
                <a:lnTo>
                  <a:pt x="379" y="267"/>
                </a:lnTo>
                <a:lnTo>
                  <a:pt x="385" y="251"/>
                </a:lnTo>
                <a:lnTo>
                  <a:pt x="398" y="171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1" name="Freeform 17"/>
          <p:cNvSpPr>
            <a:spLocks/>
          </p:cNvSpPr>
          <p:nvPr/>
        </p:nvSpPr>
        <p:spPr bwMode="auto">
          <a:xfrm>
            <a:off x="6235700" y="3714750"/>
            <a:ext cx="115888" cy="117475"/>
          </a:xfrm>
          <a:custGeom>
            <a:avLst/>
            <a:gdLst>
              <a:gd name="T0" fmla="*/ 28487192 w 398"/>
              <a:gd name="T1" fmla="*/ 5428324 h 384"/>
              <a:gd name="T2" fmla="*/ 27724311 w 398"/>
              <a:gd name="T3" fmla="*/ 4118049 h 384"/>
              <a:gd name="T4" fmla="*/ 26791675 w 398"/>
              <a:gd name="T5" fmla="*/ 3088614 h 384"/>
              <a:gd name="T6" fmla="*/ 25859039 w 398"/>
              <a:gd name="T7" fmla="*/ 1965259 h 384"/>
              <a:gd name="T8" fmla="*/ 24926402 w 398"/>
              <a:gd name="T9" fmla="*/ 1123049 h 384"/>
              <a:gd name="T10" fmla="*/ 11530565 w 398"/>
              <a:gd name="T11" fmla="*/ 0 h 384"/>
              <a:gd name="T12" fmla="*/ 11445833 w 398"/>
              <a:gd name="T13" fmla="*/ 374452 h 384"/>
              <a:gd name="T14" fmla="*/ 11276077 w 398"/>
              <a:gd name="T15" fmla="*/ 748597 h 384"/>
              <a:gd name="T16" fmla="*/ 10089244 w 398"/>
              <a:gd name="T17" fmla="*/ 1123049 h 384"/>
              <a:gd name="T18" fmla="*/ 9495828 w 398"/>
              <a:gd name="T19" fmla="*/ 1310275 h 384"/>
              <a:gd name="T20" fmla="*/ 9326072 w 398"/>
              <a:gd name="T21" fmla="*/ 1310275 h 384"/>
              <a:gd name="T22" fmla="*/ 9241340 w 398"/>
              <a:gd name="T23" fmla="*/ 1310275 h 384"/>
              <a:gd name="T24" fmla="*/ 9241340 w 398"/>
              <a:gd name="T25" fmla="*/ 1497500 h 384"/>
              <a:gd name="T26" fmla="*/ 9071876 w 398"/>
              <a:gd name="T27" fmla="*/ 1684726 h 384"/>
              <a:gd name="T28" fmla="*/ 6952115 w 398"/>
              <a:gd name="T29" fmla="*/ 2433323 h 384"/>
              <a:gd name="T30" fmla="*/ 3730545 w 398"/>
              <a:gd name="T31" fmla="*/ 6364147 h 384"/>
              <a:gd name="T32" fmla="*/ 1356588 w 398"/>
              <a:gd name="T33" fmla="*/ 9733293 h 384"/>
              <a:gd name="T34" fmla="*/ 593416 w 398"/>
              <a:gd name="T35" fmla="*/ 12353842 h 384"/>
              <a:gd name="T36" fmla="*/ 169464 w 398"/>
              <a:gd name="T37" fmla="*/ 15161617 h 384"/>
              <a:gd name="T38" fmla="*/ 0 w 398"/>
              <a:gd name="T39" fmla="*/ 17969392 h 384"/>
              <a:gd name="T40" fmla="*/ 169464 w 398"/>
              <a:gd name="T41" fmla="*/ 20964087 h 384"/>
              <a:gd name="T42" fmla="*/ 254488 w 398"/>
              <a:gd name="T43" fmla="*/ 22648813 h 384"/>
              <a:gd name="T44" fmla="*/ 254488 w 398"/>
              <a:gd name="T45" fmla="*/ 23491023 h 384"/>
              <a:gd name="T46" fmla="*/ 254488 w 398"/>
              <a:gd name="T47" fmla="*/ 23959087 h 384"/>
              <a:gd name="T48" fmla="*/ 254488 w 398"/>
              <a:gd name="T49" fmla="*/ 24146313 h 384"/>
              <a:gd name="T50" fmla="*/ 254488 w 398"/>
              <a:gd name="T51" fmla="*/ 24239620 h 384"/>
              <a:gd name="T52" fmla="*/ 423952 w 398"/>
              <a:gd name="T53" fmla="*/ 24520459 h 384"/>
              <a:gd name="T54" fmla="*/ 1441321 w 398"/>
              <a:gd name="T55" fmla="*/ 26298798 h 384"/>
              <a:gd name="T56" fmla="*/ 2713177 w 398"/>
              <a:gd name="T57" fmla="*/ 28076831 h 384"/>
              <a:gd name="T58" fmla="*/ 5256598 w 398"/>
              <a:gd name="T59" fmla="*/ 31633203 h 384"/>
              <a:gd name="T60" fmla="*/ 7037139 w 398"/>
              <a:gd name="T61" fmla="*/ 33692381 h 384"/>
              <a:gd name="T62" fmla="*/ 7969775 w 398"/>
              <a:gd name="T63" fmla="*/ 34721817 h 384"/>
              <a:gd name="T64" fmla="*/ 9156608 w 398"/>
              <a:gd name="T65" fmla="*/ 35751252 h 384"/>
              <a:gd name="T66" fmla="*/ 15854527 w 398"/>
              <a:gd name="T67" fmla="*/ 35938478 h 384"/>
              <a:gd name="T68" fmla="*/ 22637178 w 398"/>
              <a:gd name="T69" fmla="*/ 35751252 h 384"/>
              <a:gd name="T70" fmla="*/ 23400350 w 398"/>
              <a:gd name="T71" fmla="*/ 35657640 h 384"/>
              <a:gd name="T72" fmla="*/ 24247963 w 398"/>
              <a:gd name="T73" fmla="*/ 35376801 h 384"/>
              <a:gd name="T74" fmla="*/ 25011135 w 398"/>
              <a:gd name="T75" fmla="*/ 35002655 h 384"/>
              <a:gd name="T76" fmla="*/ 25943771 w 398"/>
              <a:gd name="T77" fmla="*/ 34440978 h 384"/>
              <a:gd name="T78" fmla="*/ 27130604 w 398"/>
              <a:gd name="T79" fmla="*/ 33224316 h 384"/>
              <a:gd name="T80" fmla="*/ 27554556 w 398"/>
              <a:gd name="T81" fmla="*/ 32569332 h 384"/>
              <a:gd name="T82" fmla="*/ 28147972 w 398"/>
              <a:gd name="T83" fmla="*/ 32007655 h 384"/>
              <a:gd name="T84" fmla="*/ 29165632 w 398"/>
              <a:gd name="T85" fmla="*/ 30790993 h 384"/>
              <a:gd name="T86" fmla="*/ 30097977 w 398"/>
              <a:gd name="T87" fmla="*/ 29480718 h 384"/>
              <a:gd name="T88" fmla="*/ 30776417 w 398"/>
              <a:gd name="T89" fmla="*/ 27983218 h 384"/>
              <a:gd name="T90" fmla="*/ 31454566 w 398"/>
              <a:gd name="T91" fmla="*/ 26486024 h 384"/>
              <a:gd name="T92" fmla="*/ 31624321 w 398"/>
              <a:gd name="T93" fmla="*/ 25643508 h 384"/>
              <a:gd name="T94" fmla="*/ 31709053 w 398"/>
              <a:gd name="T95" fmla="*/ 25269362 h 384"/>
              <a:gd name="T96" fmla="*/ 31963250 w 398"/>
              <a:gd name="T97" fmla="*/ 24894910 h 384"/>
              <a:gd name="T98" fmla="*/ 32387202 w 398"/>
              <a:gd name="T99" fmla="*/ 23397410 h 384"/>
              <a:gd name="T100" fmla="*/ 33065642 w 398"/>
              <a:gd name="T101" fmla="*/ 19560199 h 384"/>
              <a:gd name="T102" fmla="*/ 33743790 w 398"/>
              <a:gd name="T103" fmla="*/ 15910214 h 384"/>
              <a:gd name="T104" fmla="*/ 31285101 w 398"/>
              <a:gd name="T105" fmla="*/ 10482196 h 384"/>
              <a:gd name="T106" fmla="*/ 29928513 w 398"/>
              <a:gd name="T107" fmla="*/ 7955260 h 384"/>
              <a:gd name="T108" fmla="*/ 28487192 w 398"/>
              <a:gd name="T109" fmla="*/ 5428324 h 38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398"/>
              <a:gd name="T166" fmla="*/ 0 h 384"/>
              <a:gd name="T167" fmla="*/ 398 w 398"/>
              <a:gd name="T168" fmla="*/ 384 h 38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398" h="384">
                <a:moveTo>
                  <a:pt x="336" y="58"/>
                </a:moveTo>
                <a:lnTo>
                  <a:pt x="327" y="44"/>
                </a:lnTo>
                <a:lnTo>
                  <a:pt x="316" y="33"/>
                </a:lnTo>
                <a:lnTo>
                  <a:pt x="305" y="21"/>
                </a:lnTo>
                <a:lnTo>
                  <a:pt x="294" y="12"/>
                </a:lnTo>
                <a:lnTo>
                  <a:pt x="136" y="0"/>
                </a:lnTo>
                <a:lnTo>
                  <a:pt x="135" y="4"/>
                </a:lnTo>
                <a:lnTo>
                  <a:pt x="133" y="8"/>
                </a:lnTo>
                <a:lnTo>
                  <a:pt x="119" y="12"/>
                </a:lnTo>
                <a:lnTo>
                  <a:pt x="112" y="14"/>
                </a:lnTo>
                <a:lnTo>
                  <a:pt x="110" y="14"/>
                </a:lnTo>
                <a:lnTo>
                  <a:pt x="109" y="14"/>
                </a:lnTo>
                <a:lnTo>
                  <a:pt x="109" y="16"/>
                </a:lnTo>
                <a:lnTo>
                  <a:pt x="107" y="18"/>
                </a:lnTo>
                <a:lnTo>
                  <a:pt x="82" y="26"/>
                </a:lnTo>
                <a:lnTo>
                  <a:pt x="44" y="68"/>
                </a:lnTo>
                <a:lnTo>
                  <a:pt x="16" y="104"/>
                </a:lnTo>
                <a:lnTo>
                  <a:pt x="7" y="132"/>
                </a:lnTo>
                <a:lnTo>
                  <a:pt x="2" y="162"/>
                </a:lnTo>
                <a:lnTo>
                  <a:pt x="0" y="192"/>
                </a:lnTo>
                <a:lnTo>
                  <a:pt x="2" y="224"/>
                </a:lnTo>
                <a:lnTo>
                  <a:pt x="3" y="242"/>
                </a:lnTo>
                <a:lnTo>
                  <a:pt x="3" y="251"/>
                </a:lnTo>
                <a:lnTo>
                  <a:pt x="3" y="256"/>
                </a:lnTo>
                <a:lnTo>
                  <a:pt x="3" y="258"/>
                </a:lnTo>
                <a:lnTo>
                  <a:pt x="3" y="259"/>
                </a:lnTo>
                <a:lnTo>
                  <a:pt x="5" y="262"/>
                </a:lnTo>
                <a:lnTo>
                  <a:pt x="17" y="281"/>
                </a:lnTo>
                <a:lnTo>
                  <a:pt x="32" y="300"/>
                </a:lnTo>
                <a:lnTo>
                  <a:pt x="62" y="338"/>
                </a:lnTo>
                <a:lnTo>
                  <a:pt x="83" y="360"/>
                </a:lnTo>
                <a:lnTo>
                  <a:pt x="94" y="371"/>
                </a:lnTo>
                <a:lnTo>
                  <a:pt x="108" y="382"/>
                </a:lnTo>
                <a:lnTo>
                  <a:pt x="187" y="384"/>
                </a:lnTo>
                <a:lnTo>
                  <a:pt x="267" y="382"/>
                </a:lnTo>
                <a:lnTo>
                  <a:pt x="276" y="381"/>
                </a:lnTo>
                <a:lnTo>
                  <a:pt x="286" y="378"/>
                </a:lnTo>
                <a:lnTo>
                  <a:pt x="295" y="374"/>
                </a:lnTo>
                <a:lnTo>
                  <a:pt x="306" y="368"/>
                </a:lnTo>
                <a:lnTo>
                  <a:pt x="320" y="355"/>
                </a:lnTo>
                <a:lnTo>
                  <a:pt x="325" y="348"/>
                </a:lnTo>
                <a:lnTo>
                  <a:pt x="332" y="342"/>
                </a:lnTo>
                <a:lnTo>
                  <a:pt x="344" y="329"/>
                </a:lnTo>
                <a:lnTo>
                  <a:pt x="355" y="315"/>
                </a:lnTo>
                <a:lnTo>
                  <a:pt x="363" y="299"/>
                </a:lnTo>
                <a:lnTo>
                  <a:pt x="371" y="283"/>
                </a:lnTo>
                <a:lnTo>
                  <a:pt x="373" y="274"/>
                </a:lnTo>
                <a:lnTo>
                  <a:pt x="374" y="270"/>
                </a:lnTo>
                <a:lnTo>
                  <a:pt x="377" y="266"/>
                </a:lnTo>
                <a:lnTo>
                  <a:pt x="382" y="250"/>
                </a:lnTo>
                <a:lnTo>
                  <a:pt x="390" y="209"/>
                </a:lnTo>
                <a:lnTo>
                  <a:pt x="398" y="170"/>
                </a:lnTo>
                <a:lnTo>
                  <a:pt x="369" y="112"/>
                </a:lnTo>
                <a:lnTo>
                  <a:pt x="353" y="85"/>
                </a:lnTo>
                <a:lnTo>
                  <a:pt x="336" y="58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2" name="Freeform 18"/>
          <p:cNvSpPr>
            <a:spLocks/>
          </p:cNvSpPr>
          <p:nvPr/>
        </p:nvSpPr>
        <p:spPr bwMode="auto">
          <a:xfrm>
            <a:off x="6253163" y="4130675"/>
            <a:ext cx="128587" cy="134938"/>
          </a:xfrm>
          <a:custGeom>
            <a:avLst/>
            <a:gdLst>
              <a:gd name="T0" fmla="*/ 34446997 w 449"/>
              <a:gd name="T1" fmla="*/ 27028509 h 442"/>
              <a:gd name="T2" fmla="*/ 35431017 w 449"/>
              <a:gd name="T3" fmla="*/ 24232361 h 442"/>
              <a:gd name="T4" fmla="*/ 36169318 w 449"/>
              <a:gd name="T5" fmla="*/ 21529633 h 442"/>
              <a:gd name="T6" fmla="*/ 36579422 w 449"/>
              <a:gd name="T7" fmla="*/ 18733485 h 442"/>
              <a:gd name="T8" fmla="*/ 36825427 w 449"/>
              <a:gd name="T9" fmla="*/ 16030757 h 442"/>
              <a:gd name="T10" fmla="*/ 35595115 w 449"/>
              <a:gd name="T11" fmla="*/ 13141496 h 442"/>
              <a:gd name="T12" fmla="*/ 34364804 w 449"/>
              <a:gd name="T13" fmla="*/ 10531880 h 442"/>
              <a:gd name="T14" fmla="*/ 33052587 w 449"/>
              <a:gd name="T15" fmla="*/ 8015378 h 442"/>
              <a:gd name="T16" fmla="*/ 31658463 w 449"/>
              <a:gd name="T17" fmla="*/ 5685408 h 442"/>
              <a:gd name="T18" fmla="*/ 30838256 w 449"/>
              <a:gd name="T19" fmla="*/ 4380600 h 442"/>
              <a:gd name="T20" fmla="*/ 30018048 w 449"/>
              <a:gd name="T21" fmla="*/ 3355133 h 442"/>
              <a:gd name="T22" fmla="*/ 28049722 w 449"/>
              <a:gd name="T23" fmla="*/ 1304808 h 442"/>
              <a:gd name="T24" fmla="*/ 19437830 w 449"/>
              <a:gd name="T25" fmla="*/ 559291 h 442"/>
              <a:gd name="T26" fmla="*/ 10826224 w 449"/>
              <a:gd name="T27" fmla="*/ 0 h 442"/>
              <a:gd name="T28" fmla="*/ 8857897 w 449"/>
              <a:gd name="T29" fmla="*/ 932049 h 442"/>
              <a:gd name="T30" fmla="*/ 7135576 w 449"/>
              <a:gd name="T31" fmla="*/ 2050325 h 442"/>
              <a:gd name="T32" fmla="*/ 5577067 w 449"/>
              <a:gd name="T33" fmla="*/ 3541665 h 442"/>
              <a:gd name="T34" fmla="*/ 4264850 w 449"/>
              <a:gd name="T35" fmla="*/ 5312649 h 442"/>
              <a:gd name="T36" fmla="*/ 3034539 w 449"/>
              <a:gd name="T37" fmla="*/ 7362974 h 442"/>
              <a:gd name="T38" fmla="*/ 2214331 w 449"/>
              <a:gd name="T39" fmla="*/ 9599831 h 442"/>
              <a:gd name="T40" fmla="*/ 1722321 w 449"/>
              <a:gd name="T41" fmla="*/ 10718107 h 442"/>
              <a:gd name="T42" fmla="*/ 1476316 w 449"/>
              <a:gd name="T43" fmla="*/ 12116333 h 442"/>
              <a:gd name="T44" fmla="*/ 984306 w 449"/>
              <a:gd name="T45" fmla="*/ 14912175 h 442"/>
              <a:gd name="T46" fmla="*/ 164099 w 449"/>
              <a:gd name="T47" fmla="*/ 21995505 h 442"/>
              <a:gd name="T48" fmla="*/ 0 w 449"/>
              <a:gd name="T49" fmla="*/ 29451898 h 442"/>
              <a:gd name="T50" fmla="*/ 984306 w 449"/>
              <a:gd name="T51" fmla="*/ 31222577 h 442"/>
              <a:gd name="T52" fmla="*/ 2214331 w 449"/>
              <a:gd name="T53" fmla="*/ 32993562 h 442"/>
              <a:gd name="T54" fmla="*/ 3444642 w 449"/>
              <a:gd name="T55" fmla="*/ 34671128 h 442"/>
              <a:gd name="T56" fmla="*/ 4839052 w 449"/>
              <a:gd name="T57" fmla="*/ 36441808 h 442"/>
              <a:gd name="T58" fmla="*/ 6561374 w 449"/>
              <a:gd name="T59" fmla="*/ 38399020 h 442"/>
              <a:gd name="T60" fmla="*/ 8693799 w 449"/>
              <a:gd name="T61" fmla="*/ 40449650 h 442"/>
              <a:gd name="T62" fmla="*/ 15091073 w 449"/>
              <a:gd name="T63" fmla="*/ 40915522 h 442"/>
              <a:gd name="T64" fmla="*/ 21652447 w 449"/>
              <a:gd name="T65" fmla="*/ 41195167 h 442"/>
              <a:gd name="T66" fmla="*/ 22636467 w 449"/>
              <a:gd name="T67" fmla="*/ 40915522 h 442"/>
              <a:gd name="T68" fmla="*/ 23784872 w 449"/>
              <a:gd name="T69" fmla="*/ 40449650 h 442"/>
              <a:gd name="T70" fmla="*/ 24522887 w 449"/>
              <a:gd name="T71" fmla="*/ 39703827 h 442"/>
              <a:gd name="T72" fmla="*/ 25343094 w 449"/>
              <a:gd name="T73" fmla="*/ 39051424 h 442"/>
              <a:gd name="T74" fmla="*/ 26081396 w 449"/>
              <a:gd name="T75" fmla="*/ 38305906 h 442"/>
              <a:gd name="T76" fmla="*/ 26901317 w 449"/>
              <a:gd name="T77" fmla="*/ 37653503 h 442"/>
              <a:gd name="T78" fmla="*/ 28459826 w 449"/>
              <a:gd name="T79" fmla="*/ 36069050 h 442"/>
              <a:gd name="T80" fmla="*/ 29115934 w 449"/>
              <a:gd name="T81" fmla="*/ 35230114 h 442"/>
              <a:gd name="T82" fmla="*/ 29853949 w 449"/>
              <a:gd name="T83" fmla="*/ 34484597 h 442"/>
              <a:gd name="T84" fmla="*/ 30346246 w 449"/>
              <a:gd name="T85" fmla="*/ 33552547 h 442"/>
              <a:gd name="T86" fmla="*/ 31002354 w 449"/>
              <a:gd name="T87" fmla="*/ 32713917 h 442"/>
              <a:gd name="T88" fmla="*/ 31576270 w 449"/>
              <a:gd name="T89" fmla="*/ 31781868 h 442"/>
              <a:gd name="T90" fmla="*/ 32232379 w 449"/>
              <a:gd name="T91" fmla="*/ 30942932 h 442"/>
              <a:gd name="T92" fmla="*/ 33380784 w 449"/>
              <a:gd name="T93" fmla="*/ 28985720 h 442"/>
              <a:gd name="T94" fmla="*/ 34446997 w 449"/>
              <a:gd name="T95" fmla="*/ 27028509 h 44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49"/>
              <a:gd name="T145" fmla="*/ 0 h 442"/>
              <a:gd name="T146" fmla="*/ 449 w 449"/>
              <a:gd name="T147" fmla="*/ 442 h 442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49" h="442">
                <a:moveTo>
                  <a:pt x="420" y="290"/>
                </a:moveTo>
                <a:lnTo>
                  <a:pt x="432" y="260"/>
                </a:lnTo>
                <a:lnTo>
                  <a:pt x="441" y="231"/>
                </a:lnTo>
                <a:lnTo>
                  <a:pt x="446" y="201"/>
                </a:lnTo>
                <a:lnTo>
                  <a:pt x="449" y="172"/>
                </a:lnTo>
                <a:lnTo>
                  <a:pt x="434" y="141"/>
                </a:lnTo>
                <a:lnTo>
                  <a:pt x="419" y="113"/>
                </a:lnTo>
                <a:lnTo>
                  <a:pt x="403" y="86"/>
                </a:lnTo>
                <a:lnTo>
                  <a:pt x="386" y="61"/>
                </a:lnTo>
                <a:lnTo>
                  <a:pt x="376" y="47"/>
                </a:lnTo>
                <a:lnTo>
                  <a:pt x="366" y="36"/>
                </a:lnTo>
                <a:lnTo>
                  <a:pt x="342" y="14"/>
                </a:lnTo>
                <a:lnTo>
                  <a:pt x="237" y="6"/>
                </a:lnTo>
                <a:lnTo>
                  <a:pt x="132" y="0"/>
                </a:lnTo>
                <a:lnTo>
                  <a:pt x="108" y="10"/>
                </a:lnTo>
                <a:lnTo>
                  <a:pt x="87" y="22"/>
                </a:lnTo>
                <a:lnTo>
                  <a:pt x="68" y="38"/>
                </a:lnTo>
                <a:lnTo>
                  <a:pt x="52" y="57"/>
                </a:lnTo>
                <a:lnTo>
                  <a:pt x="37" y="79"/>
                </a:lnTo>
                <a:lnTo>
                  <a:pt x="27" y="103"/>
                </a:lnTo>
                <a:lnTo>
                  <a:pt x="21" y="115"/>
                </a:lnTo>
                <a:lnTo>
                  <a:pt x="18" y="130"/>
                </a:lnTo>
                <a:lnTo>
                  <a:pt x="12" y="160"/>
                </a:lnTo>
                <a:lnTo>
                  <a:pt x="2" y="236"/>
                </a:lnTo>
                <a:lnTo>
                  <a:pt x="0" y="316"/>
                </a:lnTo>
                <a:lnTo>
                  <a:pt x="12" y="335"/>
                </a:lnTo>
                <a:lnTo>
                  <a:pt x="27" y="354"/>
                </a:lnTo>
                <a:lnTo>
                  <a:pt x="42" y="372"/>
                </a:lnTo>
                <a:lnTo>
                  <a:pt x="59" y="391"/>
                </a:lnTo>
                <a:lnTo>
                  <a:pt x="80" y="412"/>
                </a:lnTo>
                <a:lnTo>
                  <a:pt x="106" y="434"/>
                </a:lnTo>
                <a:lnTo>
                  <a:pt x="184" y="439"/>
                </a:lnTo>
                <a:lnTo>
                  <a:pt x="264" y="442"/>
                </a:lnTo>
                <a:lnTo>
                  <a:pt x="276" y="439"/>
                </a:lnTo>
                <a:lnTo>
                  <a:pt x="290" y="434"/>
                </a:lnTo>
                <a:lnTo>
                  <a:pt x="299" y="426"/>
                </a:lnTo>
                <a:lnTo>
                  <a:pt x="309" y="419"/>
                </a:lnTo>
                <a:lnTo>
                  <a:pt x="318" y="411"/>
                </a:lnTo>
                <a:lnTo>
                  <a:pt x="328" y="404"/>
                </a:lnTo>
                <a:lnTo>
                  <a:pt x="347" y="387"/>
                </a:lnTo>
                <a:lnTo>
                  <a:pt x="355" y="378"/>
                </a:lnTo>
                <a:lnTo>
                  <a:pt x="364" y="370"/>
                </a:lnTo>
                <a:lnTo>
                  <a:pt x="370" y="360"/>
                </a:lnTo>
                <a:lnTo>
                  <a:pt x="378" y="351"/>
                </a:lnTo>
                <a:lnTo>
                  <a:pt x="385" y="341"/>
                </a:lnTo>
                <a:lnTo>
                  <a:pt x="393" y="332"/>
                </a:lnTo>
                <a:lnTo>
                  <a:pt x="407" y="311"/>
                </a:lnTo>
                <a:lnTo>
                  <a:pt x="420" y="29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3" name="Freeform 19"/>
          <p:cNvSpPr>
            <a:spLocks/>
          </p:cNvSpPr>
          <p:nvPr/>
        </p:nvSpPr>
        <p:spPr bwMode="auto">
          <a:xfrm>
            <a:off x="6251575" y="4595813"/>
            <a:ext cx="114300" cy="117475"/>
          </a:xfrm>
          <a:custGeom>
            <a:avLst/>
            <a:gdLst>
              <a:gd name="T0" fmla="*/ 11216621 w 398"/>
              <a:gd name="T1" fmla="*/ 0 h 384"/>
              <a:gd name="T2" fmla="*/ 11134198 w 398"/>
              <a:gd name="T3" fmla="*/ 187226 h 384"/>
              <a:gd name="T4" fmla="*/ 11134198 w 398"/>
              <a:gd name="T5" fmla="*/ 561677 h 384"/>
              <a:gd name="T6" fmla="*/ 11051776 w 398"/>
              <a:gd name="T7" fmla="*/ 561677 h 384"/>
              <a:gd name="T8" fmla="*/ 11051776 w 398"/>
              <a:gd name="T9" fmla="*/ 654984 h 384"/>
              <a:gd name="T10" fmla="*/ 11051776 w 398"/>
              <a:gd name="T11" fmla="*/ 748597 h 384"/>
              <a:gd name="T12" fmla="*/ 8989781 w 398"/>
              <a:gd name="T13" fmla="*/ 1684726 h 384"/>
              <a:gd name="T14" fmla="*/ 6928073 w 398"/>
              <a:gd name="T15" fmla="*/ 2526936 h 384"/>
              <a:gd name="T16" fmla="*/ 5278477 w 398"/>
              <a:gd name="T17" fmla="*/ 4211662 h 384"/>
              <a:gd name="T18" fmla="*/ 3876436 w 398"/>
              <a:gd name="T19" fmla="*/ 6270534 h 384"/>
              <a:gd name="T20" fmla="*/ 2556816 w 398"/>
              <a:gd name="T21" fmla="*/ 7955260 h 384"/>
              <a:gd name="T22" fmla="*/ 1484464 w 398"/>
              <a:gd name="T23" fmla="*/ 9826906 h 384"/>
              <a:gd name="T24" fmla="*/ 659666 w 398"/>
              <a:gd name="T25" fmla="*/ 12447455 h 384"/>
              <a:gd name="T26" fmla="*/ 247554 w 398"/>
              <a:gd name="T27" fmla="*/ 15161617 h 384"/>
              <a:gd name="T28" fmla="*/ 0 w 398"/>
              <a:gd name="T29" fmla="*/ 17969392 h 384"/>
              <a:gd name="T30" fmla="*/ 247554 w 398"/>
              <a:gd name="T31" fmla="*/ 20870474 h 384"/>
              <a:gd name="T32" fmla="*/ 247554 w 398"/>
              <a:gd name="T33" fmla="*/ 22742426 h 384"/>
              <a:gd name="T34" fmla="*/ 329977 w 398"/>
              <a:gd name="T35" fmla="*/ 24614072 h 384"/>
              <a:gd name="T36" fmla="*/ 1319619 w 398"/>
              <a:gd name="T37" fmla="*/ 26392411 h 384"/>
              <a:gd name="T38" fmla="*/ 2556816 w 398"/>
              <a:gd name="T39" fmla="*/ 28264057 h 384"/>
              <a:gd name="T40" fmla="*/ 3794013 w 398"/>
              <a:gd name="T41" fmla="*/ 29948783 h 384"/>
              <a:gd name="T42" fmla="*/ 5196055 w 398"/>
              <a:gd name="T43" fmla="*/ 31633203 h 384"/>
              <a:gd name="T44" fmla="*/ 6928073 w 398"/>
              <a:gd name="T45" fmla="*/ 33598768 h 384"/>
              <a:gd name="T46" fmla="*/ 9072204 w 398"/>
              <a:gd name="T47" fmla="*/ 35657640 h 384"/>
              <a:gd name="T48" fmla="*/ 12288973 w 398"/>
              <a:gd name="T49" fmla="*/ 35844865 h 384"/>
              <a:gd name="T50" fmla="*/ 15423033 w 398"/>
              <a:gd name="T51" fmla="*/ 35938478 h 384"/>
              <a:gd name="T52" fmla="*/ 18639516 w 398"/>
              <a:gd name="T53" fmla="*/ 35938478 h 384"/>
              <a:gd name="T54" fmla="*/ 22021130 w 398"/>
              <a:gd name="T55" fmla="*/ 35844865 h 384"/>
              <a:gd name="T56" fmla="*/ 23670439 w 398"/>
              <a:gd name="T57" fmla="*/ 35470414 h 384"/>
              <a:gd name="T58" fmla="*/ 24412814 w 398"/>
              <a:gd name="T59" fmla="*/ 35002655 h 384"/>
              <a:gd name="T60" fmla="*/ 25237612 w 398"/>
              <a:gd name="T61" fmla="*/ 34628204 h 384"/>
              <a:gd name="T62" fmla="*/ 26392100 w 398"/>
              <a:gd name="T63" fmla="*/ 33317929 h 384"/>
              <a:gd name="T64" fmla="*/ 27546874 w 398"/>
              <a:gd name="T65" fmla="*/ 32194880 h 384"/>
              <a:gd name="T66" fmla="*/ 28454095 w 398"/>
              <a:gd name="T67" fmla="*/ 30790993 h 384"/>
              <a:gd name="T68" fmla="*/ 29361315 w 398"/>
              <a:gd name="T69" fmla="*/ 29480718 h 384"/>
              <a:gd name="T70" fmla="*/ 30103691 w 398"/>
              <a:gd name="T71" fmla="*/ 27983218 h 384"/>
              <a:gd name="T72" fmla="*/ 30763357 w 398"/>
              <a:gd name="T73" fmla="*/ 26486024 h 384"/>
              <a:gd name="T74" fmla="*/ 31010911 w 398"/>
              <a:gd name="T75" fmla="*/ 25643508 h 384"/>
              <a:gd name="T76" fmla="*/ 31093333 w 398"/>
              <a:gd name="T77" fmla="*/ 25269362 h 384"/>
              <a:gd name="T78" fmla="*/ 31258178 w 398"/>
              <a:gd name="T79" fmla="*/ 24894910 h 384"/>
              <a:gd name="T80" fmla="*/ 31423310 w 398"/>
              <a:gd name="T81" fmla="*/ 24052700 h 384"/>
              <a:gd name="T82" fmla="*/ 31505732 w 398"/>
              <a:gd name="T83" fmla="*/ 23678249 h 384"/>
              <a:gd name="T84" fmla="*/ 31753287 w 398"/>
              <a:gd name="T85" fmla="*/ 23303797 h 384"/>
              <a:gd name="T86" fmla="*/ 32248108 w 398"/>
              <a:gd name="T87" fmla="*/ 19653812 h 384"/>
              <a:gd name="T88" fmla="*/ 32825352 w 398"/>
              <a:gd name="T89" fmla="*/ 16003827 h 384"/>
              <a:gd name="T90" fmla="*/ 31588155 w 398"/>
              <a:gd name="T91" fmla="*/ 13196052 h 384"/>
              <a:gd name="T92" fmla="*/ 30516090 w 398"/>
              <a:gd name="T93" fmla="*/ 10482196 h 384"/>
              <a:gd name="T94" fmla="*/ 27876851 w 398"/>
              <a:gd name="T95" fmla="*/ 5521937 h 384"/>
              <a:gd name="T96" fmla="*/ 27052053 w 398"/>
              <a:gd name="T97" fmla="*/ 4211662 h 384"/>
              <a:gd name="T98" fmla="*/ 26227255 w 398"/>
              <a:gd name="T99" fmla="*/ 3181921 h 384"/>
              <a:gd name="T100" fmla="*/ 25155190 w 398"/>
              <a:gd name="T101" fmla="*/ 2152485 h 384"/>
              <a:gd name="T102" fmla="*/ 24247970 w 398"/>
              <a:gd name="T103" fmla="*/ 1310275 h 384"/>
              <a:gd name="T104" fmla="*/ 11216621 w 398"/>
              <a:gd name="T105" fmla="*/ 0 h 38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98"/>
              <a:gd name="T160" fmla="*/ 0 h 384"/>
              <a:gd name="T161" fmla="*/ 398 w 398"/>
              <a:gd name="T162" fmla="*/ 384 h 384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98" h="384">
                <a:moveTo>
                  <a:pt x="136" y="0"/>
                </a:moveTo>
                <a:lnTo>
                  <a:pt x="135" y="2"/>
                </a:lnTo>
                <a:lnTo>
                  <a:pt x="135" y="6"/>
                </a:lnTo>
                <a:lnTo>
                  <a:pt x="134" y="6"/>
                </a:lnTo>
                <a:lnTo>
                  <a:pt x="134" y="7"/>
                </a:lnTo>
                <a:lnTo>
                  <a:pt x="134" y="8"/>
                </a:lnTo>
                <a:lnTo>
                  <a:pt x="109" y="18"/>
                </a:lnTo>
                <a:lnTo>
                  <a:pt x="84" y="27"/>
                </a:lnTo>
                <a:lnTo>
                  <a:pt x="64" y="45"/>
                </a:lnTo>
                <a:lnTo>
                  <a:pt x="47" y="67"/>
                </a:lnTo>
                <a:lnTo>
                  <a:pt x="31" y="85"/>
                </a:lnTo>
                <a:lnTo>
                  <a:pt x="18" y="105"/>
                </a:lnTo>
                <a:lnTo>
                  <a:pt x="8" y="133"/>
                </a:lnTo>
                <a:lnTo>
                  <a:pt x="3" y="162"/>
                </a:lnTo>
                <a:lnTo>
                  <a:pt x="0" y="192"/>
                </a:lnTo>
                <a:lnTo>
                  <a:pt x="3" y="223"/>
                </a:lnTo>
                <a:lnTo>
                  <a:pt x="3" y="243"/>
                </a:lnTo>
                <a:lnTo>
                  <a:pt x="4" y="263"/>
                </a:lnTo>
                <a:lnTo>
                  <a:pt x="16" y="282"/>
                </a:lnTo>
                <a:lnTo>
                  <a:pt x="31" y="302"/>
                </a:lnTo>
                <a:lnTo>
                  <a:pt x="46" y="320"/>
                </a:lnTo>
                <a:lnTo>
                  <a:pt x="63" y="338"/>
                </a:lnTo>
                <a:lnTo>
                  <a:pt x="84" y="359"/>
                </a:lnTo>
                <a:lnTo>
                  <a:pt x="110" y="381"/>
                </a:lnTo>
                <a:lnTo>
                  <a:pt x="149" y="383"/>
                </a:lnTo>
                <a:lnTo>
                  <a:pt x="187" y="384"/>
                </a:lnTo>
                <a:lnTo>
                  <a:pt x="226" y="384"/>
                </a:lnTo>
                <a:lnTo>
                  <a:pt x="267" y="383"/>
                </a:lnTo>
                <a:lnTo>
                  <a:pt x="287" y="379"/>
                </a:lnTo>
                <a:lnTo>
                  <a:pt x="296" y="374"/>
                </a:lnTo>
                <a:lnTo>
                  <a:pt x="306" y="370"/>
                </a:lnTo>
                <a:lnTo>
                  <a:pt x="320" y="356"/>
                </a:lnTo>
                <a:lnTo>
                  <a:pt x="334" y="344"/>
                </a:lnTo>
                <a:lnTo>
                  <a:pt x="345" y="329"/>
                </a:lnTo>
                <a:lnTo>
                  <a:pt x="356" y="315"/>
                </a:lnTo>
                <a:lnTo>
                  <a:pt x="365" y="299"/>
                </a:lnTo>
                <a:lnTo>
                  <a:pt x="373" y="283"/>
                </a:lnTo>
                <a:lnTo>
                  <a:pt x="376" y="274"/>
                </a:lnTo>
                <a:lnTo>
                  <a:pt x="377" y="270"/>
                </a:lnTo>
                <a:lnTo>
                  <a:pt x="379" y="266"/>
                </a:lnTo>
                <a:lnTo>
                  <a:pt x="381" y="257"/>
                </a:lnTo>
                <a:lnTo>
                  <a:pt x="382" y="253"/>
                </a:lnTo>
                <a:lnTo>
                  <a:pt x="385" y="249"/>
                </a:lnTo>
                <a:lnTo>
                  <a:pt x="391" y="210"/>
                </a:lnTo>
                <a:lnTo>
                  <a:pt x="398" y="171"/>
                </a:lnTo>
                <a:lnTo>
                  <a:pt x="383" y="141"/>
                </a:lnTo>
                <a:lnTo>
                  <a:pt x="370" y="112"/>
                </a:lnTo>
                <a:lnTo>
                  <a:pt x="338" y="59"/>
                </a:lnTo>
                <a:lnTo>
                  <a:pt x="328" y="45"/>
                </a:lnTo>
                <a:lnTo>
                  <a:pt x="318" y="34"/>
                </a:lnTo>
                <a:lnTo>
                  <a:pt x="305" y="23"/>
                </a:lnTo>
                <a:lnTo>
                  <a:pt x="294" y="14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4" name="Freeform 20"/>
          <p:cNvSpPr>
            <a:spLocks/>
          </p:cNvSpPr>
          <p:nvPr/>
        </p:nvSpPr>
        <p:spPr bwMode="auto">
          <a:xfrm>
            <a:off x="6265863" y="5013325"/>
            <a:ext cx="115887" cy="117475"/>
          </a:xfrm>
          <a:custGeom>
            <a:avLst/>
            <a:gdLst>
              <a:gd name="T0" fmla="*/ 25723446 w 401"/>
              <a:gd name="T1" fmla="*/ 34347365 h 384"/>
              <a:gd name="T2" fmla="*/ 26809200 w 401"/>
              <a:gd name="T3" fmla="*/ 33224316 h 384"/>
              <a:gd name="T4" fmla="*/ 27310318 w 401"/>
              <a:gd name="T5" fmla="*/ 32569332 h 384"/>
              <a:gd name="T6" fmla="*/ 27894955 w 401"/>
              <a:gd name="T7" fmla="*/ 32007655 h 384"/>
              <a:gd name="T8" fmla="*/ 28813670 w 401"/>
              <a:gd name="T9" fmla="*/ 30790993 h 384"/>
              <a:gd name="T10" fmla="*/ 29732385 w 401"/>
              <a:gd name="T11" fmla="*/ 29480718 h 384"/>
              <a:gd name="T12" fmla="*/ 30400541 w 401"/>
              <a:gd name="T13" fmla="*/ 27983218 h 384"/>
              <a:gd name="T14" fmla="*/ 31068698 w 401"/>
              <a:gd name="T15" fmla="*/ 26486024 h 384"/>
              <a:gd name="T16" fmla="*/ 31319256 w 401"/>
              <a:gd name="T17" fmla="*/ 25643508 h 384"/>
              <a:gd name="T18" fmla="*/ 31402776 w 401"/>
              <a:gd name="T19" fmla="*/ 25269362 h 384"/>
              <a:gd name="T20" fmla="*/ 31569815 w 401"/>
              <a:gd name="T21" fmla="*/ 24894910 h 384"/>
              <a:gd name="T22" fmla="*/ 31736854 w 401"/>
              <a:gd name="T23" fmla="*/ 24052700 h 384"/>
              <a:gd name="T24" fmla="*/ 31820374 w 401"/>
              <a:gd name="T25" fmla="*/ 23678249 h 384"/>
              <a:gd name="T26" fmla="*/ 32070933 w 401"/>
              <a:gd name="T27" fmla="*/ 23303797 h 384"/>
              <a:gd name="T28" fmla="*/ 32822609 w 401"/>
              <a:gd name="T29" fmla="*/ 19560199 h 384"/>
              <a:gd name="T30" fmla="*/ 33490765 w 401"/>
              <a:gd name="T31" fmla="*/ 15910214 h 384"/>
              <a:gd name="T32" fmla="*/ 30985178 w 401"/>
              <a:gd name="T33" fmla="*/ 10482196 h 384"/>
              <a:gd name="T34" fmla="*/ 29648865 w 401"/>
              <a:gd name="T35" fmla="*/ 7955260 h 384"/>
              <a:gd name="T36" fmla="*/ 28229033 w 401"/>
              <a:gd name="T37" fmla="*/ 5428324 h 384"/>
              <a:gd name="T38" fmla="*/ 27393837 w 401"/>
              <a:gd name="T39" fmla="*/ 4118049 h 384"/>
              <a:gd name="T40" fmla="*/ 26558642 w 401"/>
              <a:gd name="T41" fmla="*/ 3088614 h 384"/>
              <a:gd name="T42" fmla="*/ 24554461 w 401"/>
              <a:gd name="T43" fmla="*/ 1029436 h 384"/>
              <a:gd name="T44" fmla="*/ 11358371 w 401"/>
              <a:gd name="T45" fmla="*/ 0 h 384"/>
              <a:gd name="T46" fmla="*/ 11274851 w 401"/>
              <a:gd name="T47" fmla="*/ 374452 h 384"/>
              <a:gd name="T48" fmla="*/ 11191332 w 401"/>
              <a:gd name="T49" fmla="*/ 374452 h 384"/>
              <a:gd name="T50" fmla="*/ 11191332 w 401"/>
              <a:gd name="T51" fmla="*/ 561677 h 384"/>
              <a:gd name="T52" fmla="*/ 11191332 w 401"/>
              <a:gd name="T53" fmla="*/ 748597 h 384"/>
              <a:gd name="T54" fmla="*/ 9103343 w 401"/>
              <a:gd name="T55" fmla="*/ 1684726 h 384"/>
              <a:gd name="T56" fmla="*/ 7015643 w 401"/>
              <a:gd name="T57" fmla="*/ 2433323 h 384"/>
              <a:gd name="T58" fmla="*/ 3841900 w 401"/>
              <a:gd name="T59" fmla="*/ 6176921 h 384"/>
              <a:gd name="T60" fmla="*/ 2672626 w 401"/>
              <a:gd name="T61" fmla="*/ 7955260 h 384"/>
              <a:gd name="T62" fmla="*/ 1586872 w 401"/>
              <a:gd name="T63" fmla="*/ 9639680 h 384"/>
              <a:gd name="T64" fmla="*/ 668156 w 401"/>
              <a:gd name="T65" fmla="*/ 12447455 h 384"/>
              <a:gd name="T66" fmla="*/ 250559 w 401"/>
              <a:gd name="T67" fmla="*/ 15161617 h 384"/>
              <a:gd name="T68" fmla="*/ 0 w 401"/>
              <a:gd name="T69" fmla="*/ 17969392 h 384"/>
              <a:gd name="T70" fmla="*/ 250559 w 401"/>
              <a:gd name="T71" fmla="*/ 20870474 h 384"/>
              <a:gd name="T72" fmla="*/ 250559 w 401"/>
              <a:gd name="T73" fmla="*/ 22555200 h 384"/>
              <a:gd name="T74" fmla="*/ 334078 w 401"/>
              <a:gd name="T75" fmla="*/ 24520459 h 384"/>
              <a:gd name="T76" fmla="*/ 2672626 w 401"/>
              <a:gd name="T77" fmla="*/ 28076831 h 384"/>
              <a:gd name="T78" fmla="*/ 5178213 w 401"/>
              <a:gd name="T79" fmla="*/ 31633203 h 384"/>
              <a:gd name="T80" fmla="*/ 7015643 w 401"/>
              <a:gd name="T81" fmla="*/ 33692381 h 384"/>
              <a:gd name="T82" fmla="*/ 9186862 w 401"/>
              <a:gd name="T83" fmla="*/ 35751252 h 384"/>
              <a:gd name="T84" fmla="*/ 12444125 w 401"/>
              <a:gd name="T85" fmla="*/ 35844865 h 384"/>
              <a:gd name="T86" fmla="*/ 14030997 w 401"/>
              <a:gd name="T87" fmla="*/ 35844865 h 384"/>
              <a:gd name="T88" fmla="*/ 15784908 w 401"/>
              <a:gd name="T89" fmla="*/ 35938478 h 384"/>
              <a:gd name="T90" fmla="*/ 22382953 w 401"/>
              <a:gd name="T91" fmla="*/ 35751252 h 384"/>
              <a:gd name="T92" fmla="*/ 23134629 w 401"/>
              <a:gd name="T93" fmla="*/ 35657640 h 384"/>
              <a:gd name="T94" fmla="*/ 23552227 w 401"/>
              <a:gd name="T95" fmla="*/ 35470414 h 384"/>
              <a:gd name="T96" fmla="*/ 23719266 w 401"/>
              <a:gd name="T97" fmla="*/ 35376801 h 384"/>
              <a:gd name="T98" fmla="*/ 23969824 w 401"/>
              <a:gd name="T99" fmla="*/ 35376801 h 384"/>
              <a:gd name="T100" fmla="*/ 24721500 w 401"/>
              <a:gd name="T101" fmla="*/ 34909042 h 384"/>
              <a:gd name="T102" fmla="*/ 25723446 w 401"/>
              <a:gd name="T103" fmla="*/ 34347365 h 38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01"/>
              <a:gd name="T157" fmla="*/ 0 h 384"/>
              <a:gd name="T158" fmla="*/ 401 w 401"/>
              <a:gd name="T159" fmla="*/ 384 h 38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01" h="384">
                <a:moveTo>
                  <a:pt x="308" y="367"/>
                </a:moveTo>
                <a:lnTo>
                  <a:pt x="321" y="355"/>
                </a:lnTo>
                <a:lnTo>
                  <a:pt x="327" y="348"/>
                </a:lnTo>
                <a:lnTo>
                  <a:pt x="334" y="342"/>
                </a:lnTo>
                <a:lnTo>
                  <a:pt x="345" y="329"/>
                </a:lnTo>
                <a:lnTo>
                  <a:pt x="356" y="315"/>
                </a:lnTo>
                <a:lnTo>
                  <a:pt x="364" y="299"/>
                </a:lnTo>
                <a:lnTo>
                  <a:pt x="372" y="283"/>
                </a:lnTo>
                <a:lnTo>
                  <a:pt x="375" y="274"/>
                </a:lnTo>
                <a:lnTo>
                  <a:pt x="376" y="270"/>
                </a:lnTo>
                <a:lnTo>
                  <a:pt x="378" y="266"/>
                </a:lnTo>
                <a:lnTo>
                  <a:pt x="380" y="257"/>
                </a:lnTo>
                <a:lnTo>
                  <a:pt x="381" y="253"/>
                </a:lnTo>
                <a:lnTo>
                  <a:pt x="384" y="249"/>
                </a:lnTo>
                <a:lnTo>
                  <a:pt x="393" y="209"/>
                </a:lnTo>
                <a:lnTo>
                  <a:pt x="401" y="170"/>
                </a:lnTo>
                <a:lnTo>
                  <a:pt x="371" y="112"/>
                </a:lnTo>
                <a:lnTo>
                  <a:pt x="355" y="85"/>
                </a:lnTo>
                <a:lnTo>
                  <a:pt x="338" y="58"/>
                </a:lnTo>
                <a:lnTo>
                  <a:pt x="328" y="44"/>
                </a:lnTo>
                <a:lnTo>
                  <a:pt x="318" y="33"/>
                </a:lnTo>
                <a:lnTo>
                  <a:pt x="294" y="11"/>
                </a:lnTo>
                <a:lnTo>
                  <a:pt x="136" y="0"/>
                </a:lnTo>
                <a:lnTo>
                  <a:pt x="135" y="4"/>
                </a:lnTo>
                <a:lnTo>
                  <a:pt x="134" y="4"/>
                </a:lnTo>
                <a:lnTo>
                  <a:pt x="134" y="6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6" y="66"/>
                </a:lnTo>
                <a:lnTo>
                  <a:pt x="32" y="85"/>
                </a:lnTo>
                <a:lnTo>
                  <a:pt x="19" y="103"/>
                </a:lnTo>
                <a:lnTo>
                  <a:pt x="8" y="133"/>
                </a:lnTo>
                <a:lnTo>
                  <a:pt x="3" y="162"/>
                </a:lnTo>
                <a:lnTo>
                  <a:pt x="0" y="192"/>
                </a:lnTo>
                <a:lnTo>
                  <a:pt x="3" y="223"/>
                </a:lnTo>
                <a:lnTo>
                  <a:pt x="3" y="241"/>
                </a:lnTo>
                <a:lnTo>
                  <a:pt x="4" y="262"/>
                </a:lnTo>
                <a:lnTo>
                  <a:pt x="32" y="300"/>
                </a:lnTo>
                <a:lnTo>
                  <a:pt x="62" y="338"/>
                </a:lnTo>
                <a:lnTo>
                  <a:pt x="84" y="360"/>
                </a:lnTo>
                <a:lnTo>
                  <a:pt x="110" y="382"/>
                </a:lnTo>
                <a:lnTo>
                  <a:pt x="149" y="383"/>
                </a:lnTo>
                <a:lnTo>
                  <a:pt x="168" y="383"/>
                </a:lnTo>
                <a:lnTo>
                  <a:pt x="189" y="384"/>
                </a:lnTo>
                <a:lnTo>
                  <a:pt x="268" y="382"/>
                </a:lnTo>
                <a:lnTo>
                  <a:pt x="277" y="381"/>
                </a:lnTo>
                <a:lnTo>
                  <a:pt x="282" y="379"/>
                </a:lnTo>
                <a:lnTo>
                  <a:pt x="284" y="378"/>
                </a:lnTo>
                <a:lnTo>
                  <a:pt x="287" y="378"/>
                </a:lnTo>
                <a:lnTo>
                  <a:pt x="296" y="373"/>
                </a:lnTo>
                <a:lnTo>
                  <a:pt x="308" y="367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5" name="Line 21"/>
          <p:cNvSpPr>
            <a:spLocks noChangeShapeType="1"/>
          </p:cNvSpPr>
          <p:nvPr/>
        </p:nvSpPr>
        <p:spPr bwMode="auto">
          <a:xfrm flipH="1">
            <a:off x="5362575" y="1995488"/>
            <a:ext cx="889000" cy="15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6" name="Line 22"/>
          <p:cNvSpPr>
            <a:spLocks noChangeShapeType="1"/>
          </p:cNvSpPr>
          <p:nvPr/>
        </p:nvSpPr>
        <p:spPr bwMode="auto">
          <a:xfrm>
            <a:off x="5372100" y="3359150"/>
            <a:ext cx="890588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7" name="Line 23"/>
          <p:cNvSpPr>
            <a:spLocks noChangeShapeType="1"/>
          </p:cNvSpPr>
          <p:nvPr/>
        </p:nvSpPr>
        <p:spPr bwMode="auto">
          <a:xfrm>
            <a:off x="5367338" y="2470150"/>
            <a:ext cx="8890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8" name="Line 24"/>
          <p:cNvSpPr>
            <a:spLocks noChangeShapeType="1"/>
          </p:cNvSpPr>
          <p:nvPr/>
        </p:nvSpPr>
        <p:spPr bwMode="auto">
          <a:xfrm>
            <a:off x="5367338" y="2886075"/>
            <a:ext cx="8890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9" name="Line 25"/>
          <p:cNvSpPr>
            <a:spLocks noChangeShapeType="1"/>
          </p:cNvSpPr>
          <p:nvPr/>
        </p:nvSpPr>
        <p:spPr bwMode="auto">
          <a:xfrm>
            <a:off x="5367338" y="4194175"/>
            <a:ext cx="8890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0" name="Line 26"/>
          <p:cNvSpPr>
            <a:spLocks noChangeShapeType="1"/>
          </p:cNvSpPr>
          <p:nvPr/>
        </p:nvSpPr>
        <p:spPr bwMode="auto">
          <a:xfrm>
            <a:off x="5367338" y="3748088"/>
            <a:ext cx="889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1" name="Line 27"/>
          <p:cNvSpPr>
            <a:spLocks noChangeShapeType="1"/>
          </p:cNvSpPr>
          <p:nvPr/>
        </p:nvSpPr>
        <p:spPr bwMode="auto">
          <a:xfrm>
            <a:off x="5365750" y="5053013"/>
            <a:ext cx="890588" cy="15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2" name="Line 28"/>
          <p:cNvSpPr>
            <a:spLocks noChangeShapeType="1"/>
          </p:cNvSpPr>
          <p:nvPr/>
        </p:nvSpPr>
        <p:spPr bwMode="auto">
          <a:xfrm>
            <a:off x="5365750" y="4625975"/>
            <a:ext cx="890588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3" name="Rectangle 29"/>
          <p:cNvSpPr>
            <a:spLocks noChangeArrowheads="1"/>
          </p:cNvSpPr>
          <p:nvPr/>
        </p:nvSpPr>
        <p:spPr bwMode="auto">
          <a:xfrm>
            <a:off x="6478588" y="1887538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a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794" name="Rectangle 30"/>
          <p:cNvSpPr>
            <a:spLocks noChangeArrowheads="1"/>
          </p:cNvSpPr>
          <p:nvPr/>
        </p:nvSpPr>
        <p:spPr bwMode="auto">
          <a:xfrm>
            <a:off x="6500813" y="2349500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b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795" name="Rectangle 31"/>
          <p:cNvSpPr>
            <a:spLocks noChangeArrowheads="1"/>
          </p:cNvSpPr>
          <p:nvPr/>
        </p:nvSpPr>
        <p:spPr bwMode="auto">
          <a:xfrm>
            <a:off x="6494463" y="2773363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c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796" name="Rectangle 32"/>
          <p:cNvSpPr>
            <a:spLocks noChangeArrowheads="1"/>
          </p:cNvSpPr>
          <p:nvPr/>
        </p:nvSpPr>
        <p:spPr bwMode="auto">
          <a:xfrm>
            <a:off x="6494463" y="3206750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d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797" name="Rectangle 33"/>
          <p:cNvSpPr>
            <a:spLocks noChangeArrowheads="1"/>
          </p:cNvSpPr>
          <p:nvPr/>
        </p:nvSpPr>
        <p:spPr bwMode="auto">
          <a:xfrm>
            <a:off x="6508750" y="3654425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e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798" name="Rectangle 34"/>
          <p:cNvSpPr>
            <a:spLocks noChangeArrowheads="1"/>
          </p:cNvSpPr>
          <p:nvPr/>
        </p:nvSpPr>
        <p:spPr bwMode="auto">
          <a:xfrm>
            <a:off x="6494463" y="4103688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f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799" name="Rectangle 35"/>
          <p:cNvSpPr>
            <a:spLocks noChangeArrowheads="1"/>
          </p:cNvSpPr>
          <p:nvPr/>
        </p:nvSpPr>
        <p:spPr bwMode="auto">
          <a:xfrm>
            <a:off x="6477000" y="4537075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g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800" name="Rectangle 36"/>
          <p:cNvSpPr>
            <a:spLocks noChangeArrowheads="1"/>
          </p:cNvSpPr>
          <p:nvPr/>
        </p:nvSpPr>
        <p:spPr bwMode="auto">
          <a:xfrm>
            <a:off x="6443663" y="4941888"/>
            <a:ext cx="9366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charset="-122"/>
              </a:rPr>
              <a:t>dp</a:t>
            </a:r>
          </a:p>
          <a:p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801" name="Freeform 37"/>
          <p:cNvSpPr>
            <a:spLocks/>
          </p:cNvSpPr>
          <p:nvPr/>
        </p:nvSpPr>
        <p:spPr bwMode="auto">
          <a:xfrm>
            <a:off x="4337050" y="5353050"/>
            <a:ext cx="163513" cy="144463"/>
          </a:xfrm>
          <a:custGeom>
            <a:avLst/>
            <a:gdLst>
              <a:gd name="T0" fmla="*/ 7853938 w 400"/>
              <a:gd name="T1" fmla="*/ 9574332 h 385"/>
              <a:gd name="T2" fmla="*/ 5180092 w 400"/>
              <a:gd name="T3" fmla="*/ 12108626 h 385"/>
              <a:gd name="T4" fmla="*/ 3007822 w 400"/>
              <a:gd name="T5" fmla="*/ 15065052 h 385"/>
              <a:gd name="T6" fmla="*/ 1336719 w 400"/>
              <a:gd name="T7" fmla="*/ 18866868 h 385"/>
              <a:gd name="T8" fmla="*/ 334384 w 400"/>
              <a:gd name="T9" fmla="*/ 23090441 h 385"/>
              <a:gd name="T10" fmla="*/ 0 w 400"/>
              <a:gd name="T11" fmla="*/ 27173678 h 385"/>
              <a:gd name="T12" fmla="*/ 334384 w 400"/>
              <a:gd name="T13" fmla="*/ 31679047 h 385"/>
              <a:gd name="T14" fmla="*/ 835551 w 400"/>
              <a:gd name="T15" fmla="*/ 37170142 h 385"/>
              <a:gd name="T16" fmla="*/ 5180092 w 400"/>
              <a:gd name="T17" fmla="*/ 42379816 h 385"/>
              <a:gd name="T18" fmla="*/ 7686746 w 400"/>
              <a:gd name="T19" fmla="*/ 44914110 h 385"/>
              <a:gd name="T20" fmla="*/ 10527376 w 400"/>
              <a:gd name="T21" fmla="*/ 47589114 h 385"/>
              <a:gd name="T22" fmla="*/ 14036773 w 400"/>
              <a:gd name="T23" fmla="*/ 50827712 h 385"/>
              <a:gd name="T24" fmla="*/ 18381314 w 400"/>
              <a:gd name="T25" fmla="*/ 53784138 h 385"/>
              <a:gd name="T26" fmla="*/ 31248152 w 400"/>
              <a:gd name="T27" fmla="*/ 54206645 h 385"/>
              <a:gd name="T28" fmla="*/ 44616566 w 400"/>
              <a:gd name="T29" fmla="*/ 53784138 h 385"/>
              <a:gd name="T30" fmla="*/ 46120477 w 400"/>
              <a:gd name="T31" fmla="*/ 53643427 h 385"/>
              <a:gd name="T32" fmla="*/ 47958772 w 400"/>
              <a:gd name="T33" fmla="*/ 53362006 h 385"/>
              <a:gd name="T34" fmla="*/ 49462683 w 400"/>
              <a:gd name="T35" fmla="*/ 52657702 h 385"/>
              <a:gd name="T36" fmla="*/ 50298234 w 400"/>
              <a:gd name="T37" fmla="*/ 52235569 h 385"/>
              <a:gd name="T38" fmla="*/ 51133377 w 400"/>
              <a:gd name="T39" fmla="*/ 51953773 h 385"/>
              <a:gd name="T40" fmla="*/ 53472839 w 400"/>
              <a:gd name="T41" fmla="*/ 49982697 h 385"/>
              <a:gd name="T42" fmla="*/ 55812301 w 400"/>
              <a:gd name="T43" fmla="*/ 48293043 h 385"/>
              <a:gd name="T44" fmla="*/ 57650596 w 400"/>
              <a:gd name="T45" fmla="*/ 46321967 h 385"/>
              <a:gd name="T46" fmla="*/ 59488891 w 400"/>
              <a:gd name="T47" fmla="*/ 44350891 h 385"/>
              <a:gd name="T48" fmla="*/ 60992802 w 400"/>
              <a:gd name="T49" fmla="*/ 42239105 h 385"/>
              <a:gd name="T50" fmla="*/ 62329520 w 400"/>
              <a:gd name="T51" fmla="*/ 39986233 h 385"/>
              <a:gd name="T52" fmla="*/ 62830688 w 400"/>
              <a:gd name="T53" fmla="*/ 38719086 h 385"/>
              <a:gd name="T54" fmla="*/ 62997880 w 400"/>
              <a:gd name="T55" fmla="*/ 38015157 h 385"/>
              <a:gd name="T56" fmla="*/ 63332264 w 400"/>
              <a:gd name="T57" fmla="*/ 37592650 h 385"/>
              <a:gd name="T58" fmla="*/ 64334599 w 400"/>
              <a:gd name="T59" fmla="*/ 35339777 h 385"/>
              <a:gd name="T60" fmla="*/ 66841253 w 400"/>
              <a:gd name="T61" fmla="*/ 24357963 h 385"/>
              <a:gd name="T62" fmla="*/ 64334599 w 400"/>
              <a:gd name="T63" fmla="*/ 19992929 h 385"/>
              <a:gd name="T64" fmla="*/ 61828353 w 400"/>
              <a:gd name="T65" fmla="*/ 16050777 h 385"/>
              <a:gd name="T66" fmla="*/ 56480660 w 400"/>
              <a:gd name="T67" fmla="*/ 8166099 h 385"/>
              <a:gd name="T68" fmla="*/ 54809966 w 400"/>
              <a:gd name="T69" fmla="*/ 6195024 h 385"/>
              <a:gd name="T70" fmla="*/ 53138864 w 400"/>
              <a:gd name="T71" fmla="*/ 4646455 h 385"/>
              <a:gd name="T72" fmla="*/ 49128298 w 400"/>
              <a:gd name="T73" fmla="*/ 1971076 h 385"/>
              <a:gd name="T74" fmla="*/ 22725854 w 400"/>
              <a:gd name="T75" fmla="*/ 0 h 385"/>
              <a:gd name="T76" fmla="*/ 22559071 w 400"/>
              <a:gd name="T77" fmla="*/ 703929 h 385"/>
              <a:gd name="T78" fmla="*/ 22391879 w 400"/>
              <a:gd name="T79" fmla="*/ 703929 h 385"/>
              <a:gd name="T80" fmla="*/ 22391879 w 400"/>
              <a:gd name="T81" fmla="*/ 844640 h 385"/>
              <a:gd name="T82" fmla="*/ 22391879 w 400"/>
              <a:gd name="T83" fmla="*/ 1126436 h 385"/>
              <a:gd name="T84" fmla="*/ 18214122 w 400"/>
              <a:gd name="T85" fmla="*/ 2534294 h 385"/>
              <a:gd name="T86" fmla="*/ 14036773 w 400"/>
              <a:gd name="T87" fmla="*/ 3660730 h 385"/>
              <a:gd name="T88" fmla="*/ 7853938 w 400"/>
              <a:gd name="T89" fmla="*/ 9574332 h 38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00"/>
              <a:gd name="T136" fmla="*/ 0 h 385"/>
              <a:gd name="T137" fmla="*/ 400 w 400"/>
              <a:gd name="T138" fmla="*/ 385 h 385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00" h="385">
                <a:moveTo>
                  <a:pt x="47" y="68"/>
                </a:moveTo>
                <a:lnTo>
                  <a:pt x="31" y="86"/>
                </a:lnTo>
                <a:lnTo>
                  <a:pt x="18" y="107"/>
                </a:lnTo>
                <a:lnTo>
                  <a:pt x="8" y="134"/>
                </a:lnTo>
                <a:lnTo>
                  <a:pt x="2" y="164"/>
                </a:lnTo>
                <a:lnTo>
                  <a:pt x="0" y="193"/>
                </a:lnTo>
                <a:lnTo>
                  <a:pt x="2" y="225"/>
                </a:lnTo>
                <a:lnTo>
                  <a:pt x="5" y="264"/>
                </a:lnTo>
                <a:lnTo>
                  <a:pt x="31" y="301"/>
                </a:lnTo>
                <a:lnTo>
                  <a:pt x="46" y="319"/>
                </a:lnTo>
                <a:lnTo>
                  <a:pt x="63" y="338"/>
                </a:lnTo>
                <a:lnTo>
                  <a:pt x="84" y="361"/>
                </a:lnTo>
                <a:lnTo>
                  <a:pt x="110" y="382"/>
                </a:lnTo>
                <a:lnTo>
                  <a:pt x="187" y="385"/>
                </a:lnTo>
                <a:lnTo>
                  <a:pt x="267" y="382"/>
                </a:lnTo>
                <a:lnTo>
                  <a:pt x="276" y="381"/>
                </a:lnTo>
                <a:lnTo>
                  <a:pt x="287" y="379"/>
                </a:lnTo>
                <a:lnTo>
                  <a:pt x="296" y="374"/>
                </a:lnTo>
                <a:lnTo>
                  <a:pt x="301" y="371"/>
                </a:lnTo>
                <a:lnTo>
                  <a:pt x="306" y="369"/>
                </a:lnTo>
                <a:lnTo>
                  <a:pt x="320" y="355"/>
                </a:lnTo>
                <a:lnTo>
                  <a:pt x="334" y="343"/>
                </a:lnTo>
                <a:lnTo>
                  <a:pt x="345" y="329"/>
                </a:lnTo>
                <a:lnTo>
                  <a:pt x="356" y="315"/>
                </a:lnTo>
                <a:lnTo>
                  <a:pt x="365" y="300"/>
                </a:lnTo>
                <a:lnTo>
                  <a:pt x="373" y="284"/>
                </a:lnTo>
                <a:lnTo>
                  <a:pt x="376" y="275"/>
                </a:lnTo>
                <a:lnTo>
                  <a:pt x="377" y="270"/>
                </a:lnTo>
                <a:lnTo>
                  <a:pt x="379" y="267"/>
                </a:lnTo>
                <a:lnTo>
                  <a:pt x="385" y="251"/>
                </a:lnTo>
                <a:lnTo>
                  <a:pt x="400" y="173"/>
                </a:lnTo>
                <a:lnTo>
                  <a:pt x="385" y="142"/>
                </a:lnTo>
                <a:lnTo>
                  <a:pt x="370" y="114"/>
                </a:lnTo>
                <a:lnTo>
                  <a:pt x="338" y="58"/>
                </a:lnTo>
                <a:lnTo>
                  <a:pt x="328" y="44"/>
                </a:lnTo>
                <a:lnTo>
                  <a:pt x="318" y="33"/>
                </a:lnTo>
                <a:lnTo>
                  <a:pt x="294" y="14"/>
                </a:lnTo>
                <a:lnTo>
                  <a:pt x="136" y="0"/>
                </a:lnTo>
                <a:lnTo>
                  <a:pt x="135" y="5"/>
                </a:lnTo>
                <a:lnTo>
                  <a:pt x="134" y="5"/>
                </a:lnTo>
                <a:lnTo>
                  <a:pt x="134" y="6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7" y="68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02" name="Rectangle 38"/>
          <p:cNvSpPr>
            <a:spLocks noChangeArrowheads="1"/>
          </p:cNvSpPr>
          <p:nvPr/>
        </p:nvSpPr>
        <p:spPr bwMode="auto">
          <a:xfrm>
            <a:off x="3035300" y="5281613"/>
            <a:ext cx="112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803" name="Rectangle 39"/>
          <p:cNvSpPr>
            <a:spLocks noChangeArrowheads="1"/>
          </p:cNvSpPr>
          <p:nvPr/>
        </p:nvSpPr>
        <p:spPr bwMode="auto">
          <a:xfrm>
            <a:off x="2451100" y="5281613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</a:rPr>
              <a:t>d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804" name="Rectangle 40"/>
          <p:cNvSpPr>
            <a:spLocks noChangeArrowheads="1"/>
          </p:cNvSpPr>
          <p:nvPr/>
        </p:nvSpPr>
        <p:spPr bwMode="auto">
          <a:xfrm>
            <a:off x="2146300" y="5246688"/>
            <a:ext cx="112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</a:rPr>
              <a:t>e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805" name="Rectangle 41"/>
          <p:cNvSpPr>
            <a:spLocks noChangeArrowheads="1"/>
          </p:cNvSpPr>
          <p:nvPr/>
        </p:nvSpPr>
        <p:spPr bwMode="auto">
          <a:xfrm>
            <a:off x="3289300" y="5229225"/>
            <a:ext cx="1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2000" b="1">
              <a:latin typeface="Times New Roman" pitchFamily="18" charset="0"/>
            </a:endParaRPr>
          </a:p>
        </p:txBody>
      </p:sp>
      <p:sp>
        <p:nvSpPr>
          <p:cNvPr id="32806" name="Freeform 42"/>
          <p:cNvSpPr>
            <a:spLocks/>
          </p:cNvSpPr>
          <p:nvPr/>
        </p:nvSpPr>
        <p:spPr bwMode="auto">
          <a:xfrm>
            <a:off x="3328988" y="4465638"/>
            <a:ext cx="112712" cy="125412"/>
          </a:xfrm>
          <a:custGeom>
            <a:avLst/>
            <a:gdLst>
              <a:gd name="T0" fmla="*/ 30416781 w 401"/>
              <a:gd name="T1" fmla="*/ 26527407 h 385"/>
              <a:gd name="T2" fmla="*/ 31680785 w 401"/>
              <a:gd name="T3" fmla="*/ 18250866 h 385"/>
              <a:gd name="T4" fmla="*/ 30495763 w 401"/>
              <a:gd name="T5" fmla="*/ 15067682 h 385"/>
              <a:gd name="T6" fmla="*/ 29310742 w 401"/>
              <a:gd name="T7" fmla="*/ 11990364 h 385"/>
              <a:gd name="T8" fmla="*/ 28046456 w 401"/>
              <a:gd name="T9" fmla="*/ 9019240 h 385"/>
              <a:gd name="T10" fmla="*/ 26703468 w 401"/>
              <a:gd name="T11" fmla="*/ 6154309 h 385"/>
              <a:gd name="T12" fmla="*/ 25123533 w 401"/>
              <a:gd name="T13" fmla="*/ 3607631 h 385"/>
              <a:gd name="T14" fmla="*/ 23227385 w 401"/>
              <a:gd name="T15" fmla="*/ 1485399 h 385"/>
              <a:gd name="T16" fmla="*/ 10744742 w 401"/>
              <a:gd name="T17" fmla="*/ 0 h 385"/>
              <a:gd name="T18" fmla="*/ 10665478 w 401"/>
              <a:gd name="T19" fmla="*/ 212060 h 385"/>
              <a:gd name="T20" fmla="*/ 10665478 w 401"/>
              <a:gd name="T21" fmla="*/ 424446 h 385"/>
              <a:gd name="T22" fmla="*/ 10586496 w 401"/>
              <a:gd name="T23" fmla="*/ 424446 h 385"/>
              <a:gd name="T24" fmla="*/ 10586496 w 401"/>
              <a:gd name="T25" fmla="*/ 530639 h 385"/>
              <a:gd name="T26" fmla="*/ 10586496 w 401"/>
              <a:gd name="T27" fmla="*/ 848893 h 385"/>
              <a:gd name="T28" fmla="*/ 8611365 w 401"/>
              <a:gd name="T29" fmla="*/ 1909846 h 385"/>
              <a:gd name="T30" fmla="*/ 6636235 w 401"/>
              <a:gd name="T31" fmla="*/ 2758738 h 385"/>
              <a:gd name="T32" fmla="*/ 3634330 w 401"/>
              <a:gd name="T33" fmla="*/ 7215588 h 385"/>
              <a:gd name="T34" fmla="*/ 1421970 w 401"/>
              <a:gd name="T35" fmla="*/ 11247665 h 385"/>
              <a:gd name="T36" fmla="*/ 632143 w 401"/>
              <a:gd name="T37" fmla="*/ 14218789 h 385"/>
              <a:gd name="T38" fmla="*/ 236948 w 401"/>
              <a:gd name="T39" fmla="*/ 17296106 h 385"/>
              <a:gd name="T40" fmla="*/ 0 w 401"/>
              <a:gd name="T41" fmla="*/ 20479291 h 385"/>
              <a:gd name="T42" fmla="*/ 236948 w 401"/>
              <a:gd name="T43" fmla="*/ 23768669 h 385"/>
              <a:gd name="T44" fmla="*/ 236948 w 401"/>
              <a:gd name="T45" fmla="*/ 25890900 h 385"/>
              <a:gd name="T46" fmla="*/ 315931 w 401"/>
              <a:gd name="T47" fmla="*/ 28013132 h 385"/>
              <a:gd name="T48" fmla="*/ 2528009 w 401"/>
              <a:gd name="T49" fmla="*/ 31939016 h 385"/>
              <a:gd name="T50" fmla="*/ 4977317 w 401"/>
              <a:gd name="T51" fmla="*/ 35865226 h 385"/>
              <a:gd name="T52" fmla="*/ 6636235 w 401"/>
              <a:gd name="T53" fmla="*/ 38199518 h 385"/>
              <a:gd name="T54" fmla="*/ 8690629 w 401"/>
              <a:gd name="T55" fmla="*/ 40534136 h 385"/>
              <a:gd name="T56" fmla="*/ 11771799 w 401"/>
              <a:gd name="T57" fmla="*/ 40746196 h 385"/>
              <a:gd name="T58" fmla="*/ 14931951 w 401"/>
              <a:gd name="T59" fmla="*/ 40852389 h 385"/>
              <a:gd name="T60" fmla="*/ 17934138 w 401"/>
              <a:gd name="T61" fmla="*/ 40852389 h 385"/>
              <a:gd name="T62" fmla="*/ 21173272 w 401"/>
              <a:gd name="T63" fmla="*/ 40746196 h 385"/>
              <a:gd name="T64" fmla="*/ 21884117 w 401"/>
              <a:gd name="T65" fmla="*/ 40534136 h 385"/>
              <a:gd name="T66" fmla="*/ 22753208 w 401"/>
              <a:gd name="T67" fmla="*/ 40215882 h 385"/>
              <a:gd name="T68" fmla="*/ 23464334 w 401"/>
              <a:gd name="T69" fmla="*/ 39685243 h 385"/>
              <a:gd name="T70" fmla="*/ 24412407 w 401"/>
              <a:gd name="T71" fmla="*/ 39048411 h 385"/>
              <a:gd name="T72" fmla="*/ 25439464 w 401"/>
              <a:gd name="T73" fmla="*/ 37669204 h 385"/>
              <a:gd name="T74" fmla="*/ 25913360 w 401"/>
              <a:gd name="T75" fmla="*/ 36926179 h 385"/>
              <a:gd name="T76" fmla="*/ 26466520 w 401"/>
              <a:gd name="T77" fmla="*/ 36289672 h 385"/>
              <a:gd name="T78" fmla="*/ 27335611 w 401"/>
              <a:gd name="T79" fmla="*/ 34910140 h 385"/>
              <a:gd name="T80" fmla="*/ 28125720 w 401"/>
              <a:gd name="T81" fmla="*/ 33424741 h 385"/>
              <a:gd name="T82" fmla="*/ 28757581 w 401"/>
              <a:gd name="T83" fmla="*/ 31726956 h 385"/>
              <a:gd name="T84" fmla="*/ 29389724 w 401"/>
              <a:gd name="T85" fmla="*/ 30029170 h 385"/>
              <a:gd name="T86" fmla="*/ 29942603 w 401"/>
              <a:gd name="T87" fmla="*/ 28225192 h 385"/>
              <a:gd name="T88" fmla="*/ 30416781 w 401"/>
              <a:gd name="T89" fmla="*/ 26527407 h 38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01"/>
              <a:gd name="T136" fmla="*/ 0 h 385"/>
              <a:gd name="T137" fmla="*/ 401 w 401"/>
              <a:gd name="T138" fmla="*/ 385 h 385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01" h="385">
                <a:moveTo>
                  <a:pt x="385" y="250"/>
                </a:moveTo>
                <a:lnTo>
                  <a:pt x="401" y="172"/>
                </a:lnTo>
                <a:lnTo>
                  <a:pt x="386" y="142"/>
                </a:lnTo>
                <a:lnTo>
                  <a:pt x="371" y="113"/>
                </a:lnTo>
                <a:lnTo>
                  <a:pt x="355" y="85"/>
                </a:lnTo>
                <a:lnTo>
                  <a:pt x="338" y="58"/>
                </a:lnTo>
                <a:lnTo>
                  <a:pt x="318" y="34"/>
                </a:lnTo>
                <a:lnTo>
                  <a:pt x="294" y="14"/>
                </a:lnTo>
                <a:lnTo>
                  <a:pt x="136" y="0"/>
                </a:lnTo>
                <a:lnTo>
                  <a:pt x="135" y="2"/>
                </a:lnTo>
                <a:lnTo>
                  <a:pt x="135" y="4"/>
                </a:lnTo>
                <a:lnTo>
                  <a:pt x="134" y="4"/>
                </a:lnTo>
                <a:lnTo>
                  <a:pt x="134" y="5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6" y="68"/>
                </a:lnTo>
                <a:lnTo>
                  <a:pt x="18" y="106"/>
                </a:lnTo>
                <a:lnTo>
                  <a:pt x="8" y="134"/>
                </a:lnTo>
                <a:lnTo>
                  <a:pt x="3" y="163"/>
                </a:lnTo>
                <a:lnTo>
                  <a:pt x="0" y="193"/>
                </a:lnTo>
                <a:lnTo>
                  <a:pt x="3" y="224"/>
                </a:lnTo>
                <a:lnTo>
                  <a:pt x="3" y="244"/>
                </a:lnTo>
                <a:lnTo>
                  <a:pt x="4" y="264"/>
                </a:lnTo>
                <a:lnTo>
                  <a:pt x="32" y="301"/>
                </a:lnTo>
                <a:lnTo>
                  <a:pt x="63" y="338"/>
                </a:lnTo>
                <a:lnTo>
                  <a:pt x="84" y="360"/>
                </a:lnTo>
                <a:lnTo>
                  <a:pt x="110" y="382"/>
                </a:lnTo>
                <a:lnTo>
                  <a:pt x="149" y="384"/>
                </a:lnTo>
                <a:lnTo>
                  <a:pt x="189" y="385"/>
                </a:lnTo>
                <a:lnTo>
                  <a:pt x="227" y="385"/>
                </a:lnTo>
                <a:lnTo>
                  <a:pt x="268" y="384"/>
                </a:lnTo>
                <a:lnTo>
                  <a:pt x="277" y="382"/>
                </a:lnTo>
                <a:lnTo>
                  <a:pt x="288" y="379"/>
                </a:lnTo>
                <a:lnTo>
                  <a:pt x="297" y="374"/>
                </a:lnTo>
                <a:lnTo>
                  <a:pt x="309" y="368"/>
                </a:lnTo>
                <a:lnTo>
                  <a:pt x="322" y="355"/>
                </a:lnTo>
                <a:lnTo>
                  <a:pt x="328" y="348"/>
                </a:lnTo>
                <a:lnTo>
                  <a:pt x="335" y="342"/>
                </a:lnTo>
                <a:lnTo>
                  <a:pt x="346" y="329"/>
                </a:lnTo>
                <a:lnTo>
                  <a:pt x="356" y="315"/>
                </a:lnTo>
                <a:lnTo>
                  <a:pt x="364" y="299"/>
                </a:lnTo>
                <a:lnTo>
                  <a:pt x="372" y="283"/>
                </a:lnTo>
                <a:lnTo>
                  <a:pt x="379" y="266"/>
                </a:lnTo>
                <a:lnTo>
                  <a:pt x="385" y="250"/>
                </a:lnTo>
                <a:close/>
              </a:path>
            </a:pathLst>
          </a:custGeom>
          <a:solidFill>
            <a:schemeClr val="bg2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07" name="Line 43"/>
          <p:cNvSpPr>
            <a:spLocks noChangeShapeType="1"/>
          </p:cNvSpPr>
          <p:nvPr/>
        </p:nvSpPr>
        <p:spPr bwMode="auto">
          <a:xfrm flipH="1">
            <a:off x="2513013" y="2327275"/>
            <a:ext cx="2921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8" name="Line 44"/>
          <p:cNvSpPr>
            <a:spLocks noChangeShapeType="1"/>
          </p:cNvSpPr>
          <p:nvPr/>
        </p:nvSpPr>
        <p:spPr bwMode="auto">
          <a:xfrm flipH="1">
            <a:off x="2805113" y="2327275"/>
            <a:ext cx="3175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9" name="Line 45"/>
          <p:cNvSpPr>
            <a:spLocks noChangeShapeType="1"/>
          </p:cNvSpPr>
          <p:nvPr/>
        </p:nvSpPr>
        <p:spPr bwMode="auto">
          <a:xfrm>
            <a:off x="2805113" y="2049463"/>
            <a:ext cx="3175" cy="27781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0" name="Freeform 46"/>
          <p:cNvSpPr>
            <a:spLocks/>
          </p:cNvSpPr>
          <p:nvPr/>
        </p:nvSpPr>
        <p:spPr bwMode="auto">
          <a:xfrm>
            <a:off x="3122613" y="2327275"/>
            <a:ext cx="471487" cy="2370138"/>
          </a:xfrm>
          <a:custGeom>
            <a:avLst/>
            <a:gdLst>
              <a:gd name="T0" fmla="*/ 116758647 w 1103"/>
              <a:gd name="T1" fmla="*/ 961416077 h 5843"/>
              <a:gd name="T2" fmla="*/ 201541243 w 1103"/>
              <a:gd name="T3" fmla="*/ 961416077 h 5843"/>
              <a:gd name="T4" fmla="*/ 201541243 w 1103"/>
              <a:gd name="T5" fmla="*/ 0 h 5843"/>
              <a:gd name="T6" fmla="*/ 0 w 1103"/>
              <a:gd name="T7" fmla="*/ 0 h 5843"/>
              <a:gd name="T8" fmla="*/ 0 60000 65536"/>
              <a:gd name="T9" fmla="*/ 0 60000 65536"/>
              <a:gd name="T10" fmla="*/ 0 60000 65536"/>
              <a:gd name="T11" fmla="*/ 0 60000 65536"/>
              <a:gd name="T12" fmla="*/ 0 w 1103"/>
              <a:gd name="T13" fmla="*/ 0 h 5843"/>
              <a:gd name="T14" fmla="*/ 1103 w 1103"/>
              <a:gd name="T15" fmla="*/ 5843 h 5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3" h="5843">
                <a:moveTo>
                  <a:pt x="639" y="5843"/>
                </a:moveTo>
                <a:lnTo>
                  <a:pt x="1103" y="5843"/>
                </a:lnTo>
                <a:lnTo>
                  <a:pt x="1103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1" name="Line 47"/>
          <p:cNvSpPr>
            <a:spLocks noChangeShapeType="1"/>
          </p:cNvSpPr>
          <p:nvPr/>
        </p:nvSpPr>
        <p:spPr bwMode="auto">
          <a:xfrm flipH="1">
            <a:off x="2197100" y="2327275"/>
            <a:ext cx="315913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2" name="Line 48"/>
          <p:cNvSpPr>
            <a:spLocks noChangeShapeType="1"/>
          </p:cNvSpPr>
          <p:nvPr/>
        </p:nvSpPr>
        <p:spPr bwMode="auto">
          <a:xfrm>
            <a:off x="2195513" y="1776413"/>
            <a:ext cx="4762" cy="55086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3" name="Freeform 49"/>
          <p:cNvSpPr>
            <a:spLocks/>
          </p:cNvSpPr>
          <p:nvPr/>
        </p:nvSpPr>
        <p:spPr bwMode="auto">
          <a:xfrm>
            <a:off x="1993900" y="2327275"/>
            <a:ext cx="225425" cy="2370138"/>
          </a:xfrm>
          <a:custGeom>
            <a:avLst/>
            <a:gdLst>
              <a:gd name="T0" fmla="*/ 87242046 w 526"/>
              <a:gd name="T1" fmla="*/ 0 h 5843"/>
              <a:gd name="T2" fmla="*/ 0 w 526"/>
              <a:gd name="T3" fmla="*/ 0 h 5843"/>
              <a:gd name="T4" fmla="*/ 0 w 526"/>
              <a:gd name="T5" fmla="*/ 961416077 h 5843"/>
              <a:gd name="T6" fmla="*/ 96609184 w 526"/>
              <a:gd name="T7" fmla="*/ 961416077 h 5843"/>
              <a:gd name="T8" fmla="*/ 0 60000 65536"/>
              <a:gd name="T9" fmla="*/ 0 60000 65536"/>
              <a:gd name="T10" fmla="*/ 0 60000 65536"/>
              <a:gd name="T11" fmla="*/ 0 60000 65536"/>
              <a:gd name="T12" fmla="*/ 0 w 526"/>
              <a:gd name="T13" fmla="*/ 0 h 5843"/>
              <a:gd name="T14" fmla="*/ 526 w 526"/>
              <a:gd name="T15" fmla="*/ 5843 h 5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6" h="5843">
                <a:moveTo>
                  <a:pt x="475" y="0"/>
                </a:moveTo>
                <a:lnTo>
                  <a:pt x="0" y="0"/>
                </a:lnTo>
                <a:lnTo>
                  <a:pt x="0" y="5843"/>
                </a:lnTo>
                <a:lnTo>
                  <a:pt x="526" y="5843"/>
                </a:lnTo>
              </a:path>
            </a:pathLst>
          </a:cu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4" name="Line 50"/>
          <p:cNvSpPr>
            <a:spLocks noChangeShapeType="1"/>
          </p:cNvSpPr>
          <p:nvPr/>
        </p:nvSpPr>
        <p:spPr bwMode="auto">
          <a:xfrm flipH="1">
            <a:off x="2443163" y="3543300"/>
            <a:ext cx="744537" cy="1588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5" name="Line 51"/>
          <p:cNvSpPr>
            <a:spLocks noChangeShapeType="1"/>
          </p:cNvSpPr>
          <p:nvPr/>
        </p:nvSpPr>
        <p:spPr bwMode="auto">
          <a:xfrm flipH="1">
            <a:off x="2470150" y="2635250"/>
            <a:ext cx="742950" cy="1588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6" name="Line 52"/>
          <p:cNvSpPr>
            <a:spLocks noChangeShapeType="1"/>
          </p:cNvSpPr>
          <p:nvPr/>
        </p:nvSpPr>
        <p:spPr bwMode="auto">
          <a:xfrm flipV="1">
            <a:off x="3292475" y="2727325"/>
            <a:ext cx="1588" cy="725488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7" name="Line 53"/>
          <p:cNvSpPr>
            <a:spLocks noChangeShapeType="1"/>
          </p:cNvSpPr>
          <p:nvPr/>
        </p:nvSpPr>
        <p:spPr bwMode="auto">
          <a:xfrm>
            <a:off x="1993900" y="4692650"/>
            <a:ext cx="1116013" cy="63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8" name="Line 54"/>
          <p:cNvSpPr>
            <a:spLocks noChangeShapeType="1"/>
          </p:cNvSpPr>
          <p:nvPr/>
        </p:nvSpPr>
        <p:spPr bwMode="auto">
          <a:xfrm>
            <a:off x="3109913" y="4697413"/>
            <a:ext cx="287337" cy="15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9" name="Line 55"/>
          <p:cNvSpPr>
            <a:spLocks noChangeShapeType="1"/>
          </p:cNvSpPr>
          <p:nvPr/>
        </p:nvSpPr>
        <p:spPr bwMode="auto">
          <a:xfrm>
            <a:off x="2219325" y="4697413"/>
            <a:ext cx="315913" cy="158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0" name="Line 56"/>
          <p:cNvSpPr>
            <a:spLocks noChangeShapeType="1"/>
          </p:cNvSpPr>
          <p:nvPr/>
        </p:nvSpPr>
        <p:spPr bwMode="auto">
          <a:xfrm flipH="1">
            <a:off x="2446338" y="4471988"/>
            <a:ext cx="742950" cy="1587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1" name="Line 57"/>
          <p:cNvSpPr>
            <a:spLocks noChangeShapeType="1"/>
          </p:cNvSpPr>
          <p:nvPr/>
        </p:nvSpPr>
        <p:spPr bwMode="auto">
          <a:xfrm flipV="1">
            <a:off x="3270250" y="3683000"/>
            <a:ext cx="3175" cy="725488"/>
          </a:xfrm>
          <a:prstGeom prst="line">
            <a:avLst/>
          </a:prstGeom>
          <a:noFill/>
          <a:ln w="571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2" name="Rectangle 58"/>
          <p:cNvSpPr>
            <a:spLocks noChangeArrowheads="1"/>
          </p:cNvSpPr>
          <p:nvPr/>
        </p:nvSpPr>
        <p:spPr bwMode="auto">
          <a:xfrm>
            <a:off x="2259013" y="4730750"/>
            <a:ext cx="101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23" name="Rectangle 59"/>
          <p:cNvSpPr>
            <a:spLocks noChangeArrowheads="1"/>
          </p:cNvSpPr>
          <p:nvPr/>
        </p:nvSpPr>
        <p:spPr bwMode="auto">
          <a:xfrm>
            <a:off x="2565400" y="4719638"/>
            <a:ext cx="1000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24" name="Rectangle 60"/>
          <p:cNvSpPr>
            <a:spLocks noChangeArrowheads="1"/>
          </p:cNvSpPr>
          <p:nvPr/>
        </p:nvSpPr>
        <p:spPr bwMode="auto">
          <a:xfrm>
            <a:off x="2878138" y="4719638"/>
            <a:ext cx="101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25" name="Rectangle 61"/>
          <p:cNvSpPr>
            <a:spLocks noChangeArrowheads="1"/>
          </p:cNvSpPr>
          <p:nvPr/>
        </p:nvSpPr>
        <p:spPr bwMode="auto">
          <a:xfrm>
            <a:off x="3149600" y="4719638"/>
            <a:ext cx="101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4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26" name="Rectangle 62"/>
          <p:cNvSpPr>
            <a:spLocks noChangeArrowheads="1"/>
          </p:cNvSpPr>
          <p:nvPr/>
        </p:nvSpPr>
        <p:spPr bwMode="auto">
          <a:xfrm>
            <a:off x="3455988" y="4727575"/>
            <a:ext cx="100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5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27" name="Rectangle 63"/>
          <p:cNvSpPr>
            <a:spLocks noChangeArrowheads="1"/>
          </p:cNvSpPr>
          <p:nvPr/>
        </p:nvSpPr>
        <p:spPr bwMode="auto">
          <a:xfrm>
            <a:off x="3511550" y="2009775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6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28" name="Rectangle 64"/>
          <p:cNvSpPr>
            <a:spLocks noChangeArrowheads="1"/>
          </p:cNvSpPr>
          <p:nvPr/>
        </p:nvSpPr>
        <p:spPr bwMode="auto">
          <a:xfrm>
            <a:off x="3214688" y="2038350"/>
            <a:ext cx="103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7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29" name="Rectangle 65"/>
          <p:cNvSpPr>
            <a:spLocks noChangeArrowheads="1"/>
          </p:cNvSpPr>
          <p:nvPr/>
        </p:nvSpPr>
        <p:spPr bwMode="auto">
          <a:xfrm>
            <a:off x="2901950" y="2038350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8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30" name="Rectangle 66"/>
          <p:cNvSpPr>
            <a:spLocks noChangeArrowheads="1"/>
          </p:cNvSpPr>
          <p:nvPr/>
        </p:nvSpPr>
        <p:spPr bwMode="auto">
          <a:xfrm>
            <a:off x="2601913" y="2035175"/>
            <a:ext cx="1016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9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31" name="Line 67"/>
          <p:cNvSpPr>
            <a:spLocks noChangeShapeType="1"/>
          </p:cNvSpPr>
          <p:nvPr/>
        </p:nvSpPr>
        <p:spPr bwMode="auto">
          <a:xfrm flipV="1">
            <a:off x="3440113" y="1852613"/>
            <a:ext cx="1587" cy="4699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2" name="Line 68"/>
          <p:cNvSpPr>
            <a:spLocks noChangeShapeType="1"/>
          </p:cNvSpPr>
          <p:nvPr/>
        </p:nvSpPr>
        <p:spPr bwMode="auto">
          <a:xfrm>
            <a:off x="2524125" y="1858963"/>
            <a:ext cx="1588" cy="46831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3" name="Line 69"/>
          <p:cNvSpPr>
            <a:spLocks noChangeShapeType="1"/>
          </p:cNvSpPr>
          <p:nvPr/>
        </p:nvSpPr>
        <p:spPr bwMode="auto">
          <a:xfrm>
            <a:off x="3157538" y="1858963"/>
            <a:ext cx="1587" cy="46831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4" name="Rectangle 70"/>
          <p:cNvSpPr>
            <a:spLocks noChangeArrowheads="1"/>
          </p:cNvSpPr>
          <p:nvPr/>
        </p:nvSpPr>
        <p:spPr bwMode="auto">
          <a:xfrm>
            <a:off x="2222500" y="2041525"/>
            <a:ext cx="203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10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35" name="Rectangle 71"/>
          <p:cNvSpPr>
            <a:spLocks noChangeArrowheads="1"/>
          </p:cNvSpPr>
          <p:nvPr/>
        </p:nvSpPr>
        <p:spPr bwMode="auto">
          <a:xfrm>
            <a:off x="2578100" y="503713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</a:rPr>
              <a:t>com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836" name="Rectangle 72"/>
          <p:cNvSpPr>
            <a:spLocks noChangeArrowheads="1"/>
          </p:cNvSpPr>
          <p:nvPr/>
        </p:nvSpPr>
        <p:spPr bwMode="auto">
          <a:xfrm>
            <a:off x="2582863" y="1754188"/>
            <a:ext cx="4492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</a:rPr>
              <a:t>com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32837" name="Rectangle 73"/>
          <p:cNvSpPr>
            <a:spLocks noChangeArrowheads="1"/>
          </p:cNvSpPr>
          <p:nvPr/>
        </p:nvSpPr>
        <p:spPr bwMode="auto">
          <a:xfrm>
            <a:off x="2716213" y="2339975"/>
            <a:ext cx="88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38" name="Rectangle 74"/>
          <p:cNvSpPr>
            <a:spLocks noChangeArrowheads="1"/>
          </p:cNvSpPr>
          <p:nvPr/>
        </p:nvSpPr>
        <p:spPr bwMode="auto">
          <a:xfrm>
            <a:off x="3344863" y="2940050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39" name="Rectangle 75"/>
          <p:cNvSpPr>
            <a:spLocks noChangeArrowheads="1"/>
          </p:cNvSpPr>
          <p:nvPr/>
        </p:nvSpPr>
        <p:spPr bwMode="auto">
          <a:xfrm>
            <a:off x="3341688" y="3859213"/>
            <a:ext cx="88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40" name="Rectangle 76"/>
          <p:cNvSpPr>
            <a:spLocks noChangeArrowheads="1"/>
          </p:cNvSpPr>
          <p:nvPr/>
        </p:nvSpPr>
        <p:spPr bwMode="auto">
          <a:xfrm>
            <a:off x="2139950" y="3816350"/>
            <a:ext cx="889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e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41" name="Rectangle 77"/>
          <p:cNvSpPr>
            <a:spLocks noChangeArrowheads="1"/>
          </p:cNvSpPr>
          <p:nvPr/>
        </p:nvSpPr>
        <p:spPr bwMode="auto">
          <a:xfrm>
            <a:off x="2124075" y="2951163"/>
            <a:ext cx="682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>
                <a:solidFill>
                  <a:srgbClr val="000000"/>
                </a:solidFill>
                <a:latin typeface="Times New Roman" pitchFamily="18" charset="0"/>
              </a:rPr>
              <a:t>f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32842" name="Line 78"/>
          <p:cNvSpPr>
            <a:spLocks noChangeShapeType="1"/>
          </p:cNvSpPr>
          <p:nvPr/>
        </p:nvSpPr>
        <p:spPr bwMode="auto">
          <a:xfrm flipV="1">
            <a:off x="2366963" y="2727325"/>
            <a:ext cx="1587" cy="725488"/>
          </a:xfrm>
          <a:prstGeom prst="line">
            <a:avLst/>
          </a:prstGeom>
          <a:noFill/>
          <a:ln w="571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2843" name="Group 79"/>
          <p:cNvGrpSpPr>
            <a:grpSpLocks/>
          </p:cNvGrpSpPr>
          <p:nvPr/>
        </p:nvGrpSpPr>
        <p:grpSpPr bwMode="auto">
          <a:xfrm>
            <a:off x="2184400" y="4667250"/>
            <a:ext cx="1222375" cy="609600"/>
            <a:chOff x="958" y="2544"/>
            <a:chExt cx="743" cy="288"/>
          </a:xfrm>
        </p:grpSpPr>
        <p:sp>
          <p:nvSpPr>
            <p:cNvPr id="32906" name="Line 80"/>
            <p:cNvSpPr>
              <a:spLocks noChangeShapeType="1"/>
            </p:cNvSpPr>
            <p:nvPr/>
          </p:nvSpPr>
          <p:spPr bwMode="auto">
            <a:xfrm flipV="1">
              <a:off x="1519" y="2560"/>
              <a:ext cx="1" cy="26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7" name="Line 81"/>
            <p:cNvSpPr>
              <a:spLocks noChangeShapeType="1"/>
            </p:cNvSpPr>
            <p:nvPr/>
          </p:nvSpPr>
          <p:spPr bwMode="auto">
            <a:xfrm flipV="1">
              <a:off x="1700" y="2544"/>
              <a:ext cx="1" cy="26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8" name="Line 82"/>
            <p:cNvSpPr>
              <a:spLocks noChangeShapeType="1"/>
            </p:cNvSpPr>
            <p:nvPr/>
          </p:nvSpPr>
          <p:spPr bwMode="auto">
            <a:xfrm flipV="1">
              <a:off x="958" y="2560"/>
              <a:ext cx="1" cy="2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9" name="Line 83"/>
            <p:cNvSpPr>
              <a:spLocks noChangeShapeType="1"/>
            </p:cNvSpPr>
            <p:nvPr/>
          </p:nvSpPr>
          <p:spPr bwMode="auto">
            <a:xfrm>
              <a:off x="1152" y="2544"/>
              <a:ext cx="0" cy="28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2844" name="Line 84"/>
          <p:cNvSpPr>
            <a:spLocks noChangeShapeType="1"/>
          </p:cNvSpPr>
          <p:nvPr/>
        </p:nvSpPr>
        <p:spPr bwMode="auto">
          <a:xfrm>
            <a:off x="2832100" y="4672013"/>
            <a:ext cx="0" cy="457200"/>
          </a:xfrm>
          <a:prstGeom prst="line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45" name="Line 85"/>
          <p:cNvSpPr>
            <a:spLocks noChangeShapeType="1"/>
          </p:cNvSpPr>
          <p:nvPr/>
        </p:nvSpPr>
        <p:spPr bwMode="auto">
          <a:xfrm>
            <a:off x="5041900" y="1831975"/>
            <a:ext cx="1588" cy="16033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6" name="Line 86"/>
          <p:cNvSpPr>
            <a:spLocks noChangeShapeType="1"/>
          </p:cNvSpPr>
          <p:nvPr/>
        </p:nvSpPr>
        <p:spPr bwMode="auto">
          <a:xfrm flipV="1">
            <a:off x="5041900" y="1992313"/>
            <a:ext cx="1588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7" name="Line 87"/>
          <p:cNvSpPr>
            <a:spLocks noChangeShapeType="1"/>
          </p:cNvSpPr>
          <p:nvPr/>
        </p:nvSpPr>
        <p:spPr bwMode="auto">
          <a:xfrm flipV="1">
            <a:off x="5053013" y="5005388"/>
            <a:ext cx="1587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8" name="Line 88"/>
          <p:cNvSpPr>
            <a:spLocks noChangeShapeType="1"/>
          </p:cNvSpPr>
          <p:nvPr/>
        </p:nvSpPr>
        <p:spPr bwMode="auto">
          <a:xfrm flipV="1">
            <a:off x="5053013" y="4845050"/>
            <a:ext cx="1587" cy="16033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9" name="Line 89"/>
          <p:cNvSpPr>
            <a:spLocks noChangeShapeType="1"/>
          </p:cNvSpPr>
          <p:nvPr/>
        </p:nvSpPr>
        <p:spPr bwMode="auto">
          <a:xfrm flipV="1">
            <a:off x="5060950" y="4014788"/>
            <a:ext cx="1588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0" name="Line 90"/>
          <p:cNvSpPr>
            <a:spLocks noChangeShapeType="1"/>
          </p:cNvSpPr>
          <p:nvPr/>
        </p:nvSpPr>
        <p:spPr bwMode="auto">
          <a:xfrm flipV="1">
            <a:off x="5060950" y="4173538"/>
            <a:ext cx="1588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1" name="Line 91"/>
          <p:cNvSpPr>
            <a:spLocks noChangeShapeType="1"/>
          </p:cNvSpPr>
          <p:nvPr/>
        </p:nvSpPr>
        <p:spPr bwMode="auto">
          <a:xfrm flipV="1">
            <a:off x="5057775" y="3576638"/>
            <a:ext cx="3175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2" name="Line 92"/>
          <p:cNvSpPr>
            <a:spLocks noChangeShapeType="1"/>
          </p:cNvSpPr>
          <p:nvPr/>
        </p:nvSpPr>
        <p:spPr bwMode="auto">
          <a:xfrm flipV="1">
            <a:off x="5057775" y="3736975"/>
            <a:ext cx="3175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3" name="Line 93"/>
          <p:cNvSpPr>
            <a:spLocks noChangeShapeType="1"/>
          </p:cNvSpPr>
          <p:nvPr/>
        </p:nvSpPr>
        <p:spPr bwMode="auto">
          <a:xfrm flipV="1">
            <a:off x="5056188" y="2725738"/>
            <a:ext cx="1587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4" name="Line 94"/>
          <p:cNvSpPr>
            <a:spLocks noChangeShapeType="1"/>
          </p:cNvSpPr>
          <p:nvPr/>
        </p:nvSpPr>
        <p:spPr bwMode="auto">
          <a:xfrm flipV="1">
            <a:off x="5056188" y="2884488"/>
            <a:ext cx="1587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5" name="Line 95"/>
          <p:cNvSpPr>
            <a:spLocks noChangeShapeType="1"/>
          </p:cNvSpPr>
          <p:nvPr/>
        </p:nvSpPr>
        <p:spPr bwMode="auto">
          <a:xfrm flipV="1">
            <a:off x="5054600" y="2308225"/>
            <a:ext cx="1588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6" name="Line 96"/>
          <p:cNvSpPr>
            <a:spLocks noChangeShapeType="1"/>
          </p:cNvSpPr>
          <p:nvPr/>
        </p:nvSpPr>
        <p:spPr bwMode="auto">
          <a:xfrm flipV="1">
            <a:off x="5054600" y="2466975"/>
            <a:ext cx="1588" cy="16033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7" name="Line 97"/>
          <p:cNvSpPr>
            <a:spLocks noChangeShapeType="1"/>
          </p:cNvSpPr>
          <p:nvPr/>
        </p:nvSpPr>
        <p:spPr bwMode="auto">
          <a:xfrm flipV="1">
            <a:off x="5056188" y="4429125"/>
            <a:ext cx="1587" cy="16033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8" name="Line 98"/>
          <p:cNvSpPr>
            <a:spLocks noChangeShapeType="1"/>
          </p:cNvSpPr>
          <p:nvPr/>
        </p:nvSpPr>
        <p:spPr bwMode="auto">
          <a:xfrm flipV="1">
            <a:off x="5056188" y="4589463"/>
            <a:ext cx="1587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9" name="Line 99"/>
          <p:cNvSpPr>
            <a:spLocks noChangeShapeType="1"/>
          </p:cNvSpPr>
          <p:nvPr/>
        </p:nvSpPr>
        <p:spPr bwMode="auto">
          <a:xfrm flipV="1">
            <a:off x="5053013" y="3179763"/>
            <a:ext cx="1587" cy="1619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0" name="Line 100"/>
          <p:cNvSpPr>
            <a:spLocks noChangeShapeType="1"/>
          </p:cNvSpPr>
          <p:nvPr/>
        </p:nvSpPr>
        <p:spPr bwMode="auto">
          <a:xfrm flipV="1">
            <a:off x="5053013" y="3341688"/>
            <a:ext cx="1587" cy="15716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1" name="Freeform 101"/>
          <p:cNvSpPr>
            <a:spLocks/>
          </p:cNvSpPr>
          <p:nvPr/>
        </p:nvSpPr>
        <p:spPr bwMode="auto">
          <a:xfrm>
            <a:off x="5060950" y="1828800"/>
            <a:ext cx="282575" cy="206375"/>
          </a:xfrm>
          <a:custGeom>
            <a:avLst/>
            <a:gdLst>
              <a:gd name="T0" fmla="*/ 116397421 w 686"/>
              <a:gd name="T1" fmla="*/ 77156958 h 552"/>
              <a:gd name="T2" fmla="*/ 116397421 w 686"/>
              <a:gd name="T3" fmla="*/ 0 h 552"/>
              <a:gd name="T4" fmla="*/ 0 w 686"/>
              <a:gd name="T5" fmla="*/ 66254226 h 552"/>
              <a:gd name="T6" fmla="*/ 0 60000 65536"/>
              <a:gd name="T7" fmla="*/ 0 60000 65536"/>
              <a:gd name="T8" fmla="*/ 0 60000 65536"/>
              <a:gd name="T9" fmla="*/ 0 w 686"/>
              <a:gd name="T10" fmla="*/ 0 h 552"/>
              <a:gd name="T11" fmla="*/ 686 w 686"/>
              <a:gd name="T12" fmla="*/ 552 h 5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2">
                <a:moveTo>
                  <a:pt x="686" y="552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62" name="Freeform 102"/>
          <p:cNvSpPr>
            <a:spLocks/>
          </p:cNvSpPr>
          <p:nvPr/>
        </p:nvSpPr>
        <p:spPr bwMode="auto">
          <a:xfrm>
            <a:off x="5060950" y="2005013"/>
            <a:ext cx="282575" cy="160337"/>
          </a:xfrm>
          <a:custGeom>
            <a:avLst/>
            <a:gdLst>
              <a:gd name="T0" fmla="*/ 0 w 686"/>
              <a:gd name="T1" fmla="*/ 0 h 423"/>
              <a:gd name="T2" fmla="*/ 116397421 w 686"/>
              <a:gd name="T3" fmla="*/ 60775304 h 423"/>
              <a:gd name="T4" fmla="*/ 116397421 w 686"/>
              <a:gd name="T5" fmla="*/ 11206912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8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63" name="Freeform 103"/>
          <p:cNvSpPr>
            <a:spLocks/>
          </p:cNvSpPr>
          <p:nvPr/>
        </p:nvSpPr>
        <p:spPr bwMode="auto">
          <a:xfrm>
            <a:off x="5072063" y="4840288"/>
            <a:ext cx="279400" cy="207962"/>
          </a:xfrm>
          <a:custGeom>
            <a:avLst/>
            <a:gdLst>
              <a:gd name="T0" fmla="*/ 113796443 w 686"/>
              <a:gd name="T1" fmla="*/ 78206498 h 553"/>
              <a:gd name="T2" fmla="*/ 113796443 w 686"/>
              <a:gd name="T3" fmla="*/ 0 h 553"/>
              <a:gd name="T4" fmla="*/ 0 w 686"/>
              <a:gd name="T5" fmla="*/ 67034087 h 553"/>
              <a:gd name="T6" fmla="*/ 0 60000 65536"/>
              <a:gd name="T7" fmla="*/ 0 60000 65536"/>
              <a:gd name="T8" fmla="*/ 0 60000 65536"/>
              <a:gd name="T9" fmla="*/ 0 w 686"/>
              <a:gd name="T10" fmla="*/ 0 h 553"/>
              <a:gd name="T11" fmla="*/ 686 w 686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3">
                <a:moveTo>
                  <a:pt x="686" y="553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4" name="Freeform 104"/>
          <p:cNvSpPr>
            <a:spLocks/>
          </p:cNvSpPr>
          <p:nvPr/>
        </p:nvSpPr>
        <p:spPr bwMode="auto">
          <a:xfrm>
            <a:off x="5072063" y="5018088"/>
            <a:ext cx="279400" cy="158750"/>
          </a:xfrm>
          <a:custGeom>
            <a:avLst/>
            <a:gdLst>
              <a:gd name="T0" fmla="*/ 0 w 686"/>
              <a:gd name="T1" fmla="*/ 0 h 422"/>
              <a:gd name="T2" fmla="*/ 113796443 w 686"/>
              <a:gd name="T3" fmla="*/ 59719342 h 422"/>
              <a:gd name="T4" fmla="*/ 113796443 w 686"/>
              <a:gd name="T5" fmla="*/ 11179837 h 422"/>
              <a:gd name="T6" fmla="*/ 0 60000 65536"/>
              <a:gd name="T7" fmla="*/ 0 60000 65536"/>
              <a:gd name="T8" fmla="*/ 0 60000 65536"/>
              <a:gd name="T9" fmla="*/ 0 w 686"/>
              <a:gd name="T10" fmla="*/ 0 h 422"/>
              <a:gd name="T11" fmla="*/ 686 w 686"/>
              <a:gd name="T12" fmla="*/ 422 h 4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2">
                <a:moveTo>
                  <a:pt x="0" y="0"/>
                </a:moveTo>
                <a:lnTo>
                  <a:pt x="686" y="422"/>
                </a:lnTo>
                <a:lnTo>
                  <a:pt x="686" y="79"/>
                </a:lnTo>
              </a:path>
            </a:pathLst>
          </a:cu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5" name="Freeform 105"/>
          <p:cNvSpPr>
            <a:spLocks/>
          </p:cNvSpPr>
          <p:nvPr/>
        </p:nvSpPr>
        <p:spPr bwMode="auto">
          <a:xfrm>
            <a:off x="5080000" y="4186238"/>
            <a:ext cx="279400" cy="160337"/>
          </a:xfrm>
          <a:custGeom>
            <a:avLst/>
            <a:gdLst>
              <a:gd name="T0" fmla="*/ 0 w 686"/>
              <a:gd name="T1" fmla="*/ 0 h 423"/>
              <a:gd name="T2" fmla="*/ 113796443 w 686"/>
              <a:gd name="T3" fmla="*/ 60775304 h 423"/>
              <a:gd name="T4" fmla="*/ 113796443 w 686"/>
              <a:gd name="T5" fmla="*/ 11206912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8"/>
                </a:lnTo>
              </a:path>
            </a:pathLst>
          </a:cu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6" name="Freeform 106"/>
          <p:cNvSpPr>
            <a:spLocks/>
          </p:cNvSpPr>
          <p:nvPr/>
        </p:nvSpPr>
        <p:spPr bwMode="auto">
          <a:xfrm>
            <a:off x="5080000" y="4008438"/>
            <a:ext cx="279400" cy="207962"/>
          </a:xfrm>
          <a:custGeom>
            <a:avLst/>
            <a:gdLst>
              <a:gd name="T0" fmla="*/ 113796443 w 686"/>
              <a:gd name="T1" fmla="*/ 78348177 h 552"/>
              <a:gd name="T2" fmla="*/ 113796443 w 686"/>
              <a:gd name="T3" fmla="*/ 0 h 552"/>
              <a:gd name="T4" fmla="*/ 0 w 686"/>
              <a:gd name="T5" fmla="*/ 67277214 h 552"/>
              <a:gd name="T6" fmla="*/ 0 60000 65536"/>
              <a:gd name="T7" fmla="*/ 0 60000 65536"/>
              <a:gd name="T8" fmla="*/ 0 60000 65536"/>
              <a:gd name="T9" fmla="*/ 0 w 686"/>
              <a:gd name="T10" fmla="*/ 0 h 552"/>
              <a:gd name="T11" fmla="*/ 686 w 686"/>
              <a:gd name="T12" fmla="*/ 552 h 5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2">
                <a:moveTo>
                  <a:pt x="686" y="552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7" name="Freeform 107"/>
          <p:cNvSpPr>
            <a:spLocks/>
          </p:cNvSpPr>
          <p:nvPr/>
        </p:nvSpPr>
        <p:spPr bwMode="auto">
          <a:xfrm>
            <a:off x="5076825" y="3749675"/>
            <a:ext cx="282575" cy="158750"/>
          </a:xfrm>
          <a:custGeom>
            <a:avLst/>
            <a:gdLst>
              <a:gd name="T0" fmla="*/ 0 w 686"/>
              <a:gd name="T1" fmla="*/ 0 h 423"/>
              <a:gd name="T2" fmla="*/ 116397421 w 686"/>
              <a:gd name="T3" fmla="*/ 59578162 h 423"/>
              <a:gd name="T4" fmla="*/ 116397421 w 686"/>
              <a:gd name="T5" fmla="*/ 10986025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8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68" name="Freeform 108"/>
          <p:cNvSpPr>
            <a:spLocks/>
          </p:cNvSpPr>
          <p:nvPr/>
        </p:nvSpPr>
        <p:spPr bwMode="auto">
          <a:xfrm>
            <a:off x="5076825" y="3570288"/>
            <a:ext cx="282575" cy="207962"/>
          </a:xfrm>
          <a:custGeom>
            <a:avLst/>
            <a:gdLst>
              <a:gd name="T0" fmla="*/ 116397421 w 686"/>
              <a:gd name="T1" fmla="*/ 78348177 h 552"/>
              <a:gd name="T2" fmla="*/ 116397421 w 686"/>
              <a:gd name="T3" fmla="*/ 0 h 552"/>
              <a:gd name="T4" fmla="*/ 0 w 686"/>
              <a:gd name="T5" fmla="*/ 67277214 h 552"/>
              <a:gd name="T6" fmla="*/ 0 60000 65536"/>
              <a:gd name="T7" fmla="*/ 0 60000 65536"/>
              <a:gd name="T8" fmla="*/ 0 60000 65536"/>
              <a:gd name="T9" fmla="*/ 0 w 686"/>
              <a:gd name="T10" fmla="*/ 0 h 552"/>
              <a:gd name="T11" fmla="*/ 686 w 686"/>
              <a:gd name="T12" fmla="*/ 552 h 5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2">
                <a:moveTo>
                  <a:pt x="686" y="552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69" name="Freeform 109"/>
          <p:cNvSpPr>
            <a:spLocks/>
          </p:cNvSpPr>
          <p:nvPr/>
        </p:nvSpPr>
        <p:spPr bwMode="auto">
          <a:xfrm>
            <a:off x="5075238" y="2897188"/>
            <a:ext cx="280987" cy="160337"/>
          </a:xfrm>
          <a:custGeom>
            <a:avLst/>
            <a:gdLst>
              <a:gd name="T0" fmla="*/ 0 w 686"/>
              <a:gd name="T1" fmla="*/ 0 h 423"/>
              <a:gd name="T2" fmla="*/ 115092849 w 686"/>
              <a:gd name="T3" fmla="*/ 60775304 h 423"/>
              <a:gd name="T4" fmla="*/ 115092849 w 686"/>
              <a:gd name="T5" fmla="*/ 11350571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9"/>
                </a:lnTo>
              </a:path>
            </a:pathLst>
          </a:custGeom>
          <a:solidFill>
            <a:schemeClr val="bg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70" name="Freeform 110"/>
          <p:cNvSpPr>
            <a:spLocks/>
          </p:cNvSpPr>
          <p:nvPr/>
        </p:nvSpPr>
        <p:spPr bwMode="auto">
          <a:xfrm>
            <a:off x="5075238" y="2719388"/>
            <a:ext cx="280987" cy="207962"/>
          </a:xfrm>
          <a:custGeom>
            <a:avLst/>
            <a:gdLst>
              <a:gd name="T0" fmla="*/ 115092849 w 686"/>
              <a:gd name="T1" fmla="*/ 78206498 h 553"/>
              <a:gd name="T2" fmla="*/ 115092849 w 686"/>
              <a:gd name="T3" fmla="*/ 0 h 553"/>
              <a:gd name="T4" fmla="*/ 0 w 686"/>
              <a:gd name="T5" fmla="*/ 67034087 h 553"/>
              <a:gd name="T6" fmla="*/ 0 60000 65536"/>
              <a:gd name="T7" fmla="*/ 0 60000 65536"/>
              <a:gd name="T8" fmla="*/ 0 60000 65536"/>
              <a:gd name="T9" fmla="*/ 0 w 686"/>
              <a:gd name="T10" fmla="*/ 0 h 553"/>
              <a:gd name="T11" fmla="*/ 686 w 686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3">
                <a:moveTo>
                  <a:pt x="686" y="553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chemeClr val="bg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71" name="Freeform 111"/>
          <p:cNvSpPr>
            <a:spLocks/>
          </p:cNvSpPr>
          <p:nvPr/>
        </p:nvSpPr>
        <p:spPr bwMode="auto">
          <a:xfrm>
            <a:off x="5073650" y="2479675"/>
            <a:ext cx="279400" cy="160338"/>
          </a:xfrm>
          <a:custGeom>
            <a:avLst/>
            <a:gdLst>
              <a:gd name="T0" fmla="*/ 0 w 686"/>
              <a:gd name="T1" fmla="*/ 0 h 423"/>
              <a:gd name="T2" fmla="*/ 113796443 w 686"/>
              <a:gd name="T3" fmla="*/ 60776062 h 423"/>
              <a:gd name="T4" fmla="*/ 113796443 w 686"/>
              <a:gd name="T5" fmla="*/ 11350642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9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72" name="Freeform 112"/>
          <p:cNvSpPr>
            <a:spLocks/>
          </p:cNvSpPr>
          <p:nvPr/>
        </p:nvSpPr>
        <p:spPr bwMode="auto">
          <a:xfrm>
            <a:off x="5073650" y="2303463"/>
            <a:ext cx="279400" cy="206375"/>
          </a:xfrm>
          <a:custGeom>
            <a:avLst/>
            <a:gdLst>
              <a:gd name="T0" fmla="*/ 113796443 w 686"/>
              <a:gd name="T1" fmla="*/ 77017433 h 553"/>
              <a:gd name="T2" fmla="*/ 113796443 w 686"/>
              <a:gd name="T3" fmla="*/ 0 h 553"/>
              <a:gd name="T4" fmla="*/ 0 w 686"/>
              <a:gd name="T5" fmla="*/ 66014996 h 553"/>
              <a:gd name="T6" fmla="*/ 0 60000 65536"/>
              <a:gd name="T7" fmla="*/ 0 60000 65536"/>
              <a:gd name="T8" fmla="*/ 0 60000 65536"/>
              <a:gd name="T9" fmla="*/ 0 w 686"/>
              <a:gd name="T10" fmla="*/ 0 h 553"/>
              <a:gd name="T11" fmla="*/ 686 w 686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3">
                <a:moveTo>
                  <a:pt x="686" y="553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73" name="Freeform 113"/>
          <p:cNvSpPr>
            <a:spLocks/>
          </p:cNvSpPr>
          <p:nvPr/>
        </p:nvSpPr>
        <p:spPr bwMode="auto">
          <a:xfrm>
            <a:off x="5075238" y="4602163"/>
            <a:ext cx="280987" cy="160337"/>
          </a:xfrm>
          <a:custGeom>
            <a:avLst/>
            <a:gdLst>
              <a:gd name="T0" fmla="*/ 0 w 686"/>
              <a:gd name="T1" fmla="*/ 0 h 423"/>
              <a:gd name="T2" fmla="*/ 115092849 w 686"/>
              <a:gd name="T3" fmla="*/ 60775304 h 423"/>
              <a:gd name="T4" fmla="*/ 115092849 w 686"/>
              <a:gd name="T5" fmla="*/ 11350571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9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74" name="Freeform 114"/>
          <p:cNvSpPr>
            <a:spLocks/>
          </p:cNvSpPr>
          <p:nvPr/>
        </p:nvSpPr>
        <p:spPr bwMode="auto">
          <a:xfrm>
            <a:off x="5075238" y="4424363"/>
            <a:ext cx="280987" cy="207962"/>
          </a:xfrm>
          <a:custGeom>
            <a:avLst/>
            <a:gdLst>
              <a:gd name="T0" fmla="*/ 115092849 w 686"/>
              <a:gd name="T1" fmla="*/ 78206498 h 553"/>
              <a:gd name="T2" fmla="*/ 115092849 w 686"/>
              <a:gd name="T3" fmla="*/ 0 h 553"/>
              <a:gd name="T4" fmla="*/ 0 w 686"/>
              <a:gd name="T5" fmla="*/ 67034087 h 553"/>
              <a:gd name="T6" fmla="*/ 0 60000 65536"/>
              <a:gd name="T7" fmla="*/ 0 60000 65536"/>
              <a:gd name="T8" fmla="*/ 0 60000 65536"/>
              <a:gd name="T9" fmla="*/ 0 w 686"/>
              <a:gd name="T10" fmla="*/ 0 h 553"/>
              <a:gd name="T11" fmla="*/ 686 w 686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3">
                <a:moveTo>
                  <a:pt x="686" y="553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75" name="Freeform 115"/>
          <p:cNvSpPr>
            <a:spLocks/>
          </p:cNvSpPr>
          <p:nvPr/>
        </p:nvSpPr>
        <p:spPr bwMode="auto">
          <a:xfrm>
            <a:off x="5072063" y="3354388"/>
            <a:ext cx="279400" cy="157162"/>
          </a:xfrm>
          <a:custGeom>
            <a:avLst/>
            <a:gdLst>
              <a:gd name="T0" fmla="*/ 0 w 686"/>
              <a:gd name="T1" fmla="*/ 0 h 423"/>
              <a:gd name="T2" fmla="*/ 113796443 w 686"/>
              <a:gd name="T3" fmla="*/ 58392185 h 423"/>
              <a:gd name="T4" fmla="*/ 113796443 w 686"/>
              <a:gd name="T5" fmla="*/ 10767269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8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76" name="Freeform 116"/>
          <p:cNvSpPr>
            <a:spLocks/>
          </p:cNvSpPr>
          <p:nvPr/>
        </p:nvSpPr>
        <p:spPr bwMode="auto">
          <a:xfrm>
            <a:off x="5072063" y="3175000"/>
            <a:ext cx="279400" cy="207963"/>
          </a:xfrm>
          <a:custGeom>
            <a:avLst/>
            <a:gdLst>
              <a:gd name="T0" fmla="*/ 113796443 w 686"/>
              <a:gd name="T1" fmla="*/ 78348930 h 552"/>
              <a:gd name="T2" fmla="*/ 113796443 w 686"/>
              <a:gd name="T3" fmla="*/ 0 h 552"/>
              <a:gd name="T4" fmla="*/ 0 w 686"/>
              <a:gd name="T5" fmla="*/ 67277914 h 552"/>
              <a:gd name="T6" fmla="*/ 0 60000 65536"/>
              <a:gd name="T7" fmla="*/ 0 60000 65536"/>
              <a:gd name="T8" fmla="*/ 0 60000 65536"/>
              <a:gd name="T9" fmla="*/ 0 w 686"/>
              <a:gd name="T10" fmla="*/ 0 h 552"/>
              <a:gd name="T11" fmla="*/ 686 w 686"/>
              <a:gd name="T12" fmla="*/ 552 h 5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2">
                <a:moveTo>
                  <a:pt x="686" y="552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77" name="Rectangle 117"/>
          <p:cNvSpPr>
            <a:spLocks noChangeArrowheads="1"/>
          </p:cNvSpPr>
          <p:nvPr/>
        </p:nvSpPr>
        <p:spPr bwMode="auto">
          <a:xfrm>
            <a:off x="4203700" y="5429250"/>
            <a:ext cx="1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2000" b="1">
              <a:latin typeface="Times New Roman" pitchFamily="18" charset="0"/>
            </a:endParaRPr>
          </a:p>
        </p:txBody>
      </p:sp>
      <p:grpSp>
        <p:nvGrpSpPr>
          <p:cNvPr id="32878" name="Group 118"/>
          <p:cNvGrpSpPr>
            <a:grpSpLocks/>
          </p:cNvGrpSpPr>
          <p:nvPr/>
        </p:nvGrpSpPr>
        <p:grpSpPr bwMode="auto">
          <a:xfrm>
            <a:off x="4383088" y="2000250"/>
            <a:ext cx="658812" cy="3067050"/>
            <a:chOff x="2081" y="1083"/>
            <a:chExt cx="487" cy="2049"/>
          </a:xfrm>
        </p:grpSpPr>
        <p:sp>
          <p:nvSpPr>
            <p:cNvPr id="32884" name="Freeform 119"/>
            <p:cNvSpPr>
              <a:spLocks/>
            </p:cNvSpPr>
            <p:nvPr/>
          </p:nvSpPr>
          <p:spPr bwMode="auto">
            <a:xfrm>
              <a:off x="2092" y="1352"/>
              <a:ext cx="50" cy="53"/>
            </a:xfrm>
            <a:custGeom>
              <a:avLst/>
              <a:gdLst>
                <a:gd name="T0" fmla="*/ 3 w 246"/>
                <a:gd name="T1" fmla="*/ 1 h 264"/>
                <a:gd name="T2" fmla="*/ 3 w 246"/>
                <a:gd name="T3" fmla="*/ 1 h 264"/>
                <a:gd name="T4" fmla="*/ 2 w 246"/>
                <a:gd name="T5" fmla="*/ 1 h 264"/>
                <a:gd name="T6" fmla="*/ 1 w 246"/>
                <a:gd name="T7" fmla="*/ 2 h 264"/>
                <a:gd name="T8" fmla="*/ 0 w 246"/>
                <a:gd name="T9" fmla="*/ 3 h 264"/>
                <a:gd name="T10" fmla="*/ 0 w 246"/>
                <a:gd name="T11" fmla="*/ 5 h 264"/>
                <a:gd name="T12" fmla="*/ 0 w 246"/>
                <a:gd name="T13" fmla="*/ 5 h 264"/>
                <a:gd name="T14" fmla="*/ 0 w 246"/>
                <a:gd name="T15" fmla="*/ 6 h 264"/>
                <a:gd name="T16" fmla="*/ 0 w 246"/>
                <a:gd name="T17" fmla="*/ 7 h 264"/>
                <a:gd name="T18" fmla="*/ 0 w 246"/>
                <a:gd name="T19" fmla="*/ 7 h 264"/>
                <a:gd name="T20" fmla="*/ 0 w 246"/>
                <a:gd name="T21" fmla="*/ 8 h 264"/>
                <a:gd name="T22" fmla="*/ 1 w 246"/>
                <a:gd name="T23" fmla="*/ 8 h 264"/>
                <a:gd name="T24" fmla="*/ 1 w 246"/>
                <a:gd name="T25" fmla="*/ 9 h 264"/>
                <a:gd name="T26" fmla="*/ 2 w 246"/>
                <a:gd name="T27" fmla="*/ 9 h 264"/>
                <a:gd name="T28" fmla="*/ 2 w 246"/>
                <a:gd name="T29" fmla="*/ 10 h 264"/>
                <a:gd name="T30" fmla="*/ 3 w 246"/>
                <a:gd name="T31" fmla="*/ 10 h 264"/>
                <a:gd name="T32" fmla="*/ 3 w 246"/>
                <a:gd name="T33" fmla="*/ 10 h 264"/>
                <a:gd name="T34" fmla="*/ 4 w 246"/>
                <a:gd name="T35" fmla="*/ 11 h 264"/>
                <a:gd name="T36" fmla="*/ 5 w 246"/>
                <a:gd name="T37" fmla="*/ 11 h 264"/>
                <a:gd name="T38" fmla="*/ 6 w 246"/>
                <a:gd name="T39" fmla="*/ 11 h 264"/>
                <a:gd name="T40" fmla="*/ 6 w 246"/>
                <a:gd name="T41" fmla="*/ 10 h 264"/>
                <a:gd name="T42" fmla="*/ 7 w 246"/>
                <a:gd name="T43" fmla="*/ 10 h 264"/>
                <a:gd name="T44" fmla="*/ 7 w 246"/>
                <a:gd name="T45" fmla="*/ 10 h 264"/>
                <a:gd name="T46" fmla="*/ 8 w 246"/>
                <a:gd name="T47" fmla="*/ 10 h 264"/>
                <a:gd name="T48" fmla="*/ 8 w 246"/>
                <a:gd name="T49" fmla="*/ 10 h 264"/>
                <a:gd name="T50" fmla="*/ 9 w 246"/>
                <a:gd name="T51" fmla="*/ 9 h 264"/>
                <a:gd name="T52" fmla="*/ 10 w 246"/>
                <a:gd name="T53" fmla="*/ 8 h 264"/>
                <a:gd name="T54" fmla="*/ 10 w 246"/>
                <a:gd name="T55" fmla="*/ 8 h 264"/>
                <a:gd name="T56" fmla="*/ 10 w 246"/>
                <a:gd name="T57" fmla="*/ 8 h 264"/>
                <a:gd name="T58" fmla="*/ 10 w 246"/>
                <a:gd name="T59" fmla="*/ 8 h 264"/>
                <a:gd name="T60" fmla="*/ 10 w 246"/>
                <a:gd name="T61" fmla="*/ 7 h 264"/>
                <a:gd name="T62" fmla="*/ 10 w 246"/>
                <a:gd name="T63" fmla="*/ 7 h 264"/>
                <a:gd name="T64" fmla="*/ 10 w 246"/>
                <a:gd name="T65" fmla="*/ 6 h 264"/>
                <a:gd name="T66" fmla="*/ 10 w 246"/>
                <a:gd name="T67" fmla="*/ 4 h 264"/>
                <a:gd name="T68" fmla="*/ 10 w 246"/>
                <a:gd name="T69" fmla="*/ 3 h 264"/>
                <a:gd name="T70" fmla="*/ 10 w 246"/>
                <a:gd name="T71" fmla="*/ 3 h 264"/>
                <a:gd name="T72" fmla="*/ 9 w 246"/>
                <a:gd name="T73" fmla="*/ 2 h 264"/>
                <a:gd name="T74" fmla="*/ 8 w 246"/>
                <a:gd name="T75" fmla="*/ 1 h 264"/>
                <a:gd name="T76" fmla="*/ 8 w 246"/>
                <a:gd name="T77" fmla="*/ 1 h 264"/>
                <a:gd name="T78" fmla="*/ 7 w 246"/>
                <a:gd name="T79" fmla="*/ 1 h 264"/>
                <a:gd name="T80" fmla="*/ 6 w 246"/>
                <a:gd name="T81" fmla="*/ 0 h 264"/>
                <a:gd name="T82" fmla="*/ 5 w 246"/>
                <a:gd name="T83" fmla="*/ 0 h 264"/>
                <a:gd name="T84" fmla="*/ 4 w 246"/>
                <a:gd name="T85" fmla="*/ 0 h 264"/>
                <a:gd name="T86" fmla="*/ 3 w 246"/>
                <a:gd name="T87" fmla="*/ 1 h 2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6"/>
                <a:gd name="T133" fmla="*/ 0 h 264"/>
                <a:gd name="T134" fmla="*/ 246 w 246"/>
                <a:gd name="T135" fmla="*/ 264 h 26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6" h="264">
                  <a:moveTo>
                    <a:pt x="77" y="14"/>
                  </a:moveTo>
                  <a:lnTo>
                    <a:pt x="65" y="18"/>
                  </a:lnTo>
                  <a:lnTo>
                    <a:pt x="43" y="26"/>
                  </a:lnTo>
                  <a:lnTo>
                    <a:pt x="23" y="39"/>
                  </a:lnTo>
                  <a:lnTo>
                    <a:pt x="11" y="77"/>
                  </a:lnTo>
                  <a:lnTo>
                    <a:pt x="3" y="118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1" y="166"/>
                  </a:lnTo>
                  <a:lnTo>
                    <a:pt x="5" y="181"/>
                  </a:lnTo>
                  <a:lnTo>
                    <a:pt x="10" y="195"/>
                  </a:lnTo>
                  <a:lnTo>
                    <a:pt x="18" y="210"/>
                  </a:lnTo>
                  <a:lnTo>
                    <a:pt x="26" y="222"/>
                  </a:lnTo>
                  <a:lnTo>
                    <a:pt x="37" y="236"/>
                  </a:lnTo>
                  <a:lnTo>
                    <a:pt x="60" y="247"/>
                  </a:lnTo>
                  <a:lnTo>
                    <a:pt x="71" y="252"/>
                  </a:lnTo>
                  <a:lnTo>
                    <a:pt x="83" y="256"/>
                  </a:lnTo>
                  <a:lnTo>
                    <a:pt x="106" y="262"/>
                  </a:lnTo>
                  <a:lnTo>
                    <a:pt x="129" y="264"/>
                  </a:lnTo>
                  <a:lnTo>
                    <a:pt x="140" y="262"/>
                  </a:lnTo>
                  <a:lnTo>
                    <a:pt x="153" y="260"/>
                  </a:lnTo>
                  <a:lnTo>
                    <a:pt x="164" y="256"/>
                  </a:lnTo>
                  <a:lnTo>
                    <a:pt x="176" y="252"/>
                  </a:lnTo>
                  <a:lnTo>
                    <a:pt x="187" y="245"/>
                  </a:lnTo>
                  <a:lnTo>
                    <a:pt x="198" y="238"/>
                  </a:lnTo>
                  <a:lnTo>
                    <a:pt x="221" y="222"/>
                  </a:lnTo>
                  <a:lnTo>
                    <a:pt x="229" y="202"/>
                  </a:lnTo>
                  <a:lnTo>
                    <a:pt x="229" y="199"/>
                  </a:lnTo>
                  <a:lnTo>
                    <a:pt x="230" y="196"/>
                  </a:lnTo>
                  <a:lnTo>
                    <a:pt x="232" y="192"/>
                  </a:lnTo>
                  <a:lnTo>
                    <a:pt x="237" y="183"/>
                  </a:lnTo>
                  <a:lnTo>
                    <a:pt x="242" y="162"/>
                  </a:lnTo>
                  <a:lnTo>
                    <a:pt x="246" y="142"/>
                  </a:lnTo>
                  <a:lnTo>
                    <a:pt x="243" y="103"/>
                  </a:lnTo>
                  <a:lnTo>
                    <a:pt x="240" y="83"/>
                  </a:lnTo>
                  <a:lnTo>
                    <a:pt x="235" y="65"/>
                  </a:lnTo>
                  <a:lnTo>
                    <a:pt x="219" y="48"/>
                  </a:lnTo>
                  <a:lnTo>
                    <a:pt x="204" y="34"/>
                  </a:lnTo>
                  <a:lnTo>
                    <a:pt x="185" y="23"/>
                  </a:lnTo>
                  <a:lnTo>
                    <a:pt x="167" y="14"/>
                  </a:lnTo>
                  <a:lnTo>
                    <a:pt x="148" y="6"/>
                  </a:lnTo>
                  <a:lnTo>
                    <a:pt x="129" y="0"/>
                  </a:lnTo>
                  <a:lnTo>
                    <a:pt x="102" y="6"/>
                  </a:ln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85" name="Freeform 120"/>
            <p:cNvSpPr>
              <a:spLocks/>
            </p:cNvSpPr>
            <p:nvPr/>
          </p:nvSpPr>
          <p:spPr bwMode="auto">
            <a:xfrm>
              <a:off x="2092" y="1615"/>
              <a:ext cx="50" cy="53"/>
            </a:xfrm>
            <a:custGeom>
              <a:avLst/>
              <a:gdLst>
                <a:gd name="T0" fmla="*/ 10 w 246"/>
                <a:gd name="T1" fmla="*/ 3 h 267"/>
                <a:gd name="T2" fmla="*/ 9 w 246"/>
                <a:gd name="T3" fmla="*/ 2 h 267"/>
                <a:gd name="T4" fmla="*/ 8 w 246"/>
                <a:gd name="T5" fmla="*/ 1 h 267"/>
                <a:gd name="T6" fmla="*/ 8 w 246"/>
                <a:gd name="T7" fmla="*/ 1 h 267"/>
                <a:gd name="T8" fmla="*/ 7 w 246"/>
                <a:gd name="T9" fmla="*/ 1 h 267"/>
                <a:gd name="T10" fmla="*/ 6 w 246"/>
                <a:gd name="T11" fmla="*/ 0 h 267"/>
                <a:gd name="T12" fmla="*/ 5 w 246"/>
                <a:gd name="T13" fmla="*/ 0 h 267"/>
                <a:gd name="T14" fmla="*/ 4 w 246"/>
                <a:gd name="T15" fmla="*/ 0 h 267"/>
                <a:gd name="T16" fmla="*/ 3 w 246"/>
                <a:gd name="T17" fmla="*/ 1 h 267"/>
                <a:gd name="T18" fmla="*/ 3 w 246"/>
                <a:gd name="T19" fmla="*/ 1 h 267"/>
                <a:gd name="T20" fmla="*/ 2 w 246"/>
                <a:gd name="T21" fmla="*/ 1 h 267"/>
                <a:gd name="T22" fmla="*/ 1 w 246"/>
                <a:gd name="T23" fmla="*/ 2 h 267"/>
                <a:gd name="T24" fmla="*/ 1 w 246"/>
                <a:gd name="T25" fmla="*/ 2 h 267"/>
                <a:gd name="T26" fmla="*/ 0 w 246"/>
                <a:gd name="T27" fmla="*/ 3 h 267"/>
                <a:gd name="T28" fmla="*/ 0 w 246"/>
                <a:gd name="T29" fmla="*/ 5 h 267"/>
                <a:gd name="T30" fmla="*/ 0 w 246"/>
                <a:gd name="T31" fmla="*/ 6 h 267"/>
                <a:gd name="T32" fmla="*/ 0 w 246"/>
                <a:gd name="T33" fmla="*/ 7 h 267"/>
                <a:gd name="T34" fmla="*/ 0 w 246"/>
                <a:gd name="T35" fmla="*/ 7 h 267"/>
                <a:gd name="T36" fmla="*/ 0 w 246"/>
                <a:gd name="T37" fmla="*/ 8 h 267"/>
                <a:gd name="T38" fmla="*/ 1 w 246"/>
                <a:gd name="T39" fmla="*/ 8 h 267"/>
                <a:gd name="T40" fmla="*/ 2 w 246"/>
                <a:gd name="T41" fmla="*/ 9 h 267"/>
                <a:gd name="T42" fmla="*/ 2 w 246"/>
                <a:gd name="T43" fmla="*/ 10 h 267"/>
                <a:gd name="T44" fmla="*/ 2 w 246"/>
                <a:gd name="T45" fmla="*/ 10 h 267"/>
                <a:gd name="T46" fmla="*/ 2 w 246"/>
                <a:gd name="T47" fmla="*/ 10 h 267"/>
                <a:gd name="T48" fmla="*/ 2 w 246"/>
                <a:gd name="T49" fmla="*/ 10 h 267"/>
                <a:gd name="T50" fmla="*/ 3 w 246"/>
                <a:gd name="T51" fmla="*/ 10 h 267"/>
                <a:gd name="T52" fmla="*/ 3 w 246"/>
                <a:gd name="T53" fmla="*/ 10 h 267"/>
                <a:gd name="T54" fmla="*/ 4 w 246"/>
                <a:gd name="T55" fmla="*/ 10 h 267"/>
                <a:gd name="T56" fmla="*/ 5 w 246"/>
                <a:gd name="T57" fmla="*/ 11 h 267"/>
                <a:gd name="T58" fmla="*/ 5 w 246"/>
                <a:gd name="T59" fmla="*/ 11 h 267"/>
                <a:gd name="T60" fmla="*/ 6 w 246"/>
                <a:gd name="T61" fmla="*/ 11 h 267"/>
                <a:gd name="T62" fmla="*/ 6 w 246"/>
                <a:gd name="T63" fmla="*/ 10 h 267"/>
                <a:gd name="T64" fmla="*/ 6 w 246"/>
                <a:gd name="T65" fmla="*/ 10 h 267"/>
                <a:gd name="T66" fmla="*/ 7 w 246"/>
                <a:gd name="T67" fmla="*/ 10 h 267"/>
                <a:gd name="T68" fmla="*/ 7 w 246"/>
                <a:gd name="T69" fmla="*/ 10 h 267"/>
                <a:gd name="T70" fmla="*/ 7 w 246"/>
                <a:gd name="T71" fmla="*/ 10 h 267"/>
                <a:gd name="T72" fmla="*/ 7 w 246"/>
                <a:gd name="T73" fmla="*/ 10 h 267"/>
                <a:gd name="T74" fmla="*/ 8 w 246"/>
                <a:gd name="T75" fmla="*/ 10 h 267"/>
                <a:gd name="T76" fmla="*/ 8 w 246"/>
                <a:gd name="T77" fmla="*/ 9 h 267"/>
                <a:gd name="T78" fmla="*/ 9 w 246"/>
                <a:gd name="T79" fmla="*/ 9 h 267"/>
                <a:gd name="T80" fmla="*/ 9 w 246"/>
                <a:gd name="T81" fmla="*/ 9 h 267"/>
                <a:gd name="T82" fmla="*/ 10 w 246"/>
                <a:gd name="T83" fmla="*/ 8 h 267"/>
                <a:gd name="T84" fmla="*/ 10 w 246"/>
                <a:gd name="T85" fmla="*/ 7 h 267"/>
                <a:gd name="T86" fmla="*/ 10 w 246"/>
                <a:gd name="T87" fmla="*/ 7 h 267"/>
                <a:gd name="T88" fmla="*/ 10 w 246"/>
                <a:gd name="T89" fmla="*/ 6 h 267"/>
                <a:gd name="T90" fmla="*/ 10 w 246"/>
                <a:gd name="T91" fmla="*/ 5 h 267"/>
                <a:gd name="T92" fmla="*/ 10 w 246"/>
                <a:gd name="T93" fmla="*/ 5 h 267"/>
                <a:gd name="T94" fmla="*/ 10 w 246"/>
                <a:gd name="T95" fmla="*/ 5 h 267"/>
                <a:gd name="T96" fmla="*/ 10 w 246"/>
                <a:gd name="T97" fmla="*/ 5 h 267"/>
                <a:gd name="T98" fmla="*/ 10 w 246"/>
                <a:gd name="T99" fmla="*/ 5 h 267"/>
                <a:gd name="T100" fmla="*/ 10 w 246"/>
                <a:gd name="T101" fmla="*/ 4 h 267"/>
                <a:gd name="T102" fmla="*/ 10 w 246"/>
                <a:gd name="T103" fmla="*/ 3 h 267"/>
                <a:gd name="T104" fmla="*/ 10 w 246"/>
                <a:gd name="T105" fmla="*/ 3 h 26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46"/>
                <a:gd name="T160" fmla="*/ 0 h 267"/>
                <a:gd name="T161" fmla="*/ 246 w 246"/>
                <a:gd name="T162" fmla="*/ 267 h 26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46" h="267">
                  <a:moveTo>
                    <a:pt x="235" y="66"/>
                  </a:moveTo>
                  <a:lnTo>
                    <a:pt x="219" y="48"/>
                  </a:lnTo>
                  <a:lnTo>
                    <a:pt x="204" y="37"/>
                  </a:lnTo>
                  <a:lnTo>
                    <a:pt x="185" y="25"/>
                  </a:lnTo>
                  <a:lnTo>
                    <a:pt x="167" y="16"/>
                  </a:lnTo>
                  <a:lnTo>
                    <a:pt x="148" y="7"/>
                  </a:lnTo>
                  <a:lnTo>
                    <a:pt x="129" y="0"/>
                  </a:lnTo>
                  <a:lnTo>
                    <a:pt x="102" y="5"/>
                  </a:lnTo>
                  <a:lnTo>
                    <a:pt x="77" y="14"/>
                  </a:lnTo>
                  <a:lnTo>
                    <a:pt x="65" y="19"/>
                  </a:lnTo>
                  <a:lnTo>
                    <a:pt x="45" y="28"/>
                  </a:lnTo>
                  <a:lnTo>
                    <a:pt x="26" y="40"/>
                  </a:lnTo>
                  <a:lnTo>
                    <a:pt x="18" y="59"/>
                  </a:lnTo>
                  <a:lnTo>
                    <a:pt x="12" y="80"/>
                  </a:lnTo>
                  <a:lnTo>
                    <a:pt x="3" y="121"/>
                  </a:lnTo>
                  <a:lnTo>
                    <a:pt x="0" y="152"/>
                  </a:lnTo>
                  <a:lnTo>
                    <a:pt x="1" y="167"/>
                  </a:lnTo>
                  <a:lnTo>
                    <a:pt x="5" y="183"/>
                  </a:lnTo>
                  <a:lnTo>
                    <a:pt x="10" y="197"/>
                  </a:lnTo>
                  <a:lnTo>
                    <a:pt x="18" y="211"/>
                  </a:lnTo>
                  <a:lnTo>
                    <a:pt x="37" y="239"/>
                  </a:lnTo>
                  <a:lnTo>
                    <a:pt x="46" y="243"/>
                  </a:lnTo>
                  <a:lnTo>
                    <a:pt x="51" y="245"/>
                  </a:lnTo>
                  <a:lnTo>
                    <a:pt x="53" y="247"/>
                  </a:lnTo>
                  <a:lnTo>
                    <a:pt x="56" y="249"/>
                  </a:lnTo>
                  <a:lnTo>
                    <a:pt x="77" y="259"/>
                  </a:lnTo>
                  <a:lnTo>
                    <a:pt x="86" y="261"/>
                  </a:lnTo>
                  <a:lnTo>
                    <a:pt x="96" y="264"/>
                  </a:lnTo>
                  <a:lnTo>
                    <a:pt x="116" y="267"/>
                  </a:lnTo>
                  <a:lnTo>
                    <a:pt x="134" y="266"/>
                  </a:lnTo>
                  <a:lnTo>
                    <a:pt x="144" y="265"/>
                  </a:lnTo>
                  <a:lnTo>
                    <a:pt x="148" y="264"/>
                  </a:lnTo>
                  <a:lnTo>
                    <a:pt x="154" y="264"/>
                  </a:lnTo>
                  <a:lnTo>
                    <a:pt x="157" y="261"/>
                  </a:lnTo>
                  <a:lnTo>
                    <a:pt x="162" y="260"/>
                  </a:lnTo>
                  <a:lnTo>
                    <a:pt x="171" y="257"/>
                  </a:lnTo>
                  <a:lnTo>
                    <a:pt x="179" y="252"/>
                  </a:lnTo>
                  <a:lnTo>
                    <a:pt x="188" y="249"/>
                  </a:lnTo>
                  <a:lnTo>
                    <a:pt x="204" y="237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9" y="205"/>
                  </a:lnTo>
                  <a:lnTo>
                    <a:pt x="237" y="184"/>
                  </a:lnTo>
                  <a:lnTo>
                    <a:pt x="242" y="164"/>
                  </a:lnTo>
                  <a:lnTo>
                    <a:pt x="246" y="144"/>
                  </a:lnTo>
                  <a:lnTo>
                    <a:pt x="246" y="124"/>
                  </a:lnTo>
                  <a:lnTo>
                    <a:pt x="244" y="122"/>
                  </a:lnTo>
                  <a:lnTo>
                    <a:pt x="244" y="121"/>
                  </a:lnTo>
                  <a:lnTo>
                    <a:pt x="244" y="118"/>
                  </a:lnTo>
                  <a:lnTo>
                    <a:pt x="244" y="114"/>
                  </a:lnTo>
                  <a:lnTo>
                    <a:pt x="244" y="105"/>
                  </a:lnTo>
                  <a:lnTo>
                    <a:pt x="241" y="84"/>
                  </a:lnTo>
                  <a:lnTo>
                    <a:pt x="235" y="66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86" name="Freeform 121"/>
            <p:cNvSpPr>
              <a:spLocks/>
            </p:cNvSpPr>
            <p:nvPr/>
          </p:nvSpPr>
          <p:spPr bwMode="auto">
            <a:xfrm>
              <a:off x="2092" y="1920"/>
              <a:ext cx="49" cy="53"/>
            </a:xfrm>
            <a:custGeom>
              <a:avLst/>
              <a:gdLst>
                <a:gd name="T0" fmla="*/ 8 w 243"/>
                <a:gd name="T1" fmla="*/ 1 h 265"/>
                <a:gd name="T2" fmla="*/ 7 w 243"/>
                <a:gd name="T3" fmla="*/ 1 h 265"/>
                <a:gd name="T4" fmla="*/ 5 w 243"/>
                <a:gd name="T5" fmla="*/ 0 h 265"/>
                <a:gd name="T6" fmla="*/ 4 w 243"/>
                <a:gd name="T7" fmla="*/ 0 h 265"/>
                <a:gd name="T8" fmla="*/ 3 w 243"/>
                <a:gd name="T9" fmla="*/ 1 h 265"/>
                <a:gd name="T10" fmla="*/ 2 w 243"/>
                <a:gd name="T11" fmla="*/ 1 h 265"/>
                <a:gd name="T12" fmla="*/ 1 w 243"/>
                <a:gd name="T13" fmla="*/ 2 h 265"/>
                <a:gd name="T14" fmla="*/ 0 w 243"/>
                <a:gd name="T15" fmla="*/ 3 h 265"/>
                <a:gd name="T16" fmla="*/ 0 w 243"/>
                <a:gd name="T17" fmla="*/ 5 h 265"/>
                <a:gd name="T18" fmla="*/ 0 w 243"/>
                <a:gd name="T19" fmla="*/ 6 h 265"/>
                <a:gd name="T20" fmla="*/ 0 w 243"/>
                <a:gd name="T21" fmla="*/ 7 h 265"/>
                <a:gd name="T22" fmla="*/ 0 w 243"/>
                <a:gd name="T23" fmla="*/ 7 h 265"/>
                <a:gd name="T24" fmla="*/ 0 w 243"/>
                <a:gd name="T25" fmla="*/ 8 h 265"/>
                <a:gd name="T26" fmla="*/ 1 w 243"/>
                <a:gd name="T27" fmla="*/ 8 h 265"/>
                <a:gd name="T28" fmla="*/ 1 w 243"/>
                <a:gd name="T29" fmla="*/ 9 h 265"/>
                <a:gd name="T30" fmla="*/ 1 w 243"/>
                <a:gd name="T31" fmla="*/ 10 h 265"/>
                <a:gd name="T32" fmla="*/ 2 w 243"/>
                <a:gd name="T33" fmla="*/ 10 h 265"/>
                <a:gd name="T34" fmla="*/ 2 w 243"/>
                <a:gd name="T35" fmla="*/ 10 h 265"/>
                <a:gd name="T36" fmla="*/ 2 w 243"/>
                <a:gd name="T37" fmla="*/ 10 h 265"/>
                <a:gd name="T38" fmla="*/ 2 w 243"/>
                <a:gd name="T39" fmla="*/ 10 h 265"/>
                <a:gd name="T40" fmla="*/ 3 w 243"/>
                <a:gd name="T41" fmla="*/ 10 h 265"/>
                <a:gd name="T42" fmla="*/ 4 w 243"/>
                <a:gd name="T43" fmla="*/ 10 h 265"/>
                <a:gd name="T44" fmla="*/ 4 w 243"/>
                <a:gd name="T45" fmla="*/ 11 h 265"/>
                <a:gd name="T46" fmla="*/ 5 w 243"/>
                <a:gd name="T47" fmla="*/ 11 h 265"/>
                <a:gd name="T48" fmla="*/ 6 w 243"/>
                <a:gd name="T49" fmla="*/ 10 h 265"/>
                <a:gd name="T50" fmla="*/ 7 w 243"/>
                <a:gd name="T51" fmla="*/ 10 h 265"/>
                <a:gd name="T52" fmla="*/ 8 w 243"/>
                <a:gd name="T53" fmla="*/ 10 h 265"/>
                <a:gd name="T54" fmla="*/ 8 w 243"/>
                <a:gd name="T55" fmla="*/ 10 h 265"/>
                <a:gd name="T56" fmla="*/ 9 w 243"/>
                <a:gd name="T57" fmla="*/ 9 h 265"/>
                <a:gd name="T58" fmla="*/ 9 w 243"/>
                <a:gd name="T59" fmla="*/ 8 h 265"/>
                <a:gd name="T60" fmla="*/ 10 w 243"/>
                <a:gd name="T61" fmla="*/ 7 h 265"/>
                <a:gd name="T62" fmla="*/ 10 w 243"/>
                <a:gd name="T63" fmla="*/ 6 h 265"/>
                <a:gd name="T64" fmla="*/ 10 w 243"/>
                <a:gd name="T65" fmla="*/ 6 h 265"/>
                <a:gd name="T66" fmla="*/ 10 w 243"/>
                <a:gd name="T67" fmla="*/ 5 h 265"/>
                <a:gd name="T68" fmla="*/ 10 w 243"/>
                <a:gd name="T69" fmla="*/ 5 h 265"/>
                <a:gd name="T70" fmla="*/ 10 w 243"/>
                <a:gd name="T71" fmla="*/ 5 h 265"/>
                <a:gd name="T72" fmla="*/ 10 w 243"/>
                <a:gd name="T73" fmla="*/ 5 h 265"/>
                <a:gd name="T74" fmla="*/ 10 w 243"/>
                <a:gd name="T75" fmla="*/ 5 h 265"/>
                <a:gd name="T76" fmla="*/ 10 w 243"/>
                <a:gd name="T77" fmla="*/ 4 h 265"/>
                <a:gd name="T78" fmla="*/ 10 w 243"/>
                <a:gd name="T79" fmla="*/ 3 h 265"/>
                <a:gd name="T80" fmla="*/ 9 w 243"/>
                <a:gd name="T81" fmla="*/ 3 h 265"/>
                <a:gd name="T82" fmla="*/ 9 w 243"/>
                <a:gd name="T83" fmla="*/ 2 h 265"/>
                <a:gd name="T84" fmla="*/ 9 w 243"/>
                <a:gd name="T85" fmla="*/ 2 h 265"/>
                <a:gd name="T86" fmla="*/ 8 w 243"/>
                <a:gd name="T87" fmla="*/ 2 h 265"/>
                <a:gd name="T88" fmla="*/ 8 w 243"/>
                <a:gd name="T89" fmla="*/ 1 h 26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3"/>
                <a:gd name="T136" fmla="*/ 0 h 265"/>
                <a:gd name="T137" fmla="*/ 243 w 243"/>
                <a:gd name="T138" fmla="*/ 265 h 26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3" h="265">
                  <a:moveTo>
                    <a:pt x="204" y="34"/>
                  </a:moveTo>
                  <a:lnTo>
                    <a:pt x="181" y="21"/>
                  </a:lnTo>
                  <a:lnTo>
                    <a:pt x="129" y="0"/>
                  </a:lnTo>
                  <a:lnTo>
                    <a:pt x="96" y="7"/>
                  </a:lnTo>
                  <a:lnTo>
                    <a:pt x="65" y="18"/>
                  </a:lnTo>
                  <a:lnTo>
                    <a:pt x="43" y="27"/>
                  </a:lnTo>
                  <a:lnTo>
                    <a:pt x="23" y="40"/>
                  </a:lnTo>
                  <a:lnTo>
                    <a:pt x="11" y="79"/>
                  </a:lnTo>
                  <a:lnTo>
                    <a:pt x="3" y="120"/>
                  </a:lnTo>
                  <a:lnTo>
                    <a:pt x="0" y="152"/>
                  </a:lnTo>
                  <a:lnTo>
                    <a:pt x="1" y="167"/>
                  </a:lnTo>
                  <a:lnTo>
                    <a:pt x="4" y="182"/>
                  </a:lnTo>
                  <a:lnTo>
                    <a:pt x="9" y="196"/>
                  </a:lnTo>
                  <a:lnTo>
                    <a:pt x="17" y="211"/>
                  </a:lnTo>
                  <a:lnTo>
                    <a:pt x="24" y="224"/>
                  </a:lnTo>
                  <a:lnTo>
                    <a:pt x="37" y="238"/>
                  </a:lnTo>
                  <a:lnTo>
                    <a:pt x="46" y="243"/>
                  </a:lnTo>
                  <a:lnTo>
                    <a:pt x="51" y="245"/>
                  </a:lnTo>
                  <a:lnTo>
                    <a:pt x="53" y="246"/>
                  </a:lnTo>
                  <a:lnTo>
                    <a:pt x="56" y="248"/>
                  </a:lnTo>
                  <a:lnTo>
                    <a:pt x="77" y="257"/>
                  </a:lnTo>
                  <a:lnTo>
                    <a:pt x="90" y="261"/>
                  </a:lnTo>
                  <a:lnTo>
                    <a:pt x="104" y="263"/>
                  </a:lnTo>
                  <a:lnTo>
                    <a:pt x="131" y="265"/>
                  </a:lnTo>
                  <a:lnTo>
                    <a:pt x="156" y="261"/>
                  </a:lnTo>
                  <a:lnTo>
                    <a:pt x="181" y="254"/>
                  </a:lnTo>
                  <a:lnTo>
                    <a:pt x="190" y="246"/>
                  </a:lnTo>
                  <a:lnTo>
                    <a:pt x="200" y="239"/>
                  </a:lnTo>
                  <a:lnTo>
                    <a:pt x="221" y="223"/>
                  </a:lnTo>
                  <a:lnTo>
                    <a:pt x="229" y="203"/>
                  </a:lnTo>
                  <a:lnTo>
                    <a:pt x="237" y="182"/>
                  </a:lnTo>
                  <a:lnTo>
                    <a:pt x="240" y="162"/>
                  </a:lnTo>
                  <a:lnTo>
                    <a:pt x="243" y="144"/>
                  </a:lnTo>
                  <a:lnTo>
                    <a:pt x="243" y="123"/>
                  </a:lnTo>
                  <a:lnTo>
                    <a:pt x="242" y="121"/>
                  </a:lnTo>
                  <a:lnTo>
                    <a:pt x="242" y="120"/>
                  </a:lnTo>
                  <a:lnTo>
                    <a:pt x="242" y="118"/>
                  </a:lnTo>
                  <a:lnTo>
                    <a:pt x="242" y="113"/>
                  </a:lnTo>
                  <a:lnTo>
                    <a:pt x="242" y="104"/>
                  </a:lnTo>
                  <a:lnTo>
                    <a:pt x="239" y="84"/>
                  </a:lnTo>
                  <a:lnTo>
                    <a:pt x="233" y="66"/>
                  </a:lnTo>
                  <a:lnTo>
                    <a:pt x="225" y="55"/>
                  </a:lnTo>
                  <a:lnTo>
                    <a:pt x="218" y="47"/>
                  </a:lnTo>
                  <a:lnTo>
                    <a:pt x="210" y="40"/>
                  </a:lnTo>
                  <a:lnTo>
                    <a:pt x="204" y="34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87" name="Freeform 122"/>
            <p:cNvSpPr>
              <a:spLocks/>
            </p:cNvSpPr>
            <p:nvPr/>
          </p:nvSpPr>
          <p:spPr bwMode="auto">
            <a:xfrm>
              <a:off x="2091" y="2194"/>
              <a:ext cx="54" cy="63"/>
            </a:xfrm>
            <a:custGeom>
              <a:avLst/>
              <a:gdLst>
                <a:gd name="T0" fmla="*/ 3 w 271"/>
                <a:gd name="T1" fmla="*/ 1 h 316"/>
                <a:gd name="T2" fmla="*/ 2 w 271"/>
                <a:gd name="T3" fmla="*/ 1 h 316"/>
                <a:gd name="T4" fmla="*/ 2 w 271"/>
                <a:gd name="T5" fmla="*/ 1 h 316"/>
                <a:gd name="T6" fmla="*/ 1 w 271"/>
                <a:gd name="T7" fmla="*/ 2 h 316"/>
                <a:gd name="T8" fmla="*/ 1 w 271"/>
                <a:gd name="T9" fmla="*/ 2 h 316"/>
                <a:gd name="T10" fmla="*/ 1 w 271"/>
                <a:gd name="T11" fmla="*/ 3 h 316"/>
                <a:gd name="T12" fmla="*/ 0 w 271"/>
                <a:gd name="T13" fmla="*/ 4 h 316"/>
                <a:gd name="T14" fmla="*/ 0 w 271"/>
                <a:gd name="T15" fmla="*/ 7 h 316"/>
                <a:gd name="T16" fmla="*/ 0 w 271"/>
                <a:gd name="T17" fmla="*/ 7 h 316"/>
                <a:gd name="T18" fmla="*/ 0 w 271"/>
                <a:gd name="T19" fmla="*/ 8 h 316"/>
                <a:gd name="T20" fmla="*/ 0 w 271"/>
                <a:gd name="T21" fmla="*/ 9 h 316"/>
                <a:gd name="T22" fmla="*/ 0 w 271"/>
                <a:gd name="T23" fmla="*/ 9 h 316"/>
                <a:gd name="T24" fmla="*/ 1 w 271"/>
                <a:gd name="T25" fmla="*/ 10 h 316"/>
                <a:gd name="T26" fmla="*/ 1 w 271"/>
                <a:gd name="T27" fmla="*/ 11 h 316"/>
                <a:gd name="T28" fmla="*/ 1 w 271"/>
                <a:gd name="T29" fmla="*/ 11 h 316"/>
                <a:gd name="T30" fmla="*/ 2 w 271"/>
                <a:gd name="T31" fmla="*/ 12 h 316"/>
                <a:gd name="T32" fmla="*/ 2 w 271"/>
                <a:gd name="T33" fmla="*/ 12 h 316"/>
                <a:gd name="T34" fmla="*/ 2 w 271"/>
                <a:gd name="T35" fmla="*/ 12 h 316"/>
                <a:gd name="T36" fmla="*/ 2 w 271"/>
                <a:gd name="T37" fmla="*/ 12 h 316"/>
                <a:gd name="T38" fmla="*/ 2 w 271"/>
                <a:gd name="T39" fmla="*/ 12 h 316"/>
                <a:gd name="T40" fmla="*/ 3 w 271"/>
                <a:gd name="T41" fmla="*/ 12 h 316"/>
                <a:gd name="T42" fmla="*/ 4 w 271"/>
                <a:gd name="T43" fmla="*/ 13 h 316"/>
                <a:gd name="T44" fmla="*/ 5 w 271"/>
                <a:gd name="T45" fmla="*/ 13 h 316"/>
                <a:gd name="T46" fmla="*/ 6 w 271"/>
                <a:gd name="T47" fmla="*/ 13 h 316"/>
                <a:gd name="T48" fmla="*/ 7 w 271"/>
                <a:gd name="T49" fmla="*/ 12 h 316"/>
                <a:gd name="T50" fmla="*/ 8 w 271"/>
                <a:gd name="T51" fmla="*/ 12 h 316"/>
                <a:gd name="T52" fmla="*/ 9 w 271"/>
                <a:gd name="T53" fmla="*/ 12 h 316"/>
                <a:gd name="T54" fmla="*/ 9 w 271"/>
                <a:gd name="T55" fmla="*/ 12 h 316"/>
                <a:gd name="T56" fmla="*/ 10 w 271"/>
                <a:gd name="T57" fmla="*/ 9 h 316"/>
                <a:gd name="T58" fmla="*/ 10 w 271"/>
                <a:gd name="T59" fmla="*/ 8 h 316"/>
                <a:gd name="T60" fmla="*/ 11 w 271"/>
                <a:gd name="T61" fmla="*/ 7 h 316"/>
                <a:gd name="T62" fmla="*/ 11 w 271"/>
                <a:gd name="T63" fmla="*/ 6 h 316"/>
                <a:gd name="T64" fmla="*/ 11 w 271"/>
                <a:gd name="T65" fmla="*/ 6 h 316"/>
                <a:gd name="T66" fmla="*/ 11 w 271"/>
                <a:gd name="T67" fmla="*/ 5 h 316"/>
                <a:gd name="T68" fmla="*/ 10 w 271"/>
                <a:gd name="T69" fmla="*/ 4 h 316"/>
                <a:gd name="T70" fmla="*/ 10 w 271"/>
                <a:gd name="T71" fmla="*/ 3 h 316"/>
                <a:gd name="T72" fmla="*/ 10 w 271"/>
                <a:gd name="T73" fmla="*/ 3 h 316"/>
                <a:gd name="T74" fmla="*/ 9 w 271"/>
                <a:gd name="T75" fmla="*/ 2 h 316"/>
                <a:gd name="T76" fmla="*/ 8 w 271"/>
                <a:gd name="T77" fmla="*/ 1 h 316"/>
                <a:gd name="T78" fmla="*/ 8 w 271"/>
                <a:gd name="T79" fmla="*/ 1 h 316"/>
                <a:gd name="T80" fmla="*/ 7 w 271"/>
                <a:gd name="T81" fmla="*/ 1 h 316"/>
                <a:gd name="T82" fmla="*/ 6 w 271"/>
                <a:gd name="T83" fmla="*/ 0 h 316"/>
                <a:gd name="T84" fmla="*/ 5 w 271"/>
                <a:gd name="T85" fmla="*/ 0 h 316"/>
                <a:gd name="T86" fmla="*/ 3 w 271"/>
                <a:gd name="T87" fmla="*/ 1 h 3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71"/>
                <a:gd name="T133" fmla="*/ 0 h 316"/>
                <a:gd name="T134" fmla="*/ 271 w 271"/>
                <a:gd name="T135" fmla="*/ 316 h 3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71" h="316">
                  <a:moveTo>
                    <a:pt x="71" y="15"/>
                  </a:moveTo>
                  <a:lnTo>
                    <a:pt x="57" y="20"/>
                  </a:lnTo>
                  <a:lnTo>
                    <a:pt x="43" y="28"/>
                  </a:lnTo>
                  <a:lnTo>
                    <a:pt x="36" y="39"/>
                  </a:lnTo>
                  <a:lnTo>
                    <a:pt x="29" y="52"/>
                  </a:lnTo>
                  <a:lnTo>
                    <a:pt x="16" y="73"/>
                  </a:lnTo>
                  <a:lnTo>
                    <a:pt x="3" y="94"/>
                  </a:lnTo>
                  <a:lnTo>
                    <a:pt x="1" y="172"/>
                  </a:lnTo>
                  <a:lnTo>
                    <a:pt x="0" y="188"/>
                  </a:lnTo>
                  <a:lnTo>
                    <a:pt x="1" y="205"/>
                  </a:lnTo>
                  <a:lnTo>
                    <a:pt x="3" y="220"/>
                  </a:lnTo>
                  <a:lnTo>
                    <a:pt x="9" y="235"/>
                  </a:lnTo>
                  <a:lnTo>
                    <a:pt x="15" y="249"/>
                  </a:lnTo>
                  <a:lnTo>
                    <a:pt x="23" y="264"/>
                  </a:lnTo>
                  <a:lnTo>
                    <a:pt x="32" y="276"/>
                  </a:lnTo>
                  <a:lnTo>
                    <a:pt x="43" y="290"/>
                  </a:lnTo>
                  <a:lnTo>
                    <a:pt x="52" y="294"/>
                  </a:lnTo>
                  <a:lnTo>
                    <a:pt x="57" y="297"/>
                  </a:lnTo>
                  <a:lnTo>
                    <a:pt x="59" y="298"/>
                  </a:lnTo>
                  <a:lnTo>
                    <a:pt x="62" y="300"/>
                  </a:lnTo>
                  <a:lnTo>
                    <a:pt x="83" y="308"/>
                  </a:lnTo>
                  <a:lnTo>
                    <a:pt x="108" y="314"/>
                  </a:lnTo>
                  <a:lnTo>
                    <a:pt x="135" y="316"/>
                  </a:lnTo>
                  <a:lnTo>
                    <a:pt x="157" y="314"/>
                  </a:lnTo>
                  <a:lnTo>
                    <a:pt x="180" y="309"/>
                  </a:lnTo>
                  <a:lnTo>
                    <a:pt x="203" y="300"/>
                  </a:lnTo>
                  <a:lnTo>
                    <a:pt x="214" y="294"/>
                  </a:lnTo>
                  <a:lnTo>
                    <a:pt x="227" y="290"/>
                  </a:lnTo>
                  <a:lnTo>
                    <a:pt x="255" y="226"/>
                  </a:lnTo>
                  <a:lnTo>
                    <a:pt x="262" y="204"/>
                  </a:lnTo>
                  <a:lnTo>
                    <a:pt x="267" y="183"/>
                  </a:lnTo>
                  <a:lnTo>
                    <a:pt x="270" y="163"/>
                  </a:lnTo>
                  <a:lnTo>
                    <a:pt x="271" y="142"/>
                  </a:lnTo>
                  <a:lnTo>
                    <a:pt x="266" y="122"/>
                  </a:lnTo>
                  <a:lnTo>
                    <a:pt x="261" y="103"/>
                  </a:lnTo>
                  <a:lnTo>
                    <a:pt x="252" y="83"/>
                  </a:lnTo>
                  <a:lnTo>
                    <a:pt x="241" y="65"/>
                  </a:lnTo>
                  <a:lnTo>
                    <a:pt x="225" y="47"/>
                  </a:lnTo>
                  <a:lnTo>
                    <a:pt x="210" y="36"/>
                  </a:lnTo>
                  <a:lnTo>
                    <a:pt x="191" y="24"/>
                  </a:lnTo>
                  <a:lnTo>
                    <a:pt x="173" y="15"/>
                  </a:lnTo>
                  <a:lnTo>
                    <a:pt x="154" y="6"/>
                  </a:lnTo>
                  <a:lnTo>
                    <a:pt x="135" y="0"/>
                  </a:lnTo>
                  <a:lnTo>
                    <a:pt x="71" y="15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88" name="Freeform 123"/>
            <p:cNvSpPr>
              <a:spLocks/>
            </p:cNvSpPr>
            <p:nvPr/>
          </p:nvSpPr>
          <p:spPr bwMode="auto">
            <a:xfrm>
              <a:off x="2081" y="2500"/>
              <a:ext cx="63" cy="63"/>
            </a:xfrm>
            <a:custGeom>
              <a:avLst/>
              <a:gdLst>
                <a:gd name="T0" fmla="*/ 5 w 316"/>
                <a:gd name="T1" fmla="*/ 0 h 317"/>
                <a:gd name="T2" fmla="*/ 3 w 316"/>
                <a:gd name="T3" fmla="*/ 1 h 317"/>
                <a:gd name="T4" fmla="*/ 2 w 316"/>
                <a:gd name="T5" fmla="*/ 1 h 317"/>
                <a:gd name="T6" fmla="*/ 1 w 316"/>
                <a:gd name="T7" fmla="*/ 2 h 317"/>
                <a:gd name="T8" fmla="*/ 1 w 316"/>
                <a:gd name="T9" fmla="*/ 2 h 317"/>
                <a:gd name="T10" fmla="*/ 0 w 316"/>
                <a:gd name="T11" fmla="*/ 4 h 317"/>
                <a:gd name="T12" fmla="*/ 0 w 316"/>
                <a:gd name="T13" fmla="*/ 5 h 317"/>
                <a:gd name="T14" fmla="*/ 0 w 316"/>
                <a:gd name="T15" fmla="*/ 6 h 317"/>
                <a:gd name="T16" fmla="*/ 0 w 316"/>
                <a:gd name="T17" fmla="*/ 6 h 317"/>
                <a:gd name="T18" fmla="*/ 0 w 316"/>
                <a:gd name="T19" fmla="*/ 7 h 317"/>
                <a:gd name="T20" fmla="*/ 0 w 316"/>
                <a:gd name="T21" fmla="*/ 7 h 317"/>
                <a:gd name="T22" fmla="*/ 0 w 316"/>
                <a:gd name="T23" fmla="*/ 8 h 317"/>
                <a:gd name="T24" fmla="*/ 0 w 316"/>
                <a:gd name="T25" fmla="*/ 9 h 317"/>
                <a:gd name="T26" fmla="*/ 0 w 316"/>
                <a:gd name="T27" fmla="*/ 9 h 317"/>
                <a:gd name="T28" fmla="*/ 1 w 316"/>
                <a:gd name="T29" fmla="*/ 10 h 317"/>
                <a:gd name="T30" fmla="*/ 1 w 316"/>
                <a:gd name="T31" fmla="*/ 10 h 317"/>
                <a:gd name="T32" fmla="*/ 1 w 316"/>
                <a:gd name="T33" fmla="*/ 11 h 317"/>
                <a:gd name="T34" fmla="*/ 2 w 316"/>
                <a:gd name="T35" fmla="*/ 12 h 317"/>
                <a:gd name="T36" fmla="*/ 3 w 316"/>
                <a:gd name="T37" fmla="*/ 12 h 317"/>
                <a:gd name="T38" fmla="*/ 4 w 316"/>
                <a:gd name="T39" fmla="*/ 12 h 317"/>
                <a:gd name="T40" fmla="*/ 4 w 316"/>
                <a:gd name="T41" fmla="*/ 12 h 317"/>
                <a:gd name="T42" fmla="*/ 5 w 316"/>
                <a:gd name="T43" fmla="*/ 13 h 317"/>
                <a:gd name="T44" fmla="*/ 5 w 316"/>
                <a:gd name="T45" fmla="*/ 13 h 317"/>
                <a:gd name="T46" fmla="*/ 5 w 316"/>
                <a:gd name="T47" fmla="*/ 13 h 317"/>
                <a:gd name="T48" fmla="*/ 6 w 316"/>
                <a:gd name="T49" fmla="*/ 12 h 317"/>
                <a:gd name="T50" fmla="*/ 7 w 316"/>
                <a:gd name="T51" fmla="*/ 12 h 317"/>
                <a:gd name="T52" fmla="*/ 8 w 316"/>
                <a:gd name="T53" fmla="*/ 12 h 317"/>
                <a:gd name="T54" fmla="*/ 9 w 316"/>
                <a:gd name="T55" fmla="*/ 12 h 317"/>
                <a:gd name="T56" fmla="*/ 11 w 316"/>
                <a:gd name="T57" fmla="*/ 9 h 317"/>
                <a:gd name="T58" fmla="*/ 12 w 316"/>
                <a:gd name="T59" fmla="*/ 8 h 317"/>
                <a:gd name="T60" fmla="*/ 12 w 316"/>
                <a:gd name="T61" fmla="*/ 8 h 317"/>
                <a:gd name="T62" fmla="*/ 12 w 316"/>
                <a:gd name="T63" fmla="*/ 8 h 317"/>
                <a:gd name="T64" fmla="*/ 12 w 316"/>
                <a:gd name="T65" fmla="*/ 7 h 317"/>
                <a:gd name="T66" fmla="*/ 12 w 316"/>
                <a:gd name="T67" fmla="*/ 7 h 317"/>
                <a:gd name="T68" fmla="*/ 12 w 316"/>
                <a:gd name="T69" fmla="*/ 6 h 317"/>
                <a:gd name="T70" fmla="*/ 13 w 316"/>
                <a:gd name="T71" fmla="*/ 6 h 317"/>
                <a:gd name="T72" fmla="*/ 13 w 316"/>
                <a:gd name="T73" fmla="*/ 5 h 317"/>
                <a:gd name="T74" fmla="*/ 13 w 316"/>
                <a:gd name="T75" fmla="*/ 5 h 317"/>
                <a:gd name="T76" fmla="*/ 13 w 316"/>
                <a:gd name="T77" fmla="*/ 5 h 317"/>
                <a:gd name="T78" fmla="*/ 12 w 316"/>
                <a:gd name="T79" fmla="*/ 4 h 317"/>
                <a:gd name="T80" fmla="*/ 12 w 316"/>
                <a:gd name="T81" fmla="*/ 3 h 317"/>
                <a:gd name="T82" fmla="*/ 12 w 316"/>
                <a:gd name="T83" fmla="*/ 3 h 317"/>
                <a:gd name="T84" fmla="*/ 12 w 316"/>
                <a:gd name="T85" fmla="*/ 3 h 317"/>
                <a:gd name="T86" fmla="*/ 12 w 316"/>
                <a:gd name="T87" fmla="*/ 3 h 317"/>
                <a:gd name="T88" fmla="*/ 12 w 316"/>
                <a:gd name="T89" fmla="*/ 3 h 317"/>
                <a:gd name="T90" fmla="*/ 11 w 316"/>
                <a:gd name="T91" fmla="*/ 2 h 317"/>
                <a:gd name="T92" fmla="*/ 10 w 316"/>
                <a:gd name="T93" fmla="*/ 2 h 317"/>
                <a:gd name="T94" fmla="*/ 9 w 316"/>
                <a:gd name="T95" fmla="*/ 1 h 317"/>
                <a:gd name="T96" fmla="*/ 8 w 316"/>
                <a:gd name="T97" fmla="*/ 1 h 317"/>
                <a:gd name="T98" fmla="*/ 7 w 316"/>
                <a:gd name="T99" fmla="*/ 0 h 317"/>
                <a:gd name="T100" fmla="*/ 6 w 316"/>
                <a:gd name="T101" fmla="*/ 0 h 317"/>
                <a:gd name="T102" fmla="*/ 5 w 316"/>
                <a:gd name="T103" fmla="*/ 0 h 317"/>
                <a:gd name="T104" fmla="*/ 5 w 316"/>
                <a:gd name="T105" fmla="*/ 0 h 317"/>
                <a:gd name="T106" fmla="*/ 5 w 316"/>
                <a:gd name="T107" fmla="*/ 0 h 317"/>
                <a:gd name="T108" fmla="*/ 5 w 316"/>
                <a:gd name="T109" fmla="*/ 0 h 317"/>
                <a:gd name="T110" fmla="*/ 5 w 316"/>
                <a:gd name="T111" fmla="*/ 0 h 31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6"/>
                <a:gd name="T169" fmla="*/ 0 h 317"/>
                <a:gd name="T170" fmla="*/ 316 w 316"/>
                <a:gd name="T171" fmla="*/ 317 h 31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6" h="317">
                  <a:moveTo>
                    <a:pt x="133" y="6"/>
                  </a:moveTo>
                  <a:lnTo>
                    <a:pt x="69" y="18"/>
                  </a:lnTo>
                  <a:lnTo>
                    <a:pt x="43" y="26"/>
                  </a:lnTo>
                  <a:lnTo>
                    <a:pt x="35" y="38"/>
                  </a:lnTo>
                  <a:lnTo>
                    <a:pt x="29" y="52"/>
                  </a:lnTo>
                  <a:lnTo>
                    <a:pt x="3" y="92"/>
                  </a:lnTo>
                  <a:lnTo>
                    <a:pt x="2" y="131"/>
                  </a:lnTo>
                  <a:lnTo>
                    <a:pt x="1" y="140"/>
                  </a:lnTo>
                  <a:lnTo>
                    <a:pt x="1" y="150"/>
                  </a:lnTo>
                  <a:lnTo>
                    <a:pt x="1" y="170"/>
                  </a:lnTo>
                  <a:lnTo>
                    <a:pt x="0" y="186"/>
                  </a:lnTo>
                  <a:lnTo>
                    <a:pt x="1" y="203"/>
                  </a:lnTo>
                  <a:lnTo>
                    <a:pt x="3" y="218"/>
                  </a:lnTo>
                  <a:lnTo>
                    <a:pt x="9" y="234"/>
                  </a:lnTo>
                  <a:lnTo>
                    <a:pt x="14" y="247"/>
                  </a:lnTo>
                  <a:lnTo>
                    <a:pt x="22" y="262"/>
                  </a:lnTo>
                  <a:lnTo>
                    <a:pt x="31" y="276"/>
                  </a:lnTo>
                  <a:lnTo>
                    <a:pt x="43" y="291"/>
                  </a:lnTo>
                  <a:lnTo>
                    <a:pt x="65" y="301"/>
                  </a:lnTo>
                  <a:lnTo>
                    <a:pt x="88" y="310"/>
                  </a:lnTo>
                  <a:lnTo>
                    <a:pt x="111" y="314"/>
                  </a:lnTo>
                  <a:lnTo>
                    <a:pt x="122" y="316"/>
                  </a:lnTo>
                  <a:lnTo>
                    <a:pt x="128" y="316"/>
                  </a:lnTo>
                  <a:lnTo>
                    <a:pt x="135" y="317"/>
                  </a:lnTo>
                  <a:lnTo>
                    <a:pt x="160" y="314"/>
                  </a:lnTo>
                  <a:lnTo>
                    <a:pt x="187" y="309"/>
                  </a:lnTo>
                  <a:lnTo>
                    <a:pt x="207" y="301"/>
                  </a:lnTo>
                  <a:lnTo>
                    <a:pt x="228" y="291"/>
                  </a:lnTo>
                  <a:lnTo>
                    <a:pt x="279" y="223"/>
                  </a:lnTo>
                  <a:lnTo>
                    <a:pt x="292" y="203"/>
                  </a:lnTo>
                  <a:lnTo>
                    <a:pt x="295" y="198"/>
                  </a:lnTo>
                  <a:lnTo>
                    <a:pt x="298" y="193"/>
                  </a:lnTo>
                  <a:lnTo>
                    <a:pt x="305" y="184"/>
                  </a:lnTo>
                  <a:lnTo>
                    <a:pt x="310" y="164"/>
                  </a:lnTo>
                  <a:lnTo>
                    <a:pt x="313" y="153"/>
                  </a:lnTo>
                  <a:lnTo>
                    <a:pt x="315" y="144"/>
                  </a:lnTo>
                  <a:lnTo>
                    <a:pt x="316" y="133"/>
                  </a:lnTo>
                  <a:lnTo>
                    <a:pt x="316" y="124"/>
                  </a:lnTo>
                  <a:lnTo>
                    <a:pt x="315" y="115"/>
                  </a:lnTo>
                  <a:lnTo>
                    <a:pt x="313" y="106"/>
                  </a:lnTo>
                  <a:lnTo>
                    <a:pt x="304" y="85"/>
                  </a:lnTo>
                  <a:lnTo>
                    <a:pt x="301" y="82"/>
                  </a:lnTo>
                  <a:lnTo>
                    <a:pt x="300" y="80"/>
                  </a:lnTo>
                  <a:lnTo>
                    <a:pt x="298" y="75"/>
                  </a:lnTo>
                  <a:lnTo>
                    <a:pt x="293" y="66"/>
                  </a:lnTo>
                  <a:lnTo>
                    <a:pt x="277" y="48"/>
                  </a:lnTo>
                  <a:lnTo>
                    <a:pt x="262" y="38"/>
                  </a:lnTo>
                  <a:lnTo>
                    <a:pt x="224" y="23"/>
                  </a:lnTo>
                  <a:lnTo>
                    <a:pt x="205" y="16"/>
                  </a:lnTo>
                  <a:lnTo>
                    <a:pt x="187" y="12"/>
                  </a:lnTo>
                  <a:lnTo>
                    <a:pt x="160" y="4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3" y="1"/>
                  </a:lnTo>
                  <a:lnTo>
                    <a:pt x="133" y="4"/>
                  </a:lnTo>
                  <a:lnTo>
                    <a:pt x="133" y="6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89" name="Freeform 124"/>
            <p:cNvSpPr>
              <a:spLocks/>
            </p:cNvSpPr>
            <p:nvPr/>
          </p:nvSpPr>
          <p:spPr bwMode="auto">
            <a:xfrm>
              <a:off x="2092" y="2795"/>
              <a:ext cx="50" cy="52"/>
            </a:xfrm>
            <a:custGeom>
              <a:avLst/>
              <a:gdLst>
                <a:gd name="T0" fmla="*/ 2 w 246"/>
                <a:gd name="T1" fmla="*/ 9 h 264"/>
                <a:gd name="T2" fmla="*/ 2 w 246"/>
                <a:gd name="T3" fmla="*/ 9 h 264"/>
                <a:gd name="T4" fmla="*/ 2 w 246"/>
                <a:gd name="T5" fmla="*/ 9 h 264"/>
                <a:gd name="T6" fmla="*/ 2 w 246"/>
                <a:gd name="T7" fmla="*/ 9 h 264"/>
                <a:gd name="T8" fmla="*/ 2 w 246"/>
                <a:gd name="T9" fmla="*/ 9 h 264"/>
                <a:gd name="T10" fmla="*/ 3 w 246"/>
                <a:gd name="T11" fmla="*/ 10 h 264"/>
                <a:gd name="T12" fmla="*/ 3 w 246"/>
                <a:gd name="T13" fmla="*/ 10 h 264"/>
                <a:gd name="T14" fmla="*/ 4 w 246"/>
                <a:gd name="T15" fmla="*/ 10 h 264"/>
                <a:gd name="T16" fmla="*/ 5 w 246"/>
                <a:gd name="T17" fmla="*/ 10 h 264"/>
                <a:gd name="T18" fmla="*/ 5 w 246"/>
                <a:gd name="T19" fmla="*/ 10 h 264"/>
                <a:gd name="T20" fmla="*/ 6 w 246"/>
                <a:gd name="T21" fmla="*/ 10 h 264"/>
                <a:gd name="T22" fmla="*/ 6 w 246"/>
                <a:gd name="T23" fmla="*/ 10 h 264"/>
                <a:gd name="T24" fmla="*/ 6 w 246"/>
                <a:gd name="T25" fmla="*/ 10 h 264"/>
                <a:gd name="T26" fmla="*/ 7 w 246"/>
                <a:gd name="T27" fmla="*/ 10 h 264"/>
                <a:gd name="T28" fmla="*/ 7 w 246"/>
                <a:gd name="T29" fmla="*/ 10 h 264"/>
                <a:gd name="T30" fmla="*/ 7 w 246"/>
                <a:gd name="T31" fmla="*/ 10 h 264"/>
                <a:gd name="T32" fmla="*/ 7 w 246"/>
                <a:gd name="T33" fmla="*/ 10 h 264"/>
                <a:gd name="T34" fmla="*/ 8 w 246"/>
                <a:gd name="T35" fmla="*/ 10 h 264"/>
                <a:gd name="T36" fmla="*/ 8 w 246"/>
                <a:gd name="T37" fmla="*/ 9 h 264"/>
                <a:gd name="T38" fmla="*/ 9 w 246"/>
                <a:gd name="T39" fmla="*/ 9 h 264"/>
                <a:gd name="T40" fmla="*/ 9 w 246"/>
                <a:gd name="T41" fmla="*/ 9 h 264"/>
                <a:gd name="T42" fmla="*/ 10 w 246"/>
                <a:gd name="T43" fmla="*/ 8 h 264"/>
                <a:gd name="T44" fmla="*/ 10 w 246"/>
                <a:gd name="T45" fmla="*/ 7 h 264"/>
                <a:gd name="T46" fmla="*/ 10 w 246"/>
                <a:gd name="T47" fmla="*/ 6 h 264"/>
                <a:gd name="T48" fmla="*/ 10 w 246"/>
                <a:gd name="T49" fmla="*/ 6 h 264"/>
                <a:gd name="T50" fmla="*/ 10 w 246"/>
                <a:gd name="T51" fmla="*/ 5 h 264"/>
                <a:gd name="T52" fmla="*/ 10 w 246"/>
                <a:gd name="T53" fmla="*/ 5 h 264"/>
                <a:gd name="T54" fmla="*/ 10 w 246"/>
                <a:gd name="T55" fmla="*/ 5 h 264"/>
                <a:gd name="T56" fmla="*/ 10 w 246"/>
                <a:gd name="T57" fmla="*/ 5 h 264"/>
                <a:gd name="T58" fmla="*/ 10 w 246"/>
                <a:gd name="T59" fmla="*/ 4 h 264"/>
                <a:gd name="T60" fmla="*/ 10 w 246"/>
                <a:gd name="T61" fmla="*/ 4 h 264"/>
                <a:gd name="T62" fmla="*/ 10 w 246"/>
                <a:gd name="T63" fmla="*/ 3 h 264"/>
                <a:gd name="T64" fmla="*/ 10 w 246"/>
                <a:gd name="T65" fmla="*/ 3 h 264"/>
                <a:gd name="T66" fmla="*/ 9 w 246"/>
                <a:gd name="T67" fmla="*/ 2 h 264"/>
                <a:gd name="T68" fmla="*/ 8 w 246"/>
                <a:gd name="T69" fmla="*/ 1 h 264"/>
                <a:gd name="T70" fmla="*/ 7 w 246"/>
                <a:gd name="T71" fmla="*/ 1 h 264"/>
                <a:gd name="T72" fmla="*/ 5 w 246"/>
                <a:gd name="T73" fmla="*/ 0 h 264"/>
                <a:gd name="T74" fmla="*/ 4 w 246"/>
                <a:gd name="T75" fmla="*/ 0 h 264"/>
                <a:gd name="T76" fmla="*/ 3 w 246"/>
                <a:gd name="T77" fmla="*/ 1 h 264"/>
                <a:gd name="T78" fmla="*/ 3 w 246"/>
                <a:gd name="T79" fmla="*/ 1 h 264"/>
                <a:gd name="T80" fmla="*/ 2 w 246"/>
                <a:gd name="T81" fmla="*/ 1 h 264"/>
                <a:gd name="T82" fmla="*/ 1 w 246"/>
                <a:gd name="T83" fmla="*/ 2 h 264"/>
                <a:gd name="T84" fmla="*/ 0 w 246"/>
                <a:gd name="T85" fmla="*/ 3 h 264"/>
                <a:gd name="T86" fmla="*/ 0 w 246"/>
                <a:gd name="T87" fmla="*/ 5 h 264"/>
                <a:gd name="T88" fmla="*/ 0 w 246"/>
                <a:gd name="T89" fmla="*/ 5 h 264"/>
                <a:gd name="T90" fmla="*/ 0 w 246"/>
                <a:gd name="T91" fmla="*/ 6 h 264"/>
                <a:gd name="T92" fmla="*/ 0 w 246"/>
                <a:gd name="T93" fmla="*/ 7 h 264"/>
                <a:gd name="T94" fmla="*/ 0 w 246"/>
                <a:gd name="T95" fmla="*/ 7 h 264"/>
                <a:gd name="T96" fmla="*/ 0 w 246"/>
                <a:gd name="T97" fmla="*/ 7 h 264"/>
                <a:gd name="T98" fmla="*/ 1 w 246"/>
                <a:gd name="T99" fmla="*/ 8 h 264"/>
                <a:gd name="T100" fmla="*/ 1 w 246"/>
                <a:gd name="T101" fmla="*/ 9 h 264"/>
                <a:gd name="T102" fmla="*/ 2 w 246"/>
                <a:gd name="T103" fmla="*/ 9 h 2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46"/>
                <a:gd name="T157" fmla="*/ 0 h 264"/>
                <a:gd name="T158" fmla="*/ 246 w 246"/>
                <a:gd name="T159" fmla="*/ 264 h 26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46" h="264">
                  <a:moveTo>
                    <a:pt x="37" y="235"/>
                  </a:moveTo>
                  <a:lnTo>
                    <a:pt x="46" y="240"/>
                  </a:lnTo>
                  <a:lnTo>
                    <a:pt x="51" y="242"/>
                  </a:lnTo>
                  <a:lnTo>
                    <a:pt x="53" y="243"/>
                  </a:lnTo>
                  <a:lnTo>
                    <a:pt x="56" y="246"/>
                  </a:lnTo>
                  <a:lnTo>
                    <a:pt x="77" y="256"/>
                  </a:lnTo>
                  <a:lnTo>
                    <a:pt x="86" y="258"/>
                  </a:lnTo>
                  <a:lnTo>
                    <a:pt x="96" y="260"/>
                  </a:lnTo>
                  <a:lnTo>
                    <a:pt x="116" y="264"/>
                  </a:lnTo>
                  <a:lnTo>
                    <a:pt x="134" y="264"/>
                  </a:lnTo>
                  <a:lnTo>
                    <a:pt x="144" y="263"/>
                  </a:lnTo>
                  <a:lnTo>
                    <a:pt x="148" y="261"/>
                  </a:lnTo>
                  <a:lnTo>
                    <a:pt x="154" y="261"/>
                  </a:lnTo>
                  <a:lnTo>
                    <a:pt x="157" y="259"/>
                  </a:lnTo>
                  <a:lnTo>
                    <a:pt x="162" y="258"/>
                  </a:lnTo>
                  <a:lnTo>
                    <a:pt x="171" y="255"/>
                  </a:lnTo>
                  <a:lnTo>
                    <a:pt x="179" y="250"/>
                  </a:lnTo>
                  <a:lnTo>
                    <a:pt x="188" y="247"/>
                  </a:lnTo>
                  <a:lnTo>
                    <a:pt x="204" y="235"/>
                  </a:lnTo>
                  <a:lnTo>
                    <a:pt x="212" y="229"/>
                  </a:lnTo>
                  <a:lnTo>
                    <a:pt x="221" y="223"/>
                  </a:lnTo>
                  <a:lnTo>
                    <a:pt x="229" y="203"/>
                  </a:lnTo>
                  <a:lnTo>
                    <a:pt x="237" y="182"/>
                  </a:lnTo>
                  <a:lnTo>
                    <a:pt x="242" y="162"/>
                  </a:lnTo>
                  <a:lnTo>
                    <a:pt x="246" y="144"/>
                  </a:lnTo>
                  <a:lnTo>
                    <a:pt x="246" y="123"/>
                  </a:lnTo>
                  <a:lnTo>
                    <a:pt x="244" y="121"/>
                  </a:lnTo>
                  <a:lnTo>
                    <a:pt x="244" y="120"/>
                  </a:lnTo>
                  <a:lnTo>
                    <a:pt x="244" y="117"/>
                  </a:lnTo>
                  <a:lnTo>
                    <a:pt x="244" y="113"/>
                  </a:lnTo>
                  <a:lnTo>
                    <a:pt x="244" y="104"/>
                  </a:lnTo>
                  <a:lnTo>
                    <a:pt x="241" y="83"/>
                  </a:lnTo>
                  <a:lnTo>
                    <a:pt x="235" y="65"/>
                  </a:lnTo>
                  <a:lnTo>
                    <a:pt x="219" y="47"/>
                  </a:lnTo>
                  <a:lnTo>
                    <a:pt x="204" y="34"/>
                  </a:lnTo>
                  <a:lnTo>
                    <a:pt x="167" y="14"/>
                  </a:lnTo>
                  <a:lnTo>
                    <a:pt x="129" y="0"/>
                  </a:lnTo>
                  <a:lnTo>
                    <a:pt x="102" y="4"/>
                  </a:lnTo>
                  <a:lnTo>
                    <a:pt x="77" y="13"/>
                  </a:lnTo>
                  <a:lnTo>
                    <a:pt x="65" y="18"/>
                  </a:lnTo>
                  <a:lnTo>
                    <a:pt x="45" y="27"/>
                  </a:lnTo>
                  <a:lnTo>
                    <a:pt x="26" y="39"/>
                  </a:lnTo>
                  <a:lnTo>
                    <a:pt x="12" y="78"/>
                  </a:lnTo>
                  <a:lnTo>
                    <a:pt x="3" y="120"/>
                  </a:lnTo>
                  <a:lnTo>
                    <a:pt x="0" y="134"/>
                  </a:lnTo>
                  <a:lnTo>
                    <a:pt x="0" y="150"/>
                  </a:lnTo>
                  <a:lnTo>
                    <a:pt x="1" y="165"/>
                  </a:lnTo>
                  <a:lnTo>
                    <a:pt x="5" y="181"/>
                  </a:lnTo>
                  <a:lnTo>
                    <a:pt x="10" y="195"/>
                  </a:lnTo>
                  <a:lnTo>
                    <a:pt x="18" y="209"/>
                  </a:lnTo>
                  <a:lnTo>
                    <a:pt x="26" y="222"/>
                  </a:lnTo>
                  <a:lnTo>
                    <a:pt x="37" y="235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0" name="Freeform 125"/>
            <p:cNvSpPr>
              <a:spLocks/>
            </p:cNvSpPr>
            <p:nvPr/>
          </p:nvSpPr>
          <p:spPr bwMode="auto">
            <a:xfrm>
              <a:off x="2091" y="3068"/>
              <a:ext cx="54" cy="64"/>
            </a:xfrm>
            <a:custGeom>
              <a:avLst/>
              <a:gdLst>
                <a:gd name="T0" fmla="*/ 10 w 271"/>
                <a:gd name="T1" fmla="*/ 3 h 317"/>
                <a:gd name="T2" fmla="*/ 9 w 271"/>
                <a:gd name="T3" fmla="*/ 2 h 317"/>
                <a:gd name="T4" fmla="*/ 8 w 271"/>
                <a:gd name="T5" fmla="*/ 1 h 317"/>
                <a:gd name="T6" fmla="*/ 8 w 271"/>
                <a:gd name="T7" fmla="*/ 1 h 317"/>
                <a:gd name="T8" fmla="*/ 7 w 271"/>
                <a:gd name="T9" fmla="*/ 1 h 317"/>
                <a:gd name="T10" fmla="*/ 6 w 271"/>
                <a:gd name="T11" fmla="*/ 0 h 317"/>
                <a:gd name="T12" fmla="*/ 5 w 271"/>
                <a:gd name="T13" fmla="*/ 0 h 317"/>
                <a:gd name="T14" fmla="*/ 3 w 271"/>
                <a:gd name="T15" fmla="*/ 1 h 317"/>
                <a:gd name="T16" fmla="*/ 3 w 271"/>
                <a:gd name="T17" fmla="*/ 1 h 317"/>
                <a:gd name="T18" fmla="*/ 2 w 271"/>
                <a:gd name="T19" fmla="*/ 1 h 317"/>
                <a:gd name="T20" fmla="*/ 1 w 271"/>
                <a:gd name="T21" fmla="*/ 2 h 317"/>
                <a:gd name="T22" fmla="*/ 1 w 271"/>
                <a:gd name="T23" fmla="*/ 3 h 317"/>
                <a:gd name="T24" fmla="*/ 0 w 271"/>
                <a:gd name="T25" fmla="*/ 4 h 317"/>
                <a:gd name="T26" fmla="*/ 0 w 271"/>
                <a:gd name="T27" fmla="*/ 7 h 317"/>
                <a:gd name="T28" fmla="*/ 0 w 271"/>
                <a:gd name="T29" fmla="*/ 8 h 317"/>
                <a:gd name="T30" fmla="*/ 0 w 271"/>
                <a:gd name="T31" fmla="*/ 8 h 317"/>
                <a:gd name="T32" fmla="*/ 0 w 271"/>
                <a:gd name="T33" fmla="*/ 9 h 317"/>
                <a:gd name="T34" fmla="*/ 0 w 271"/>
                <a:gd name="T35" fmla="*/ 9 h 317"/>
                <a:gd name="T36" fmla="*/ 1 w 271"/>
                <a:gd name="T37" fmla="*/ 10 h 317"/>
                <a:gd name="T38" fmla="*/ 1 w 271"/>
                <a:gd name="T39" fmla="*/ 11 h 317"/>
                <a:gd name="T40" fmla="*/ 1 w 271"/>
                <a:gd name="T41" fmla="*/ 11 h 317"/>
                <a:gd name="T42" fmla="*/ 2 w 271"/>
                <a:gd name="T43" fmla="*/ 12 h 317"/>
                <a:gd name="T44" fmla="*/ 3 w 271"/>
                <a:gd name="T45" fmla="*/ 12 h 317"/>
                <a:gd name="T46" fmla="*/ 4 w 271"/>
                <a:gd name="T47" fmla="*/ 13 h 317"/>
                <a:gd name="T48" fmla="*/ 4 w 271"/>
                <a:gd name="T49" fmla="*/ 13 h 317"/>
                <a:gd name="T50" fmla="*/ 5 w 271"/>
                <a:gd name="T51" fmla="*/ 13 h 317"/>
                <a:gd name="T52" fmla="*/ 5 w 271"/>
                <a:gd name="T53" fmla="*/ 13 h 317"/>
                <a:gd name="T54" fmla="*/ 6 w 271"/>
                <a:gd name="T55" fmla="*/ 13 h 317"/>
                <a:gd name="T56" fmla="*/ 7 w 271"/>
                <a:gd name="T57" fmla="*/ 13 h 317"/>
                <a:gd name="T58" fmla="*/ 8 w 271"/>
                <a:gd name="T59" fmla="*/ 12 h 317"/>
                <a:gd name="T60" fmla="*/ 9 w 271"/>
                <a:gd name="T61" fmla="*/ 12 h 317"/>
                <a:gd name="T62" fmla="*/ 9 w 271"/>
                <a:gd name="T63" fmla="*/ 12 h 317"/>
                <a:gd name="T64" fmla="*/ 9 w 271"/>
                <a:gd name="T65" fmla="*/ 12 h 317"/>
                <a:gd name="T66" fmla="*/ 9 w 271"/>
                <a:gd name="T67" fmla="*/ 12 h 317"/>
                <a:gd name="T68" fmla="*/ 9 w 271"/>
                <a:gd name="T69" fmla="*/ 12 h 317"/>
                <a:gd name="T70" fmla="*/ 9 w 271"/>
                <a:gd name="T71" fmla="*/ 12 h 317"/>
                <a:gd name="T72" fmla="*/ 10 w 271"/>
                <a:gd name="T73" fmla="*/ 9 h 317"/>
                <a:gd name="T74" fmla="*/ 10 w 271"/>
                <a:gd name="T75" fmla="*/ 8 h 317"/>
                <a:gd name="T76" fmla="*/ 11 w 271"/>
                <a:gd name="T77" fmla="*/ 7 h 317"/>
                <a:gd name="T78" fmla="*/ 11 w 271"/>
                <a:gd name="T79" fmla="*/ 7 h 317"/>
                <a:gd name="T80" fmla="*/ 11 w 271"/>
                <a:gd name="T81" fmla="*/ 6 h 317"/>
                <a:gd name="T82" fmla="*/ 11 w 271"/>
                <a:gd name="T83" fmla="*/ 5 h 317"/>
                <a:gd name="T84" fmla="*/ 10 w 271"/>
                <a:gd name="T85" fmla="*/ 4 h 317"/>
                <a:gd name="T86" fmla="*/ 10 w 271"/>
                <a:gd name="T87" fmla="*/ 3 h 317"/>
                <a:gd name="T88" fmla="*/ 10 w 271"/>
                <a:gd name="T89" fmla="*/ 3 h 3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1"/>
                <a:gd name="T136" fmla="*/ 0 h 317"/>
                <a:gd name="T137" fmla="*/ 271 w 271"/>
                <a:gd name="T138" fmla="*/ 317 h 31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1" h="317">
                  <a:moveTo>
                    <a:pt x="241" y="66"/>
                  </a:moveTo>
                  <a:lnTo>
                    <a:pt x="225" y="48"/>
                  </a:lnTo>
                  <a:lnTo>
                    <a:pt x="210" y="34"/>
                  </a:lnTo>
                  <a:lnTo>
                    <a:pt x="191" y="23"/>
                  </a:lnTo>
                  <a:lnTo>
                    <a:pt x="173" y="14"/>
                  </a:lnTo>
                  <a:lnTo>
                    <a:pt x="154" y="6"/>
                  </a:lnTo>
                  <a:lnTo>
                    <a:pt x="135" y="0"/>
                  </a:lnTo>
                  <a:lnTo>
                    <a:pt x="83" y="13"/>
                  </a:lnTo>
                  <a:lnTo>
                    <a:pt x="71" y="16"/>
                  </a:lnTo>
                  <a:lnTo>
                    <a:pt x="43" y="27"/>
                  </a:lnTo>
                  <a:lnTo>
                    <a:pt x="29" y="53"/>
                  </a:lnTo>
                  <a:lnTo>
                    <a:pt x="16" y="72"/>
                  </a:lnTo>
                  <a:lnTo>
                    <a:pt x="3" y="92"/>
                  </a:lnTo>
                  <a:lnTo>
                    <a:pt x="1" y="171"/>
                  </a:lnTo>
                  <a:lnTo>
                    <a:pt x="0" y="186"/>
                  </a:lnTo>
                  <a:lnTo>
                    <a:pt x="1" y="203"/>
                  </a:lnTo>
                  <a:lnTo>
                    <a:pt x="3" y="218"/>
                  </a:lnTo>
                  <a:lnTo>
                    <a:pt x="9" y="234"/>
                  </a:lnTo>
                  <a:lnTo>
                    <a:pt x="15" y="248"/>
                  </a:lnTo>
                  <a:lnTo>
                    <a:pt x="23" y="262"/>
                  </a:lnTo>
                  <a:lnTo>
                    <a:pt x="32" y="275"/>
                  </a:lnTo>
                  <a:lnTo>
                    <a:pt x="43" y="289"/>
                  </a:lnTo>
                  <a:lnTo>
                    <a:pt x="66" y="299"/>
                  </a:lnTo>
                  <a:lnTo>
                    <a:pt x="88" y="308"/>
                  </a:lnTo>
                  <a:lnTo>
                    <a:pt x="111" y="313"/>
                  </a:lnTo>
                  <a:lnTo>
                    <a:pt x="122" y="315"/>
                  </a:lnTo>
                  <a:lnTo>
                    <a:pt x="135" y="317"/>
                  </a:lnTo>
                  <a:lnTo>
                    <a:pt x="157" y="315"/>
                  </a:lnTo>
                  <a:lnTo>
                    <a:pt x="180" y="309"/>
                  </a:lnTo>
                  <a:lnTo>
                    <a:pt x="203" y="300"/>
                  </a:lnTo>
                  <a:lnTo>
                    <a:pt x="214" y="294"/>
                  </a:lnTo>
                  <a:lnTo>
                    <a:pt x="216" y="292"/>
                  </a:lnTo>
                  <a:lnTo>
                    <a:pt x="216" y="291"/>
                  </a:lnTo>
                  <a:lnTo>
                    <a:pt x="218" y="291"/>
                  </a:lnTo>
                  <a:lnTo>
                    <a:pt x="220" y="291"/>
                  </a:lnTo>
                  <a:lnTo>
                    <a:pt x="227" y="289"/>
                  </a:lnTo>
                  <a:lnTo>
                    <a:pt x="255" y="225"/>
                  </a:lnTo>
                  <a:lnTo>
                    <a:pt x="262" y="202"/>
                  </a:lnTo>
                  <a:lnTo>
                    <a:pt x="267" y="182"/>
                  </a:lnTo>
                  <a:lnTo>
                    <a:pt x="270" y="162"/>
                  </a:lnTo>
                  <a:lnTo>
                    <a:pt x="271" y="142"/>
                  </a:lnTo>
                  <a:lnTo>
                    <a:pt x="266" y="122"/>
                  </a:lnTo>
                  <a:lnTo>
                    <a:pt x="261" y="103"/>
                  </a:lnTo>
                  <a:lnTo>
                    <a:pt x="252" y="84"/>
                  </a:lnTo>
                  <a:lnTo>
                    <a:pt x="241" y="66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1" name="Line 126"/>
            <p:cNvSpPr>
              <a:spLocks noChangeShapeType="1"/>
            </p:cNvSpPr>
            <p:nvPr/>
          </p:nvSpPr>
          <p:spPr bwMode="auto">
            <a:xfrm flipV="1">
              <a:off x="2108" y="2846"/>
              <a:ext cx="1" cy="22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2" name="Line 127"/>
            <p:cNvSpPr>
              <a:spLocks noChangeShapeType="1"/>
            </p:cNvSpPr>
            <p:nvPr/>
          </p:nvSpPr>
          <p:spPr bwMode="auto">
            <a:xfrm>
              <a:off x="2108" y="1083"/>
              <a:ext cx="1" cy="27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3" name="Line 128"/>
            <p:cNvSpPr>
              <a:spLocks noChangeShapeType="1"/>
            </p:cNvSpPr>
            <p:nvPr/>
          </p:nvSpPr>
          <p:spPr bwMode="auto">
            <a:xfrm flipV="1">
              <a:off x="2108" y="1667"/>
              <a:ext cx="1" cy="24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4" name="Line 129"/>
            <p:cNvSpPr>
              <a:spLocks noChangeShapeType="1"/>
            </p:cNvSpPr>
            <p:nvPr/>
          </p:nvSpPr>
          <p:spPr bwMode="auto">
            <a:xfrm flipV="1">
              <a:off x="2108" y="1972"/>
              <a:ext cx="1" cy="21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5" name="Line 130"/>
            <p:cNvSpPr>
              <a:spLocks noChangeShapeType="1"/>
            </p:cNvSpPr>
            <p:nvPr/>
          </p:nvSpPr>
          <p:spPr bwMode="auto">
            <a:xfrm flipV="1">
              <a:off x="2108" y="2563"/>
              <a:ext cx="1" cy="23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6" name="Line 131"/>
            <p:cNvSpPr>
              <a:spLocks noChangeShapeType="1"/>
            </p:cNvSpPr>
            <p:nvPr/>
          </p:nvSpPr>
          <p:spPr bwMode="auto">
            <a:xfrm>
              <a:off x="2108" y="1415"/>
              <a:ext cx="1" cy="20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7" name="Line 132"/>
            <p:cNvSpPr>
              <a:spLocks noChangeShapeType="1"/>
            </p:cNvSpPr>
            <p:nvPr/>
          </p:nvSpPr>
          <p:spPr bwMode="auto">
            <a:xfrm flipV="1">
              <a:off x="2108" y="2256"/>
              <a:ext cx="1" cy="23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8" name="Line 133"/>
            <p:cNvSpPr>
              <a:spLocks noChangeShapeType="1"/>
            </p:cNvSpPr>
            <p:nvPr/>
          </p:nvSpPr>
          <p:spPr bwMode="auto">
            <a:xfrm>
              <a:off x="2108" y="1083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9" name="Line 134"/>
            <p:cNvSpPr>
              <a:spLocks noChangeShapeType="1"/>
            </p:cNvSpPr>
            <p:nvPr/>
          </p:nvSpPr>
          <p:spPr bwMode="auto">
            <a:xfrm>
              <a:off x="2116" y="1955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0" name="Line 135"/>
            <p:cNvSpPr>
              <a:spLocks noChangeShapeType="1"/>
            </p:cNvSpPr>
            <p:nvPr/>
          </p:nvSpPr>
          <p:spPr bwMode="auto">
            <a:xfrm>
              <a:off x="2112" y="1383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1" name="Line 136"/>
            <p:cNvSpPr>
              <a:spLocks noChangeShapeType="1"/>
            </p:cNvSpPr>
            <p:nvPr/>
          </p:nvSpPr>
          <p:spPr bwMode="auto">
            <a:xfrm>
              <a:off x="2112" y="1657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2" name="Line 137"/>
            <p:cNvSpPr>
              <a:spLocks noChangeShapeType="1"/>
            </p:cNvSpPr>
            <p:nvPr/>
          </p:nvSpPr>
          <p:spPr bwMode="auto">
            <a:xfrm>
              <a:off x="2111" y="2529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3" name="Line 138"/>
            <p:cNvSpPr>
              <a:spLocks noChangeShapeType="1"/>
            </p:cNvSpPr>
            <p:nvPr/>
          </p:nvSpPr>
          <p:spPr bwMode="auto">
            <a:xfrm>
              <a:off x="2111" y="2234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4" name="Line 139"/>
            <p:cNvSpPr>
              <a:spLocks noChangeShapeType="1"/>
            </p:cNvSpPr>
            <p:nvPr/>
          </p:nvSpPr>
          <p:spPr bwMode="auto">
            <a:xfrm>
              <a:off x="2111" y="3104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5" name="Line 140"/>
            <p:cNvSpPr>
              <a:spLocks noChangeShapeType="1"/>
            </p:cNvSpPr>
            <p:nvPr/>
          </p:nvSpPr>
          <p:spPr bwMode="auto">
            <a:xfrm>
              <a:off x="2111" y="2824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879" name="Line 141"/>
          <p:cNvSpPr>
            <a:spLocks noChangeShapeType="1"/>
          </p:cNvSpPr>
          <p:nvPr/>
        </p:nvSpPr>
        <p:spPr bwMode="auto">
          <a:xfrm flipV="1">
            <a:off x="2374900" y="3676650"/>
            <a:ext cx="3175" cy="725488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80" name="Rectangle 142"/>
          <p:cNvSpPr>
            <a:spLocks noChangeArrowheads="1"/>
          </p:cNvSpPr>
          <p:nvPr/>
        </p:nvSpPr>
        <p:spPr bwMode="auto">
          <a:xfrm>
            <a:off x="2771775" y="3162300"/>
            <a:ext cx="12700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Times New Roman" pitchFamily="18" charset="0"/>
              </a:rPr>
              <a:t>g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43147" name="Text Box 143"/>
          <p:cNvSpPr txBox="1">
            <a:spLocks noChangeArrowheads="1"/>
          </p:cNvSpPr>
          <p:nvPr/>
        </p:nvSpPr>
        <p:spPr bwMode="auto">
          <a:xfrm>
            <a:off x="1908175" y="5805488"/>
            <a:ext cx="3635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610D8"/>
                </a:solidFill>
                <a:latin typeface="Times New Roman" pitchFamily="18" charset="0"/>
              </a:rPr>
              <a:t>dp  g  f   e  d   c  b  a </a:t>
            </a:r>
          </a:p>
        </p:txBody>
      </p:sp>
      <p:sp>
        <p:nvSpPr>
          <p:cNvPr id="43148" name="Text Box 144"/>
          <p:cNvSpPr txBox="1">
            <a:spLocks noChangeArrowheads="1"/>
          </p:cNvSpPr>
          <p:nvPr/>
        </p:nvSpPr>
        <p:spPr bwMode="auto">
          <a:xfrm>
            <a:off x="2051050" y="6237288"/>
            <a:ext cx="3960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610D8"/>
                </a:solidFill>
                <a:latin typeface="Times New Roman" pitchFamily="18" charset="0"/>
              </a:rPr>
              <a:t>0  1  0  1  1  0  1   1  5bh </a:t>
            </a:r>
          </a:p>
        </p:txBody>
      </p:sp>
      <p:sp>
        <p:nvSpPr>
          <p:cNvPr id="187538" name="Text Box 146"/>
          <p:cNvSpPr txBox="1">
            <a:spLocks noChangeArrowheads="1"/>
          </p:cNvSpPr>
          <p:nvPr/>
        </p:nvSpPr>
        <p:spPr bwMode="auto">
          <a:xfrm>
            <a:off x="2555875" y="4076700"/>
            <a:ext cx="287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d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2"/>
    </mc:Choice>
    <mc:Fallback>
      <p:transition spd="slow" advTm="15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3147" grpId="0"/>
      <p:bldP spid="43148" grpId="0"/>
      <p:bldP spid="187538" grpId="0"/>
    </p:bldLst>
  </p:timing>
  <p:extLst>
    <p:ext uri="{3A86A75C-4F4B-4683-9AE1-C65F6400EC91}">
      <p14:laserTraceLst xmlns:p14="http://schemas.microsoft.com/office/powerpoint/2010/main">
        <p14:tracePtLst>
          <p14:tracePt t="3936" x="3763963" y="2768600"/>
          <p14:tracePt t="3941" x="3754438" y="2751138"/>
          <p14:tracePt t="3963" x="3746500" y="2735263"/>
          <p14:tracePt t="3980" x="3736975" y="2708275"/>
          <p14:tracePt t="3997" x="3721100" y="2665413"/>
          <p14:tracePt t="4013" x="3711575" y="2614613"/>
          <p14:tracePt t="4030" x="3694113" y="2554288"/>
          <p14:tracePt t="4046" x="3686175" y="2486025"/>
          <p14:tracePt t="4063" x="3678238" y="2392363"/>
          <p14:tracePt t="4080" x="3651250" y="2314575"/>
          <p14:tracePt t="4097" x="3625850" y="2228850"/>
          <p14:tracePt t="4113" x="3592513" y="2125663"/>
          <p14:tracePt t="4136" x="3557588" y="2022475"/>
          <p14:tracePt t="4152" x="3522663" y="1911350"/>
          <p14:tracePt t="4168" x="3506788" y="1800225"/>
          <p14:tracePt t="4184" x="3489325" y="1671638"/>
          <p14:tracePt t="4200" x="3489325" y="1560513"/>
          <p14:tracePt t="4216" x="3489325" y="1449388"/>
          <p14:tracePt t="4231" x="3479800" y="1379538"/>
          <p14:tracePt t="4231" x="3479800" y="1354138"/>
          <p14:tracePt t="4248" x="3463925" y="1311275"/>
          <p14:tracePt t="4265" x="3463925" y="1293813"/>
          <p14:tracePt t="4281" x="3463925" y="1285875"/>
          <p14:tracePt t="4347" x="3463925" y="1277938"/>
          <p14:tracePt t="4377" x="3463925" y="1268413"/>
          <p14:tracePt t="4381" x="3463925" y="1260475"/>
          <p14:tracePt t="4415" x="3463925" y="1250950"/>
          <p14:tracePt t="4647" x="3463925" y="1243013"/>
          <p14:tracePt t="4682" x="3471863" y="1235075"/>
          <p14:tracePt t="4686" x="3497263" y="1235075"/>
          <p14:tracePt t="4702" x="3514725" y="1225550"/>
          <p14:tracePt t="4717" x="3522663" y="1217613"/>
          <p14:tracePt t="4851" x="3532188" y="1217613"/>
          <p14:tracePt t="5424" x="3532188" y="1225550"/>
          <p14:tracePt t="5429" x="3532188" y="1235075"/>
          <p14:tracePt t="5439" x="3522663" y="1235075"/>
          <p14:tracePt t="5454" x="3522663" y="1260475"/>
          <p14:tracePt t="5471" x="3506788" y="1285875"/>
          <p14:tracePt t="5488" x="3479800" y="1328738"/>
          <p14:tracePt t="5505" x="3471863" y="1389063"/>
          <p14:tracePt t="5521" x="3454400" y="1431925"/>
          <p14:tracePt t="5538" x="3421063" y="1535113"/>
          <p14:tracePt t="5555" x="3386138" y="1620838"/>
          <p14:tracePt t="5572" x="3343275" y="1757363"/>
          <p14:tracePt t="5588" x="3275013" y="1893888"/>
          <p14:tracePt t="5605" x="3214688" y="2032000"/>
          <p14:tracePt t="5622" x="3121025" y="2193925"/>
          <p14:tracePt t="5622" x="3060700" y="2279650"/>
          <p14:tracePt t="5640" x="3025775" y="2349500"/>
          <p14:tracePt t="5655" x="2863850" y="2563813"/>
          <p14:tracePt t="5672" x="2778125" y="2674938"/>
          <p14:tracePt t="5689" x="2692400" y="2760663"/>
          <p14:tracePt t="5706" x="2657475" y="2803525"/>
          <p14:tracePt t="5723" x="2640013" y="2811463"/>
          <p14:tracePt t="5739" x="2632075" y="2811463"/>
          <p14:tracePt t="5756" x="2622550" y="2820988"/>
          <p14:tracePt t="5772" x="2614613" y="2820988"/>
          <p14:tracePt t="5789" x="2614613" y="2828925"/>
          <p14:tracePt t="5806" x="2597150" y="2828925"/>
          <p14:tracePt t="5823" x="2579688" y="2836863"/>
          <p14:tracePt t="5839" x="2563813" y="2846388"/>
          <p14:tracePt t="5968" x="2571750" y="2846388"/>
          <p14:tracePt t="5973" x="2597150" y="2846388"/>
          <p14:tracePt t="5991" x="2674938" y="2828925"/>
          <p14:tracePt t="6007" x="2879725" y="2786063"/>
          <p14:tracePt t="6024" x="3000375" y="2760663"/>
          <p14:tracePt t="6041" x="3111500" y="2717800"/>
          <p14:tracePt t="6058" x="3163888" y="2692400"/>
          <p14:tracePt t="6074" x="3171825" y="2682875"/>
          <p14:tracePt t="6147" x="3179763" y="2682875"/>
          <p14:tracePt t="6219" x="3189288" y="2682875"/>
          <p14:tracePt t="6224" x="3197225" y="2692400"/>
          <p14:tracePt t="6242" x="3206750" y="2725738"/>
          <p14:tracePt t="6258" x="3214688" y="2786063"/>
          <p14:tracePt t="6276" x="3222625" y="2871788"/>
          <p14:tracePt t="6292" x="3222625" y="3000375"/>
          <p14:tracePt t="6309" x="3197225" y="3111500"/>
          <p14:tracePt t="6326" x="3179763" y="3197225"/>
          <p14:tracePt t="6342" x="3171825" y="3240088"/>
          <p14:tracePt t="6359" x="3171825" y="3308350"/>
          <p14:tracePt t="6376" x="3189288" y="3351213"/>
          <p14:tracePt t="6393" x="3206750" y="3411538"/>
          <p14:tracePt t="6409" x="3222625" y="3446463"/>
          <p14:tracePt t="6427" x="3222625" y="3471863"/>
          <p14:tracePt t="6490" x="3197225" y="3471863"/>
          <p14:tracePt t="6495" x="3060700" y="3446463"/>
          <p14:tracePt t="6510" x="2889250" y="3403600"/>
          <p14:tracePt t="6527" x="2692400" y="3368675"/>
          <p14:tracePt t="6543" x="2478088" y="3335338"/>
          <p14:tracePt t="6560" x="2357438" y="3335338"/>
          <p14:tracePt t="6577" x="2297113" y="3335338"/>
          <p14:tracePt t="6594" x="2236788" y="3343275"/>
          <p14:tracePt t="6610" x="2203450" y="3360738"/>
          <p14:tracePt t="6627" x="2178050" y="3360738"/>
          <p14:tracePt t="6644" x="2143125" y="3378200"/>
          <p14:tracePt t="6661" x="2135188" y="3386138"/>
          <p14:tracePt t="6727" x="2125663" y="3386138"/>
          <p14:tracePt t="6732" x="2125663" y="3411538"/>
          <p14:tracePt t="6745" x="2117725" y="3454400"/>
          <p14:tracePt t="6761" x="2117725" y="3522663"/>
          <p14:tracePt t="6778" x="2135188" y="3625850"/>
          <p14:tracePt t="6795" x="2151063" y="3754438"/>
          <p14:tracePt t="6812" x="2160588" y="3865563"/>
          <p14:tracePt t="6828" x="2168525" y="3978275"/>
          <p14:tracePt t="6845" x="2178050" y="4089400"/>
          <p14:tracePt t="6862" x="2193925" y="4157663"/>
          <p14:tracePt t="6879" x="2220913" y="4192588"/>
          <p14:tracePt t="6895" x="2236788" y="4192588"/>
          <p14:tracePt t="6912" x="2236788" y="4165600"/>
          <p14:tracePt t="6929" x="2236788" y="4122738"/>
          <p14:tracePt t="6946" x="2236788" y="4097338"/>
          <p14:tracePt t="6962" x="2236788" y="4079875"/>
          <p14:tracePt t="6979" x="2236788" y="4071938"/>
          <p14:tracePt t="6996" x="2220913" y="4079875"/>
          <p14:tracePt t="7013" x="2211388" y="4122738"/>
          <p14:tracePt t="7029" x="2203450" y="4157663"/>
          <p14:tracePt t="7046" x="2203450" y="4175125"/>
          <p14:tracePt t="7090" x="2211388" y="4175125"/>
          <p14:tracePt t="7096" x="2228850" y="4157663"/>
          <p14:tracePt t="7113" x="2254250" y="4140200"/>
          <p14:tracePt t="7130" x="2263775" y="4132263"/>
          <p14:tracePt t="7146" x="2271713" y="4132263"/>
          <p14:tracePt t="7165" x="2279650" y="4132263"/>
          <p14:tracePt t="7180" x="2314575" y="4132263"/>
          <p14:tracePt t="7197" x="2451100" y="4183063"/>
          <p14:tracePt t="7213" x="2708275" y="4268788"/>
          <p14:tracePt t="7231" x="2965450" y="4321175"/>
          <p14:tracePt t="7247" x="3197225" y="4337050"/>
          <p14:tracePt t="7264" x="3222625" y="4337050"/>
          <p14:tracePt t="7313" x="3189288" y="4329113"/>
          <p14:tracePt t="7331" x="3163888" y="4321175"/>
          <p14:tracePt t="7335" x="3128963" y="4321175"/>
          <p14:tracePt t="7348" x="3086100" y="4321175"/>
          <p14:tracePt t="7364" x="3068638" y="4321175"/>
          <p14:tracePt t="7957" x="3078163" y="4321175"/>
          <p14:tracePt t="8019" x="3086100" y="4321175"/>
          <p14:tracePt t="8137" x="3086100" y="4329113"/>
          <p14:tracePt t="8141" x="3086100" y="4337050"/>
          <p14:tracePt t="8152" x="3086100" y="4364038"/>
          <p14:tracePt t="8170" x="3086100" y="4389438"/>
          <p14:tracePt t="8186" x="3094038" y="4449763"/>
          <p14:tracePt t="8202" x="3094038" y="4500563"/>
          <p14:tracePt t="8219" x="3128963" y="4578350"/>
          <p14:tracePt t="8236" x="3163888" y="4689475"/>
          <p14:tracePt t="8253" x="3222625" y="4843463"/>
          <p14:tracePt t="8269" x="3257550" y="4979988"/>
          <p14:tracePt t="8286" x="3292475" y="5151438"/>
          <p14:tracePt t="8303" x="3325813" y="5383213"/>
          <p14:tracePt t="8320" x="3351213" y="5554663"/>
          <p14:tracePt t="8336" x="3360738" y="5675313"/>
          <p14:tracePt t="8353" x="3360738" y="5778500"/>
          <p14:tracePt t="8370" x="3351213" y="5829300"/>
          <p14:tracePt t="8387" x="3335338" y="5872163"/>
          <p14:tracePt t="8404" x="3335338" y="5880100"/>
          <p14:tracePt t="8441" x="3325813" y="5880100"/>
          <p14:tracePt t="8503" x="3325813" y="5889625"/>
          <p14:tracePt t="8521" x="3317875" y="5907088"/>
          <p14:tracePt t="8524" x="3275013" y="5957888"/>
          <p14:tracePt t="8538" x="3171825" y="6043613"/>
          <p14:tracePt t="8554" x="3078163" y="6094413"/>
          <p14:tracePt t="8571" x="2992438" y="6129338"/>
          <p14:tracePt t="8588" x="2974975" y="6137275"/>
          <p14:tracePt t="8656" x="2965450" y="6137275"/>
          <p14:tracePt t="8661" x="2957513" y="6137275"/>
          <p14:tracePt t="8672" x="2906713" y="6164263"/>
          <p14:tracePt t="8688" x="2828925" y="6223000"/>
          <p14:tracePt t="8705" x="2768600" y="6300788"/>
          <p14:tracePt t="8722" x="2700338" y="6394450"/>
          <p14:tracePt t="8739" x="2640013" y="6497638"/>
          <p14:tracePt t="8755" x="2622550" y="6540500"/>
          <p14:tracePt t="8817" x="2614613" y="6540500"/>
          <p14:tracePt t="8844" x="2614613" y="6532563"/>
          <p14:tracePt t="8852" x="2614613" y="6523038"/>
          <p14:tracePt t="8873" x="2614613" y="6515100"/>
          <p14:tracePt t="8890" x="2622550" y="6507163"/>
          <p14:tracePt t="8906" x="2665413" y="6472238"/>
          <p14:tracePt t="8923" x="2743200" y="6429375"/>
          <p14:tracePt t="8940" x="2828925" y="6369050"/>
          <p14:tracePt t="8957" x="2897188" y="6318250"/>
          <p14:tracePt t="8973" x="2922588" y="6292850"/>
          <p14:tracePt t="8990" x="2932113" y="6292850"/>
          <p14:tracePt t="9033" x="2932113" y="6308725"/>
          <p14:tracePt t="9037" x="2932113" y="6429375"/>
          <p14:tracePt t="9057" x="2932113" y="6550025"/>
          <p14:tracePt t="9074" x="2957513" y="6618288"/>
          <p14:tracePt t="9090" x="2965450" y="6618288"/>
          <p14:tracePt t="9107" x="2974975" y="6618288"/>
          <p14:tracePt t="9124" x="3008313" y="6608763"/>
          <p14:tracePt t="9141" x="3078163" y="6550025"/>
          <p14:tracePt t="9157" x="3163888" y="6437313"/>
          <p14:tracePt t="9174" x="3257550" y="6335713"/>
          <p14:tracePt t="9174" x="3282950" y="6300788"/>
          <p14:tracePt t="9208" x="3300413" y="6283325"/>
          <p14:tracePt t="9236" x="3292475" y="6318250"/>
          <p14:tracePt t="9241" x="3265488" y="6378575"/>
          <p14:tracePt t="9258" x="3257550" y="6454775"/>
          <p14:tracePt t="9275" x="3257550" y="6489700"/>
          <p14:tracePt t="9292" x="3265488" y="6497638"/>
          <p14:tracePt t="9338" x="3275013" y="6497638"/>
          <p14:tracePt t="9343" x="3300413" y="6497638"/>
          <p14:tracePt t="9358" x="3335338" y="6497638"/>
          <p14:tracePt t="9376" x="3386138" y="6515100"/>
          <p14:tracePt t="9392" x="3394075" y="6515100"/>
          <p14:tracePt t="9485" x="3403600" y="6515100"/>
          <p14:tracePt t="9519" x="3411538" y="6515100"/>
          <p14:tracePt t="9691" x="3421063" y="6515100"/>
          <p14:tracePt t="9695" x="3436938" y="6515100"/>
          <p14:tracePt t="9710" x="3471863" y="6515100"/>
          <p14:tracePt t="9727" x="3608388" y="6515100"/>
          <p14:tracePt t="9744" x="3729038" y="6523038"/>
          <p14:tracePt t="9761" x="3857625" y="6523038"/>
          <p14:tracePt t="9778" x="3960813" y="6523038"/>
          <p14:tracePt t="9794" x="4079875" y="6515100"/>
          <p14:tracePt t="9811" x="4149725" y="6507163"/>
          <p14:tracePt t="9828" x="4200525" y="6497638"/>
          <p14:tracePt t="9845" x="4260850" y="6480175"/>
          <p14:tracePt t="9861" x="4303713" y="6480175"/>
          <p14:tracePt t="9878" x="4329113" y="6480175"/>
          <p14:tracePt t="9895" x="4346575" y="6480175"/>
          <p14:tracePt t="9956" x="4354513" y="6480175"/>
          <p14:tracePt t="9961" x="4371975" y="6480175"/>
          <p14:tracePt t="9979" x="4414838" y="6480175"/>
          <p14:tracePt t="9996" x="4483100" y="6497638"/>
          <p14:tracePt t="10012" x="4543425" y="6507163"/>
          <p14:tracePt t="10029" x="4560888" y="6515100"/>
          <p14:tracePt t="10127" x="4568825" y="6515100"/>
          <p14:tracePt t="10131" x="4621213" y="6515100"/>
          <p14:tracePt t="10146" x="4826000" y="6557963"/>
          <p14:tracePt t="10163" x="5194300" y="6618288"/>
          <p14:tracePt t="10180" x="5597525" y="6669088"/>
          <p14:tracePt t="10197" x="5949950" y="6694488"/>
          <p14:tracePt t="10214" x="6051550" y="6694488"/>
          <p14:tracePt t="10258" x="6018213" y="6694488"/>
          <p14:tracePt t="10263" x="5940425" y="6694488"/>
          <p14:tracePt t="10280" x="5854700" y="6694488"/>
          <p14:tracePt t="10297" x="5803900" y="6694488"/>
          <p14:tracePt t="10314" x="5786438" y="6694488"/>
          <p14:tracePt t="10420" x="5786438" y="6686550"/>
          <p14:tracePt t="10426" x="5786438" y="6651625"/>
          <p14:tracePt t="10491" x="5786438" y="6643688"/>
          <p14:tracePt t="10561" x="5786438" y="6635750"/>
          <p14:tracePt t="10565" x="5786438" y="6626225"/>
          <p14:tracePt t="10582" x="5786438" y="6592888"/>
          <p14:tracePt t="10599" x="5778500" y="6540500"/>
          <p14:tracePt t="10599" x="5768975" y="6523038"/>
          <p14:tracePt t="10615" x="5751513" y="6489700"/>
          <p14:tracePt t="10632" x="5718175" y="6446838"/>
          <p14:tracePt t="10649" x="5692775" y="6411913"/>
          <p14:tracePt t="10665" x="5657850" y="6369050"/>
          <p14:tracePt t="10682" x="5614988" y="6343650"/>
          <p14:tracePt t="10699" x="5580063" y="6318250"/>
          <p14:tracePt t="10716" x="5537200" y="6283325"/>
          <p14:tracePt t="10733" x="5494338" y="6249988"/>
          <p14:tracePt t="10750" x="5426075" y="6207125"/>
          <p14:tracePt t="10767" x="5289550" y="6103938"/>
          <p14:tracePt t="10785" x="5186363" y="6051550"/>
          <p14:tracePt t="10801" x="5057775" y="5992813"/>
          <p14:tracePt t="10817" x="4937125" y="5940425"/>
          <p14:tracePt t="10835" x="4878388" y="5922963"/>
          <p14:tracePt t="10851" x="4860925" y="5922963"/>
          <p14:tracePt t="10869" x="4843463" y="5922963"/>
          <p14:tracePt t="10885" x="4826000" y="5932488"/>
          <p14:tracePt t="10902" x="4818063" y="5957888"/>
          <p14:tracePt t="10918" x="4792663" y="5983288"/>
          <p14:tracePt t="10935" x="4765675" y="6008688"/>
          <p14:tracePt t="10951" x="4749800" y="6035675"/>
          <p14:tracePt t="10951" x="4740275" y="6051550"/>
          <p14:tracePt t="10968" x="4722813" y="6078538"/>
          <p14:tracePt t="10985" x="4722813" y="6111875"/>
          <p14:tracePt t="11002" x="4722813" y="6129338"/>
          <p14:tracePt t="11018" x="4722813" y="6154738"/>
          <p14:tracePt t="11035" x="4722813" y="6172200"/>
          <p14:tracePt t="11052" x="4722813" y="6189663"/>
          <p14:tracePt t="11069" x="4697413" y="6215063"/>
          <p14:tracePt t="11086" x="4664075" y="6257925"/>
          <p14:tracePt t="11102" x="4551363" y="6351588"/>
          <p14:tracePt t="11119" x="4354513" y="6446838"/>
          <p14:tracePt t="11136" x="3951288" y="6618288"/>
          <p14:tracePt t="11153" x="3711575" y="6711950"/>
          <p14:tracePt t="11169" x="3522663" y="6772275"/>
          <p14:tracePt t="11186" x="3471863" y="6797675"/>
          <p14:tracePt t="11203" x="3463925" y="6797675"/>
          <p14:tracePt t="11259" x="3454400" y="6797675"/>
          <p14:tracePt t="11263" x="3436938" y="6797675"/>
          <p14:tracePt t="11270" x="3275013" y="6807200"/>
          <p14:tracePt t="11287" x="3025775" y="6815138"/>
          <p14:tracePt t="11303" x="2614613" y="6815138"/>
          <p14:tracePt t="11321" x="2468563" y="6815138"/>
          <p14:tracePt t="11337" x="2435225" y="6815138"/>
          <p14:tracePt t="11354" x="2425700" y="6815138"/>
          <p14:tracePt t="11370" x="2417763" y="6807200"/>
          <p14:tracePt t="11387" x="2417763" y="6772275"/>
          <p14:tracePt t="11404" x="2417763" y="6746875"/>
          <p14:tracePt t="11421" x="2417763" y="6729413"/>
          <p14:tracePt t="11438" x="2417763" y="6721475"/>
          <p14:tracePt t="11813" x="2425700" y="6721475"/>
          <p14:tracePt t="11819" x="2460625" y="6711950"/>
          <p14:tracePt t="11839" x="2503488" y="6711950"/>
          <p14:tracePt t="11839" x="2528888" y="6711950"/>
          <p14:tracePt t="11857" x="2554288" y="6711950"/>
          <p14:tracePt t="11873" x="2571750" y="6704013"/>
          <p14:tracePt t="11890" x="2579688" y="6704013"/>
          <p14:tracePt t="11906" x="2589213" y="6694488"/>
          <p14:tracePt t="11924" x="2597150" y="6686550"/>
          <p14:tracePt t="11940" x="2632075" y="6669088"/>
          <p14:tracePt t="11957" x="2682875" y="6661150"/>
          <p14:tracePt t="11973" x="2751138" y="6661150"/>
          <p14:tracePt t="11991" x="2897188" y="6661150"/>
          <p14:tracePt t="12007" x="3086100" y="6661150"/>
          <p14:tracePt t="12024" x="3136900" y="6661150"/>
          <p14:tracePt t="12041" x="3146425" y="6661150"/>
          <p14:tracePt t="12093" x="3146425" y="6651625"/>
          <p14:tracePt t="12401" x="3154363" y="6651625"/>
          <p14:tracePt t="12405" x="3163888" y="6651625"/>
          <p14:tracePt t="12426" x="3171825" y="6651625"/>
          <p14:tracePt t="12443" x="3189288" y="6643688"/>
          <p14:tracePt t="12460" x="3206750" y="6635750"/>
          <p14:tracePt t="12476" x="3214688" y="6635750"/>
          <p14:tracePt t="12741" x="3222625" y="6635750"/>
          <p14:tracePt t="12804" x="3232150" y="6635750"/>
          <p14:tracePt t="12809" x="3282950" y="6643688"/>
          <p14:tracePt t="12828" x="3360738" y="6678613"/>
          <p14:tracePt t="12845" x="3446463" y="6694488"/>
          <p14:tracePt t="12862" x="3522663" y="6694488"/>
          <p14:tracePt t="12879" x="3592513" y="6694488"/>
          <p14:tracePt t="12895" x="3668713" y="6694488"/>
          <p14:tracePt t="12895" x="3703638" y="6686550"/>
          <p14:tracePt t="12912" x="3806825" y="6678613"/>
          <p14:tracePt t="12929" x="3925888" y="6669088"/>
          <p14:tracePt t="12946" x="4089400" y="6669088"/>
          <p14:tracePt t="12962" x="4243388" y="6669088"/>
          <p14:tracePt t="12979" x="4414838" y="6669088"/>
          <p14:tracePt t="12996" x="4535488" y="6678613"/>
          <p14:tracePt t="13013" x="4603750" y="6678613"/>
          <p14:tracePt t="13029" x="4637088" y="6678613"/>
          <p14:tracePt t="13046" x="4664075" y="6678613"/>
          <p14:tracePt t="13063" x="4697413" y="6661150"/>
          <p14:tracePt t="13080" x="4757738" y="6643688"/>
          <p14:tracePt t="13097" x="4868863" y="6635750"/>
          <p14:tracePt t="13113" x="5057775" y="6635750"/>
          <p14:tracePt t="13130" x="5221288" y="6643688"/>
          <p14:tracePt t="13146" x="5349875" y="6643688"/>
          <p14:tracePt t="13164" x="5375275" y="6643688"/>
          <p14:tracePt t="13217" x="5375275" y="6635750"/>
          <p14:tracePt t="13222" x="5365750" y="6635750"/>
          <p14:tracePt t="13285" x="5375275" y="6635750"/>
          <p14:tracePt t="13306" x="5383213" y="6635750"/>
          <p14:tracePt t="13310" x="5392738" y="6635750"/>
          <p14:tracePt t="13331" x="5400675" y="6635750"/>
          <p14:tracePt t="13348" x="5418138" y="6635750"/>
          <p14:tracePt t="13365" x="5418138" y="6618288"/>
          <p14:tracePt t="13381" x="5426075" y="6583363"/>
          <p14:tracePt t="13398" x="5435600" y="6565900"/>
          <p14:tracePt t="13415" x="5443538" y="6557963"/>
          <p14:tracePt t="13431" x="5451475" y="6557963"/>
          <p14:tracePt t="13477" x="5461000" y="6565900"/>
          <p14:tracePt t="13482" x="5478463" y="6575425"/>
          <p14:tracePt t="13537" x="5486400" y="6575425"/>
          <p14:tracePt t="13554" x="5486400" y="6565900"/>
          <p14:tracePt t="13569" x="5486400" y="6557963"/>
          <p14:tracePt t="13574" x="5486400" y="6550025"/>
          <p14:tracePt t="13582" x="5486400" y="6540500"/>
          <p14:tracePt t="13638" x="5486400" y="6550025"/>
          <p14:tracePt t="13643" x="5478463" y="6575425"/>
          <p14:tracePt t="13666" x="5468938" y="6583363"/>
          <p14:tracePt t="13683" x="5468938" y="6592888"/>
          <p14:tracePt t="14080" x="5468938" y="6583363"/>
          <p14:tracePt t="14150" x="5468938" y="6575425"/>
          <p14:tracePt t="14178" x="5468938" y="6565900"/>
          <p14:tracePt t="14209" x="5468938" y="6557963"/>
          <p14:tracePt t="14213" x="5468938" y="6540500"/>
          <p14:tracePt t="14234" x="5468938" y="6523038"/>
          <p14:tracePt t="14252" x="5468938" y="6507163"/>
          <p14:tracePt t="14267" x="5468938" y="6480175"/>
          <p14:tracePt t="14285" x="5468938" y="6464300"/>
          <p14:tracePt t="14301" x="5468938" y="6429375"/>
          <p14:tracePt t="14318" x="5468938" y="6386513"/>
          <p14:tracePt t="14336" x="5468938" y="6351588"/>
          <p14:tracePt t="14351" x="5468938" y="6318250"/>
          <p14:tracePt t="14368" x="5468938" y="6257925"/>
          <p14:tracePt t="14385" x="5478463" y="6223000"/>
          <p14:tracePt t="14401" x="5478463" y="6180138"/>
          <p14:tracePt t="14418" x="5478463" y="6121400"/>
          <p14:tracePt t="14435" x="5478463" y="6069013"/>
          <p14:tracePt t="14452" x="5478463" y="6018213"/>
          <p14:tracePt t="14469" x="5478463" y="5975350"/>
          <p14:tracePt t="14485" x="5478463" y="5932488"/>
          <p14:tracePt t="14485" x="5478463" y="5907088"/>
          <p14:tracePt t="14485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250" y="260350"/>
            <a:ext cx="9048750" cy="5911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latin typeface="宋体" charset="-122"/>
              </a:rPr>
              <a:t>     </a:t>
            </a:r>
            <a:r>
              <a:rPr lang="zh-CN" altLang="en-US" b="1" smtClean="0">
                <a:latin typeface="宋体" charset="-122"/>
              </a:rPr>
              <a:t>共阳极和共阴极的字形码是不同的</a:t>
            </a:r>
            <a:r>
              <a:rPr lang="en-US" altLang="zh-CN" b="1" smtClean="0">
                <a:latin typeface="宋体" charset="-122"/>
              </a:rPr>
              <a:t>(</a:t>
            </a:r>
            <a:r>
              <a:rPr lang="zh-CN" altLang="en-US" b="1" smtClean="0">
                <a:latin typeface="宋体" charset="-122"/>
              </a:rPr>
              <a:t>刚好互为反码关系</a:t>
            </a:r>
            <a:r>
              <a:rPr lang="en-US" altLang="zh-CN" b="1" smtClean="0">
                <a:latin typeface="宋体" charset="-122"/>
              </a:rPr>
              <a:t>) </a:t>
            </a:r>
            <a:r>
              <a:rPr lang="zh-CN" altLang="en-US" b="1" smtClean="0">
                <a:latin typeface="宋体" charset="-122"/>
              </a:rPr>
              <a:t>，可见</a:t>
            </a:r>
            <a:r>
              <a:rPr lang="zh-CN" altLang="en-US" b="1" smtClean="0">
                <a:solidFill>
                  <a:srgbClr val="CC00CC"/>
                </a:solidFill>
                <a:latin typeface="宋体" charset="-122"/>
              </a:rPr>
              <a:t>表</a:t>
            </a:r>
            <a:r>
              <a:rPr lang="en-US" altLang="zh-CN" b="1" smtClean="0">
                <a:solidFill>
                  <a:srgbClr val="CC00CC"/>
                </a:solidFill>
                <a:latin typeface="宋体" charset="-122"/>
              </a:rPr>
              <a:t>5-2</a:t>
            </a:r>
            <a:r>
              <a:rPr lang="zh-CN" altLang="en-US" b="1" smtClean="0">
                <a:latin typeface="宋体" charset="-122"/>
              </a:rPr>
              <a:t>。</a:t>
            </a:r>
            <a:r>
              <a:rPr lang="en-US" altLang="zh-CN" b="1" smtClean="0">
                <a:latin typeface="宋体" charset="-122"/>
              </a:rPr>
              <a:t>LED</a:t>
            </a:r>
            <a:r>
              <a:rPr lang="zh-CN" altLang="en-US" b="1" smtClean="0">
                <a:latin typeface="宋体" charset="-122"/>
              </a:rPr>
              <a:t>数码管每段需</a:t>
            </a:r>
            <a:r>
              <a:rPr lang="en-US" altLang="zh-CN" b="1" smtClean="0">
                <a:latin typeface="宋体" charset="-122"/>
              </a:rPr>
              <a:t>10</a:t>
            </a:r>
            <a:r>
              <a:rPr lang="zh-CN" altLang="en-US" b="1" smtClean="0">
                <a:latin typeface="宋体" charset="-122"/>
              </a:rPr>
              <a:t>～</a:t>
            </a:r>
            <a:r>
              <a:rPr lang="en-US" altLang="zh-CN" b="1" smtClean="0">
                <a:latin typeface="宋体" charset="-122"/>
              </a:rPr>
              <a:t>20mA</a:t>
            </a:r>
            <a:r>
              <a:rPr lang="zh-CN" altLang="en-US" b="1" smtClean="0">
                <a:latin typeface="宋体" charset="-122"/>
              </a:rPr>
              <a:t>的驱动电流，可用</a:t>
            </a:r>
            <a:r>
              <a:rPr lang="en-US" altLang="zh-CN" b="1" smtClean="0">
                <a:latin typeface="宋体" charset="-122"/>
              </a:rPr>
              <a:t>TTL</a:t>
            </a:r>
            <a:r>
              <a:rPr lang="zh-CN" altLang="en-US" b="1" smtClean="0">
                <a:latin typeface="宋体" charset="-122"/>
              </a:rPr>
              <a:t>或</a:t>
            </a:r>
            <a:r>
              <a:rPr lang="en-US" altLang="zh-CN" b="1" smtClean="0">
                <a:latin typeface="宋体" charset="-122"/>
              </a:rPr>
              <a:t>CMOS</a:t>
            </a:r>
            <a:r>
              <a:rPr lang="zh-CN" altLang="en-US" b="1" smtClean="0">
                <a:latin typeface="宋体" charset="-122"/>
              </a:rPr>
              <a:t>器件驱动。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charset="-122"/>
              </a:rPr>
              <a:t>     字形码的控制输出可采用</a:t>
            </a:r>
            <a:r>
              <a:rPr lang="en-US" altLang="zh-CN" b="1" smtClean="0">
                <a:latin typeface="宋体" charset="-122"/>
              </a:rPr>
              <a:t>2</a:t>
            </a:r>
            <a:r>
              <a:rPr lang="zh-CN" altLang="en-US" b="1" smtClean="0">
                <a:latin typeface="宋体" charset="-122"/>
              </a:rPr>
              <a:t>种方法：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charset="-122"/>
              </a:rPr>
              <a:t>  （</a:t>
            </a:r>
            <a:r>
              <a:rPr lang="en-US" altLang="zh-CN" b="1" smtClean="0">
                <a:latin typeface="宋体" charset="-122"/>
              </a:rPr>
              <a:t>1</a:t>
            </a:r>
            <a:r>
              <a:rPr lang="zh-CN" altLang="en-US" b="1" smtClean="0">
                <a:latin typeface="宋体" charset="-122"/>
              </a:rPr>
              <a:t>）</a:t>
            </a:r>
            <a:r>
              <a:rPr lang="zh-CN" altLang="en-US" b="1" smtClean="0">
                <a:solidFill>
                  <a:srgbClr val="CC00CC"/>
                </a:solidFill>
                <a:latin typeface="宋体" charset="-122"/>
              </a:rPr>
              <a:t>硬件译码</a:t>
            </a:r>
            <a:r>
              <a:rPr lang="zh-CN" altLang="en-US" b="1" smtClean="0">
                <a:latin typeface="宋体" charset="-122"/>
              </a:rPr>
              <a:t>方式，如采用</a:t>
            </a:r>
            <a:r>
              <a:rPr lang="en-US" altLang="zh-CN" b="1" smtClean="0">
                <a:latin typeface="宋体" charset="-122"/>
              </a:rPr>
              <a:t>BCD</a:t>
            </a:r>
            <a:r>
              <a:rPr lang="zh-CN" altLang="en-US" b="1" smtClean="0">
                <a:latin typeface="宋体" charset="-122"/>
              </a:rPr>
              <a:t>译码</a:t>
            </a:r>
            <a:r>
              <a:rPr lang="en-US" altLang="zh-CN" b="1" smtClean="0">
                <a:latin typeface="宋体" charset="-122"/>
              </a:rPr>
              <a:t>/</a:t>
            </a:r>
            <a:r>
              <a:rPr lang="zh-CN" altLang="en-US" b="1" smtClean="0">
                <a:latin typeface="宋体" charset="-122"/>
              </a:rPr>
              <a:t>驱动器</a:t>
            </a:r>
            <a:r>
              <a:rPr lang="en-US" altLang="zh-CN" b="1" smtClean="0">
                <a:latin typeface="宋体" charset="-122"/>
              </a:rPr>
              <a:t>74LS48</a:t>
            </a:r>
            <a:r>
              <a:rPr lang="zh-CN" altLang="en-US" b="1" smtClean="0">
                <a:latin typeface="宋体" charset="-122"/>
              </a:rPr>
              <a:t>、</a:t>
            </a:r>
            <a:r>
              <a:rPr lang="en-US" altLang="zh-CN" b="1" smtClean="0">
                <a:latin typeface="宋体" charset="-122"/>
              </a:rPr>
              <a:t>CD4511(</a:t>
            </a:r>
            <a:r>
              <a:rPr lang="zh-CN" altLang="en-US" b="1" smtClean="0">
                <a:latin typeface="宋体" charset="-122"/>
              </a:rPr>
              <a:t>共阴极</a:t>
            </a:r>
            <a:r>
              <a:rPr lang="en-US" altLang="zh-CN" b="1" smtClean="0">
                <a:latin typeface="宋体" charset="-122"/>
              </a:rPr>
              <a:t>)</a:t>
            </a:r>
            <a:r>
              <a:rPr lang="zh-CN" altLang="en-US" b="1" smtClean="0">
                <a:latin typeface="宋体" charset="-122"/>
              </a:rPr>
              <a:t>或</a:t>
            </a:r>
            <a:r>
              <a:rPr lang="en-US" altLang="zh-CN" b="1" smtClean="0">
                <a:latin typeface="宋体" charset="-122"/>
              </a:rPr>
              <a:t>74LS46</a:t>
            </a:r>
            <a:r>
              <a:rPr lang="zh-CN" altLang="en-US" b="1" smtClean="0">
                <a:latin typeface="宋体" charset="-122"/>
              </a:rPr>
              <a:t>、</a:t>
            </a:r>
            <a:r>
              <a:rPr lang="en-US" altLang="zh-CN" b="1" smtClean="0">
                <a:latin typeface="宋体" charset="-122"/>
              </a:rPr>
              <a:t>CD4513 (</a:t>
            </a:r>
            <a:r>
              <a:rPr lang="zh-CN" altLang="en-US" b="1" smtClean="0">
                <a:latin typeface="宋体" charset="-122"/>
              </a:rPr>
              <a:t>共阳极</a:t>
            </a:r>
            <a:r>
              <a:rPr lang="en-US" altLang="zh-CN" b="1" smtClean="0">
                <a:latin typeface="宋体" charset="-122"/>
              </a:rPr>
              <a:t>)</a:t>
            </a:r>
            <a:r>
              <a:rPr lang="zh-CN" altLang="en-US" b="1" smtClean="0">
                <a:latin typeface="宋体" charset="-122"/>
              </a:rPr>
              <a:t>；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charset="-122"/>
              </a:rPr>
              <a:t> （</a:t>
            </a:r>
            <a:r>
              <a:rPr lang="en-US" altLang="zh-CN" b="1" smtClean="0">
                <a:latin typeface="宋体" charset="-122"/>
              </a:rPr>
              <a:t>2</a:t>
            </a:r>
            <a:r>
              <a:rPr lang="zh-CN" altLang="en-US" b="1" smtClean="0">
                <a:latin typeface="宋体" charset="-122"/>
              </a:rPr>
              <a:t>）</a:t>
            </a:r>
            <a:r>
              <a:rPr lang="zh-CN" altLang="en-US" b="1" smtClean="0">
                <a:solidFill>
                  <a:srgbClr val="CC00CC"/>
                </a:solidFill>
                <a:latin typeface="宋体" charset="-122"/>
              </a:rPr>
              <a:t>软件查表</a:t>
            </a:r>
            <a:r>
              <a:rPr lang="zh-CN" altLang="en-US" b="1" smtClean="0">
                <a:latin typeface="宋体" charset="-122"/>
              </a:rPr>
              <a:t>方式。 （</a:t>
            </a:r>
            <a:r>
              <a:rPr lang="zh-CN" altLang="en-US" b="1" smtClean="0">
                <a:solidFill>
                  <a:srgbClr val="0610D8"/>
                </a:solidFill>
                <a:latin typeface="宋体" charset="-122"/>
              </a:rPr>
              <a:t>常用方法，需掌握</a:t>
            </a:r>
            <a:r>
              <a:rPr lang="zh-CN" altLang="en-US" b="1" smtClean="0">
                <a:latin typeface="宋体" charset="-122"/>
              </a:rPr>
              <a:t>）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0356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4034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11632" x="1851025" y="650875"/>
          <p14:tracePt t="11656" x="1843088" y="650875"/>
          <p14:tracePt t="11680" x="1843088" y="642938"/>
          <p14:tracePt t="11688" x="1835150" y="635000"/>
          <p14:tracePt t="11701" x="1808163" y="625475"/>
          <p14:tracePt t="11718" x="1774825" y="625475"/>
          <p14:tracePt t="11735" x="1722438" y="625475"/>
          <p14:tracePt t="11751" x="1671638" y="625475"/>
          <p14:tracePt t="11751" x="1654175" y="625475"/>
          <p14:tracePt t="11769" x="1628775" y="625475"/>
          <p14:tracePt t="11872" x="1620838" y="625475"/>
          <p14:tracePt t="11872" x="1611313" y="625475"/>
          <p14:tracePt t="11888" x="1603375" y="625475"/>
          <p14:tracePt t="11889" x="1568450" y="642938"/>
          <p14:tracePt t="11904" x="1465263" y="685800"/>
          <p14:tracePt t="11919" x="1363663" y="720725"/>
          <p14:tracePt t="11936" x="1217613" y="754063"/>
          <p14:tracePt t="11953" x="1192213" y="754063"/>
          <p14:tracePt t="12016" x="1192213" y="746125"/>
          <p14:tracePt t="12028" x="1200150" y="746125"/>
          <p14:tracePt t="12028" x="1208088" y="736600"/>
          <p14:tracePt t="12056" x="1217613" y="736600"/>
          <p14:tracePt t="12057" x="1225550" y="736600"/>
          <p14:tracePt t="12071" x="1250950" y="746125"/>
          <p14:tracePt t="12088" x="1311275" y="796925"/>
          <p14:tracePt t="12104" x="1346200" y="831850"/>
          <p14:tracePt t="12164" x="1354138" y="831850"/>
          <p14:tracePt t="12169" x="1363663" y="831850"/>
          <p14:tracePt t="12188" x="1406525" y="831850"/>
          <p14:tracePt t="12205" x="1492250" y="839788"/>
          <p14:tracePt t="12221" x="1646238" y="892175"/>
          <p14:tracePt t="12239" x="1749425" y="917575"/>
          <p14:tracePt t="12255" x="1835150" y="925513"/>
          <p14:tracePt t="12272" x="1903413" y="935038"/>
          <p14:tracePt t="12289" x="1920875" y="935038"/>
          <p14:tracePt t="12457" x="1928813" y="935038"/>
          <p14:tracePt t="12473" x="1936750" y="925513"/>
          <p14:tracePt t="12475" x="1971675" y="900113"/>
          <p14:tracePt t="12490" x="2022475" y="882650"/>
          <p14:tracePt t="12506" x="2125663" y="865188"/>
          <p14:tracePt t="12524" x="2228850" y="857250"/>
          <p14:tracePt t="12540" x="2374900" y="857250"/>
          <p14:tracePt t="12557" x="2554288" y="857250"/>
          <p14:tracePt t="12574" x="2700338" y="857250"/>
          <p14:tracePt t="12590" x="2794000" y="849313"/>
          <p14:tracePt t="12607" x="2828925" y="839788"/>
          <p14:tracePt t="12624" x="2836863" y="831850"/>
          <p14:tracePt t="12640" x="2846388" y="831850"/>
          <p14:tracePt t="12658" x="2854325" y="831850"/>
          <p14:tracePt t="12674" x="2871788" y="831850"/>
          <p14:tracePt t="12691" x="2914650" y="849313"/>
          <p14:tracePt t="12708" x="2940050" y="849313"/>
          <p14:tracePt t="12725" x="2957513" y="849313"/>
          <p14:tracePt t="12741" x="2965450" y="849313"/>
          <p14:tracePt t="12758" x="2982913" y="839788"/>
          <p14:tracePt t="12775" x="2982913" y="831850"/>
          <p14:tracePt t="12857" x="2992438" y="831850"/>
          <p14:tracePt t="12875" x="3025775" y="849313"/>
          <p14:tracePt t="12876" x="3121025" y="874713"/>
          <p14:tracePt t="12892" x="3179763" y="874713"/>
          <p14:tracePt t="12909" x="3232150" y="865188"/>
          <p14:tracePt t="12925" x="3265488" y="857250"/>
          <p14:tracePt t="12943" x="3325813" y="831850"/>
          <p14:tracePt t="12959" x="3378200" y="822325"/>
          <p14:tracePt t="12976" x="3454400" y="814388"/>
          <p14:tracePt t="12992" x="3540125" y="822325"/>
          <p14:tracePt t="12992" x="3582988" y="839788"/>
          <p14:tracePt t="13009" x="3694113" y="892175"/>
          <p14:tracePt t="13026" x="3763963" y="925513"/>
          <p14:tracePt t="13043" x="3797300" y="950913"/>
          <p14:tracePt t="13145" x="3806825" y="950913"/>
          <p14:tracePt t="13158" x="3814763" y="950913"/>
          <p14:tracePt t="13177" x="3822700" y="960438"/>
          <p14:tracePt t="13194" x="3832225" y="960438"/>
          <p14:tracePt t="13617" x="3840163" y="960438"/>
          <p14:tracePt t="13625" x="3849688" y="960438"/>
          <p14:tracePt t="13637" x="3857625" y="960438"/>
          <p14:tracePt t="13646" x="3908425" y="960438"/>
          <p14:tracePt t="13663" x="3968750" y="960438"/>
          <p14:tracePt t="13680" x="4064000" y="950913"/>
          <p14:tracePt t="13696" x="4149725" y="950913"/>
          <p14:tracePt t="13696" x="4192588" y="942975"/>
          <p14:tracePt t="13713" x="4260850" y="935038"/>
          <p14:tracePt t="13730" x="4303713" y="935038"/>
          <p14:tracePt t="13747" x="4346575" y="935038"/>
          <p14:tracePt t="13763" x="4397375" y="935038"/>
          <p14:tracePt t="13780" x="4465638" y="935038"/>
          <p14:tracePt t="13797" x="4560888" y="935038"/>
          <p14:tracePt t="13814" x="4629150" y="935038"/>
          <p14:tracePt t="13831" x="4672013" y="935038"/>
          <p14:tracePt t="13847" x="4697413" y="935038"/>
          <p14:tracePt t="13864" x="4714875" y="935038"/>
          <p14:tracePt t="13880" x="4740275" y="935038"/>
          <p14:tracePt t="13898" x="4775200" y="935038"/>
          <p14:tracePt t="13914" x="4808538" y="935038"/>
          <p14:tracePt t="13931" x="4851400" y="935038"/>
          <p14:tracePt t="13947" x="4903788" y="935038"/>
          <p14:tracePt t="13965" x="4964113" y="935038"/>
          <p14:tracePt t="13981" x="5057775" y="935038"/>
          <p14:tracePt t="13998" x="5160963" y="935038"/>
          <p14:tracePt t="14014" x="5254625" y="935038"/>
          <p14:tracePt t="14032" x="5340350" y="935038"/>
          <p14:tracePt t="14048" x="5392738" y="935038"/>
          <p14:tracePt t="14066" x="5418138" y="935038"/>
          <p14:tracePt t="14082" x="5435600" y="935038"/>
          <p14:tracePt t="14098" x="5468938" y="935038"/>
          <p14:tracePt t="14115" x="5503863" y="935038"/>
          <p14:tracePt t="14132" x="5554663" y="942975"/>
          <p14:tracePt t="14149" x="5607050" y="942975"/>
          <p14:tracePt t="14166" x="5640388" y="942975"/>
          <p14:tracePt t="14182" x="5675313" y="942975"/>
          <p14:tracePt t="14199" x="5683250" y="942975"/>
          <p14:tracePt t="15017" x="5692775" y="942975"/>
          <p14:tracePt t="15033" x="5700713" y="942975"/>
          <p14:tracePt t="15033" x="5708650" y="950913"/>
          <p14:tracePt t="15042" x="5726113" y="950913"/>
          <p14:tracePt t="15053" x="5743575" y="950913"/>
          <p14:tracePt t="15070" x="5786438" y="950913"/>
          <p14:tracePt t="15087" x="5829300" y="950913"/>
          <p14:tracePt t="15104" x="5965825" y="942975"/>
          <p14:tracePt t="15121" x="6189663" y="942975"/>
          <p14:tracePt t="15138" x="6232525" y="935038"/>
          <p14:tracePt t="15154" x="6257925" y="925513"/>
          <p14:tracePt t="15209" x="6265863" y="925513"/>
          <p14:tracePt t="15223" x="6275388" y="925513"/>
          <p14:tracePt t="15238" x="6283325" y="925513"/>
          <p14:tracePt t="15254" x="6292850" y="925513"/>
          <p14:tracePt t="15377" x="6283325" y="925513"/>
          <p14:tracePt t="15405" x="6275388" y="925513"/>
          <p14:tracePt t="15406" x="6265863" y="925513"/>
          <p14:tracePt t="15422" x="6257925" y="925513"/>
          <p14:tracePt t="15439" x="6249988" y="925513"/>
          <p14:tracePt t="15456" x="6240463" y="925513"/>
          <p14:tracePt t="15456" x="6240463" y="935038"/>
          <p14:tracePt t="15473" x="6240463" y="942975"/>
          <p14:tracePt t="15489" x="6240463" y="960438"/>
          <p14:tracePt t="15506" x="6240463" y="985838"/>
          <p14:tracePt t="15523" x="6180138" y="1036638"/>
          <p14:tracePt t="15539" x="5983288" y="1131888"/>
          <p14:tracePt t="15557" x="5803900" y="1192213"/>
          <p14:tracePt t="15573" x="5718175" y="1208088"/>
          <p14:tracePt t="15817" x="5726113" y="1208088"/>
          <p14:tracePt t="15825" x="5846763" y="1182688"/>
          <p14:tracePt t="15825" x="5897563" y="1174750"/>
          <p14:tracePt t="15842" x="5992813" y="1149350"/>
          <p14:tracePt t="15858" x="6026150" y="1089025"/>
          <p14:tracePt t="15875" x="6069013" y="985838"/>
          <p14:tracePt t="15891" x="6129338" y="857250"/>
          <p14:tracePt t="15908" x="6240463" y="693738"/>
          <p14:tracePt t="15925" x="6351588" y="549275"/>
          <p14:tracePt t="15942" x="6557963" y="385763"/>
          <p14:tracePt t="15958" x="6780213" y="274638"/>
          <p14:tracePt t="15975" x="7037388" y="179388"/>
          <p14:tracePt t="15992" x="7200900" y="120650"/>
          <p14:tracePt t="16009" x="7286625" y="77788"/>
          <p14:tracePt t="16026" x="7286625" y="68263"/>
          <p14:tracePt t="16042" x="7286625" y="60325"/>
          <p14:tracePt t="16113" x="7278688" y="60325"/>
          <p14:tracePt t="16121" x="7278688" y="68263"/>
          <p14:tracePt t="16126" x="7269163" y="77788"/>
          <p14:tracePt t="16143" x="7251700" y="93663"/>
          <p14:tracePt t="16160" x="7243763" y="111125"/>
          <p14:tracePt t="16176" x="7183438" y="146050"/>
          <p14:tracePt t="16194" x="7046913" y="196850"/>
          <p14:tracePt t="16210" x="6840538" y="231775"/>
          <p14:tracePt t="16227" x="6583363" y="292100"/>
          <p14:tracePt t="16243" x="6437313" y="342900"/>
          <p14:tracePt t="16260" x="6386513" y="377825"/>
          <p14:tracePt t="16305" x="6411913" y="385763"/>
          <p14:tracePt t="16311" x="6550025" y="403225"/>
          <p14:tracePt t="16328" x="6711950" y="428625"/>
          <p14:tracePt t="16344" x="6832600" y="436563"/>
          <p14:tracePt t="16362" x="6858000" y="446088"/>
          <p14:tracePt t="16377" x="6865938" y="446088"/>
          <p14:tracePt t="16394" x="6865938" y="463550"/>
          <p14:tracePt t="16411" x="6865938" y="506413"/>
          <p14:tracePt t="16428" x="6858000" y="531813"/>
          <p14:tracePt t="16445" x="6850063" y="549275"/>
          <p14:tracePt t="16461" x="6840538" y="557213"/>
          <p14:tracePt t="16721" x="6832600" y="557213"/>
          <p14:tracePt t="16777" x="6832600" y="565150"/>
          <p14:tracePt t="16914" x="6823075" y="565150"/>
          <p14:tracePt t="16919" x="6823075" y="574675"/>
          <p14:tracePt t="16930" x="6823075" y="582613"/>
          <p14:tracePt t="16947" x="6807200" y="592138"/>
          <p14:tracePt t="16994" x="6807200" y="600075"/>
          <p14:tracePt t="16997" x="6797675" y="600075"/>
          <p14:tracePt t="17014" x="6789738" y="608013"/>
          <p14:tracePt t="17031" x="6754813" y="617538"/>
          <p14:tracePt t="17047" x="6678613" y="642938"/>
          <p14:tracePt t="17065" x="6497638" y="685800"/>
          <p14:tracePt t="17081" x="6189663" y="736600"/>
          <p14:tracePt t="17098" x="5992813" y="788988"/>
          <p14:tracePt t="17114" x="5829300" y="831850"/>
          <p14:tracePt t="17132" x="5692775" y="882650"/>
          <p14:tracePt t="17148" x="5521325" y="925513"/>
          <p14:tracePt t="17165" x="5126038" y="985838"/>
          <p14:tracePt t="17182" x="4586288" y="1089025"/>
          <p14:tracePt t="17198" x="3900488" y="1268413"/>
          <p14:tracePt t="17215" x="3403600" y="1406525"/>
          <p14:tracePt t="17232" x="2965450" y="1560513"/>
          <p14:tracePt t="17249" x="2717800" y="1663700"/>
          <p14:tracePt t="17266" x="2622550" y="1722438"/>
          <p14:tracePt t="17283" x="2554288" y="1774825"/>
          <p14:tracePt t="17299" x="2417763" y="1843088"/>
          <p14:tracePt t="17316" x="2254250" y="1920875"/>
          <p14:tracePt t="17332" x="2082800" y="1979613"/>
          <p14:tracePt t="17350" x="1963738" y="2022475"/>
          <p14:tracePt t="17366" x="1885950" y="2032000"/>
          <p14:tracePt t="17383" x="1868488" y="2032000"/>
          <p14:tracePt t="17418" x="1860550" y="2032000"/>
          <p14:tracePt t="17433" x="1792288" y="2032000"/>
          <p14:tracePt t="17434" x="1492250" y="2032000"/>
          <p14:tracePt t="17450" x="1131888" y="2032000"/>
          <p14:tracePt t="17467" x="660400" y="2014538"/>
          <p14:tracePt t="17483" x="471488" y="1971675"/>
          <p14:tracePt t="17500" x="334963" y="1860550"/>
          <p14:tracePt t="17517" x="325438" y="1765300"/>
          <p14:tracePt t="17534" x="411163" y="1611313"/>
          <p14:tracePt t="17550" x="506413" y="1508125"/>
          <p14:tracePt t="17567" x="582613" y="1389063"/>
          <p14:tracePt t="17584" x="635000" y="1328738"/>
          <p14:tracePt t="17601" x="660400" y="1285875"/>
          <p14:tracePt t="17641" x="650875" y="1285875"/>
          <p14:tracePt t="17649" x="600075" y="1285875"/>
          <p14:tracePt t="17668" x="592138" y="1293813"/>
          <p14:tracePt t="17778" x="600075" y="1293813"/>
          <p14:tracePt t="17785" x="608013" y="1285875"/>
          <p14:tracePt t="17802" x="617538" y="1285875"/>
          <p14:tracePt t="17819" x="642938" y="1285875"/>
          <p14:tracePt t="17835" x="703263" y="1285875"/>
          <p14:tracePt t="17852" x="771525" y="1285875"/>
          <p14:tracePt t="17870" x="831850" y="1277938"/>
          <p14:tracePt t="17886" x="925513" y="1250950"/>
          <p14:tracePt t="17902" x="1036638" y="1225550"/>
          <p14:tracePt t="17919" x="1200150" y="1208088"/>
          <p14:tracePt t="17936" x="1336675" y="1200150"/>
          <p14:tracePt t="17953" x="1620838" y="1200150"/>
          <p14:tracePt t="17969" x="1792288" y="1217613"/>
          <p14:tracePt t="17986" x="1911350" y="1225550"/>
          <p14:tracePt t="18003" x="1946275" y="1225550"/>
          <p14:tracePt t="18049" x="1954213" y="1225550"/>
          <p14:tracePt t="18070" x="1963738" y="1225550"/>
          <p14:tracePt t="18089" x="1971675" y="1225550"/>
          <p14:tracePt t="18121" x="1979613" y="1225550"/>
          <p14:tracePt t="18185" x="1971675" y="1225550"/>
          <p14:tracePt t="18185" x="1954213" y="1225550"/>
          <p14:tracePt t="18209" x="1936750" y="1235075"/>
          <p14:tracePt t="18217" x="1911350" y="1235075"/>
          <p14:tracePt t="18225" x="1817688" y="1243013"/>
          <p14:tracePt t="18237" x="1697038" y="1268413"/>
          <p14:tracePt t="18254" x="1593850" y="1293813"/>
          <p14:tracePt t="18271" x="1525588" y="1311275"/>
          <p14:tracePt t="18287" x="1517650" y="1311275"/>
          <p14:tracePt t="18369" x="1525588" y="1311275"/>
          <p14:tracePt t="19130" x="1517650" y="1311275"/>
          <p14:tracePt t="19177" x="1508125" y="1311275"/>
          <p14:tracePt t="19754" x="1517650" y="1311275"/>
          <p14:tracePt t="19771" x="1525588" y="1311275"/>
          <p14:tracePt t="19786" x="1535113" y="1311275"/>
          <p14:tracePt t="19797" x="1550988" y="1311275"/>
          <p14:tracePt t="19814" x="1585913" y="1311275"/>
          <p14:tracePt t="19831" x="1628775" y="1328738"/>
          <p14:tracePt t="19847" x="1689100" y="1336675"/>
          <p14:tracePt t="19864" x="1800225" y="1354138"/>
          <p14:tracePt t="19881" x="1920875" y="1371600"/>
          <p14:tracePt t="19881" x="1979613" y="1379538"/>
          <p14:tracePt t="19899" x="2125663" y="1379538"/>
          <p14:tracePt t="19914" x="2228850" y="1379538"/>
          <p14:tracePt t="19931" x="2332038" y="1379538"/>
          <p14:tracePt t="19948" x="2435225" y="1379538"/>
          <p14:tracePt t="19965" x="2536825" y="1379538"/>
          <p14:tracePt t="19981" x="2632075" y="1379538"/>
          <p14:tracePt t="19998" x="2751138" y="1379538"/>
          <p14:tracePt t="20014" x="2846388" y="1379538"/>
          <p14:tracePt t="20032" x="2940050" y="1379538"/>
          <p14:tracePt t="20048" x="3035300" y="1379538"/>
          <p14:tracePt t="20048" x="3068638" y="1379538"/>
          <p14:tracePt t="20066" x="3111500" y="1379538"/>
          <p14:tracePt t="20082" x="3249613" y="1379538"/>
          <p14:tracePt t="20099" x="3394075" y="1389063"/>
          <p14:tracePt t="20115" x="3532188" y="1389063"/>
          <p14:tracePt t="20132" x="3729038" y="1389063"/>
          <p14:tracePt t="20149" x="3917950" y="1389063"/>
          <p14:tracePt t="20166" x="4089400" y="1379538"/>
          <p14:tracePt t="20182" x="4243388" y="1346200"/>
          <p14:tracePt t="20199" x="4364038" y="1328738"/>
          <p14:tracePt t="20216" x="4492625" y="1311275"/>
          <p14:tracePt t="20232" x="4611688" y="1293813"/>
          <p14:tracePt t="20249" x="4792663" y="1268413"/>
          <p14:tracePt t="20266" x="4929188" y="1260475"/>
          <p14:tracePt t="20283" x="5057775" y="1260475"/>
          <p14:tracePt t="20299" x="5143500" y="1260475"/>
          <p14:tracePt t="20317" x="5237163" y="1260475"/>
          <p14:tracePt t="20333" x="5314950" y="1268413"/>
          <p14:tracePt t="20350" x="5418138" y="1285875"/>
          <p14:tracePt t="20366" x="5486400" y="1293813"/>
          <p14:tracePt t="20384" x="5521325" y="1293813"/>
          <p14:tracePt t="20400" x="5554663" y="1293813"/>
          <p14:tracePt t="20417" x="5572125" y="1293813"/>
          <p14:tracePt t="20433" x="5649913" y="1293813"/>
          <p14:tracePt t="20451" x="5718175" y="1303338"/>
          <p14:tracePt t="20467" x="5786438" y="1303338"/>
          <p14:tracePt t="20484" x="5846763" y="1303338"/>
          <p14:tracePt t="20501" x="5864225" y="1303338"/>
          <p14:tracePt t="20517" x="5889625" y="1303338"/>
          <p14:tracePt t="20534" x="5907088" y="1303338"/>
          <p14:tracePt t="20551" x="5932488" y="1303338"/>
          <p14:tracePt t="20568" x="5975350" y="1311275"/>
          <p14:tracePt t="20584" x="6018213" y="1328738"/>
          <p14:tracePt t="20601" x="6069013" y="1336675"/>
          <p14:tracePt t="20618" x="6094413" y="1346200"/>
          <p14:tracePt t="20786" x="6103938" y="1346200"/>
          <p14:tracePt t="20788" x="6121400" y="1346200"/>
          <p14:tracePt t="20802" x="6146800" y="1346200"/>
          <p14:tracePt t="20836" x="6180138" y="1354138"/>
          <p14:tracePt t="20836" x="6207125" y="1363663"/>
          <p14:tracePt t="20853" x="6249988" y="1371600"/>
          <p14:tracePt t="20869" x="6292850" y="1371600"/>
          <p14:tracePt t="20886" x="6326188" y="1371600"/>
          <p14:tracePt t="20903" x="6343650" y="1371600"/>
          <p14:tracePt t="20920" x="6351588" y="1371600"/>
          <p14:tracePt t="21090" x="6351588" y="1379538"/>
          <p14:tracePt t="21098" x="6351588" y="1389063"/>
          <p14:tracePt t="21107" x="6343650" y="1389063"/>
          <p14:tracePt t="21121" x="6318250" y="1397000"/>
          <p14:tracePt t="21137" x="6257925" y="1422400"/>
          <p14:tracePt t="21155" x="6146800" y="1449388"/>
          <p14:tracePt t="21171" x="6026150" y="1465263"/>
          <p14:tracePt t="21188" x="5880100" y="1482725"/>
          <p14:tracePt t="21205" x="5803900" y="1492250"/>
          <p14:tracePt t="21221" x="5768975" y="1500188"/>
          <p14:tracePt t="21238" x="5735638" y="1500188"/>
          <p14:tracePt t="21254" x="5665788" y="1525588"/>
          <p14:tracePt t="21271" x="5537200" y="1560513"/>
          <p14:tracePt t="21288" x="5307013" y="1611313"/>
          <p14:tracePt t="21288" x="5194300" y="1628775"/>
          <p14:tracePt t="21306" x="4972050" y="1679575"/>
          <p14:tracePt t="21322" x="4518025" y="1757363"/>
          <p14:tracePt t="21339" x="4268788" y="1817688"/>
          <p14:tracePt t="21355" x="4183063" y="1843088"/>
          <p14:tracePt t="21372" x="4132263" y="1868488"/>
          <p14:tracePt t="21388" x="4089400" y="1878013"/>
          <p14:tracePt t="21406" x="3986213" y="1911350"/>
          <p14:tracePt t="21422" x="3849688" y="1954213"/>
          <p14:tracePt t="21439" x="3694113" y="2006600"/>
          <p14:tracePt t="21456" x="3479800" y="2049463"/>
          <p14:tracePt t="21473" x="3292475" y="2100263"/>
          <p14:tracePt t="21489" x="3068638" y="2151063"/>
          <p14:tracePt t="21506" x="2957513" y="2178050"/>
          <p14:tracePt t="21523" x="2803525" y="2211388"/>
          <p14:tracePt t="21539" x="2579688" y="2254250"/>
          <p14:tracePt t="21556" x="2193925" y="2314575"/>
          <p14:tracePt t="21573" x="1825625" y="2374900"/>
          <p14:tracePt t="21590" x="1535113" y="2417763"/>
          <p14:tracePt t="21606" x="1363663" y="2417763"/>
          <p14:tracePt t="21623" x="1277938" y="2417763"/>
          <p14:tracePt t="21640" x="1268413" y="2417763"/>
          <p14:tracePt t="21674" x="1268413" y="2408238"/>
          <p14:tracePt t="21675" x="1260475" y="2408238"/>
          <p14:tracePt t="21690" x="1225550" y="2392363"/>
          <p14:tracePt t="21707" x="1089025" y="2339975"/>
          <p14:tracePt t="21724" x="935038" y="2279650"/>
          <p14:tracePt t="21740" x="796925" y="2185988"/>
          <p14:tracePt t="21757" x="693738" y="2082800"/>
          <p14:tracePt t="21774" x="635000" y="1989138"/>
          <p14:tracePt t="21791" x="617538" y="1928813"/>
          <p14:tracePt t="21807" x="608013" y="1885950"/>
          <p14:tracePt t="21824" x="608013" y="1843088"/>
          <p14:tracePt t="21841" x="617538" y="1808163"/>
          <p14:tracePt t="21858" x="635000" y="1792288"/>
          <p14:tracePt t="21875" x="642938" y="1774825"/>
          <p14:tracePt t="21891" x="650875" y="1765300"/>
          <p14:tracePt t="21908" x="650875" y="1757363"/>
          <p14:tracePt t="21925" x="660400" y="1749425"/>
          <p14:tracePt t="21942" x="668338" y="1739900"/>
          <p14:tracePt t="21958" x="685800" y="1714500"/>
          <p14:tracePt t="21975" x="693738" y="1697038"/>
          <p14:tracePt t="21992" x="711200" y="1671638"/>
          <p14:tracePt t="22009" x="728663" y="1646238"/>
          <p14:tracePt t="22025" x="754063" y="1620838"/>
          <p14:tracePt t="22043" x="771525" y="1611313"/>
          <p14:tracePt t="22059" x="788988" y="1603375"/>
          <p14:tracePt t="22076" x="814388" y="1593850"/>
          <p14:tracePt t="22092" x="857250" y="1585913"/>
          <p14:tracePt t="22109" x="892175" y="1585913"/>
          <p14:tracePt t="22126" x="917575" y="1577975"/>
          <p14:tracePt t="22143" x="935038" y="1568450"/>
          <p14:tracePt t="22159" x="950913" y="1568450"/>
          <p14:tracePt t="22176" x="960438" y="1568450"/>
          <p14:tracePt t="22193" x="993775" y="1568450"/>
          <p14:tracePt t="22210" x="1020763" y="1577975"/>
          <p14:tracePt t="22227" x="1063625" y="1577975"/>
          <p14:tracePt t="22243" x="1106488" y="1585913"/>
          <p14:tracePt t="22260" x="1139825" y="1593850"/>
          <p14:tracePt t="22277" x="1200150" y="1603375"/>
          <p14:tracePt t="22294" x="1260475" y="1611313"/>
          <p14:tracePt t="22310" x="1336675" y="1636713"/>
          <p14:tracePt t="22327" x="1422400" y="1654175"/>
          <p14:tracePt t="22344" x="1517650" y="1679575"/>
          <p14:tracePt t="22361" x="1593850" y="1697038"/>
          <p14:tracePt t="22377" x="1739900" y="1714500"/>
          <p14:tracePt t="22395" x="1835150" y="1731963"/>
          <p14:tracePt t="22411" x="1979613" y="1731963"/>
          <p14:tracePt t="22428" x="2108200" y="1739900"/>
          <p14:tracePt t="22444" x="2236788" y="1749425"/>
          <p14:tracePt t="22461" x="2339975" y="1757363"/>
          <p14:tracePt t="22478" x="2435225" y="1765300"/>
          <p14:tracePt t="22495" x="2511425" y="1774825"/>
          <p14:tracePt t="22512" x="2579688" y="1782763"/>
          <p14:tracePt t="22528" x="2692400" y="1792288"/>
          <p14:tracePt t="22545" x="2846388" y="1817688"/>
          <p14:tracePt t="22562" x="2932113" y="1825625"/>
          <p14:tracePt t="22579" x="3008313" y="1843088"/>
          <p14:tracePt t="22595" x="3078163" y="1843088"/>
          <p14:tracePt t="22612" x="3163888" y="1851025"/>
          <p14:tracePt t="22629" x="3265488" y="1868488"/>
          <p14:tracePt t="22646" x="3386138" y="1885950"/>
          <p14:tracePt t="22662" x="3532188" y="1920875"/>
          <p14:tracePt t="22679" x="3678238" y="1928813"/>
          <p14:tracePt t="22695" x="3763963" y="1936750"/>
          <p14:tracePt t="22712" x="3797300" y="1936750"/>
          <p14:tracePt t="22728" x="3814763" y="1936750"/>
          <p14:tracePt t="22874" x="3822700" y="1936750"/>
          <p14:tracePt t="23074" x="3814763" y="1936750"/>
          <p14:tracePt t="23082" x="3789363" y="1936750"/>
          <p14:tracePt t="23099" x="3746500" y="1936750"/>
          <p14:tracePt t="23115" x="3694113" y="1936750"/>
          <p14:tracePt t="23132" x="3643313" y="1946275"/>
          <p14:tracePt t="23148" x="3582988" y="1946275"/>
          <p14:tracePt t="23165" x="3497263" y="1946275"/>
          <p14:tracePt t="23182" x="3411538" y="1946275"/>
          <p14:tracePt t="23198" x="3308350" y="1946275"/>
          <p14:tracePt t="23216" x="3163888" y="1946275"/>
          <p14:tracePt t="23232" x="2957513" y="1946275"/>
          <p14:tracePt t="23249" x="2735263" y="1946275"/>
          <p14:tracePt t="23265" x="2374900" y="1946275"/>
          <p14:tracePt t="23282" x="2178050" y="1946275"/>
          <p14:tracePt t="23299" x="1997075" y="1946275"/>
          <p14:tracePt t="23316" x="1893888" y="1946275"/>
          <p14:tracePt t="23332" x="1808163" y="1946275"/>
          <p14:tracePt t="23350" x="1714500" y="1946275"/>
          <p14:tracePt t="23366" x="1568450" y="1946275"/>
          <p14:tracePt t="23383" x="1371600" y="1946275"/>
          <p14:tracePt t="23399" x="1200150" y="1946275"/>
          <p14:tracePt t="23417" x="1036638" y="1946275"/>
          <p14:tracePt t="23433" x="968375" y="1946275"/>
          <p14:tracePt t="23554" x="977900" y="1946275"/>
          <p14:tracePt t="23564" x="985838" y="1946275"/>
          <p14:tracePt t="23584" x="993775" y="1946275"/>
          <p14:tracePt t="23601" x="1011238" y="1946275"/>
          <p14:tracePt t="23618" x="1046163" y="1946275"/>
          <p14:tracePt t="23635" x="1149350" y="1954213"/>
          <p14:tracePt t="23651" x="1260475" y="1979613"/>
          <p14:tracePt t="23668" x="1422400" y="1997075"/>
          <p14:tracePt t="23684" x="1577975" y="1997075"/>
          <p14:tracePt t="23701" x="1765300" y="1997075"/>
          <p14:tracePt t="23718" x="1920875" y="1979613"/>
          <p14:tracePt t="23735" x="2082800" y="1963738"/>
          <p14:tracePt t="23751" x="2271713" y="1954213"/>
          <p14:tracePt t="23768" x="2503488" y="1954213"/>
          <p14:tracePt t="23785" x="2940050" y="1954213"/>
          <p14:tracePt t="23802" x="3163888" y="1954213"/>
          <p14:tracePt t="23818" x="3292475" y="1954213"/>
          <p14:tracePt t="23835" x="3351213" y="1954213"/>
          <p14:tracePt t="23852" x="3394075" y="1954213"/>
          <p14:tracePt t="23869" x="3454400" y="1946275"/>
          <p14:tracePt t="23886" x="3565525" y="1946275"/>
          <p14:tracePt t="23902" x="3736975" y="1946275"/>
          <p14:tracePt t="23919" x="3865563" y="1946275"/>
          <p14:tracePt t="23936" x="3943350" y="1946275"/>
          <p14:tracePt t="24506" x="3935413" y="1946275"/>
          <p14:tracePt t="24514" x="3925888" y="1946275"/>
          <p14:tracePt t="24562" x="3917950" y="1946275"/>
          <p14:tracePt t="24611" x="3908425" y="1946275"/>
          <p14:tracePt t="24634" x="3892550" y="1946275"/>
          <p14:tracePt t="24642" x="3857625" y="1954213"/>
          <p14:tracePt t="24657" x="3814763" y="1954213"/>
          <p14:tracePt t="24673" x="3711575" y="1954213"/>
          <p14:tracePt t="24690" x="3643313" y="1963738"/>
          <p14:tracePt t="24706" x="3565525" y="1971675"/>
          <p14:tracePt t="24723" x="3471863" y="1971675"/>
          <p14:tracePt t="24740" x="3343275" y="1979613"/>
          <p14:tracePt t="24757" x="3154363" y="1997075"/>
          <p14:tracePt t="24773" x="2914650" y="2014538"/>
          <p14:tracePt t="24791" x="2606675" y="2014538"/>
          <p14:tracePt t="24807" x="2314575" y="2022475"/>
          <p14:tracePt t="24824" x="1989138" y="2039938"/>
          <p14:tracePt t="24841" x="1697038" y="2049463"/>
          <p14:tracePt t="24858" x="1508125" y="2057400"/>
          <p14:tracePt t="24875" x="1320800" y="2065338"/>
          <p14:tracePt t="24891" x="1096963" y="2074863"/>
          <p14:tracePt t="24908" x="935038" y="2082800"/>
          <p14:tracePt t="24924" x="806450" y="2092325"/>
          <p14:tracePt t="24942" x="720725" y="2092325"/>
          <p14:tracePt t="24958" x="693738" y="2092325"/>
          <p14:tracePt t="25338" x="703263" y="2092325"/>
          <p14:tracePt t="25402" x="711200" y="2092325"/>
          <p14:tracePt t="25434" x="720725" y="2092325"/>
          <p14:tracePt t="25466" x="728663" y="2092325"/>
          <p14:tracePt t="25483" x="736600" y="2082800"/>
          <p14:tracePt t="25483" x="746125" y="2082800"/>
          <p14:tracePt t="25494" x="771525" y="2074863"/>
          <p14:tracePt t="25511" x="779463" y="2074863"/>
          <p14:tracePt t="25528" x="796925" y="2065338"/>
          <p14:tracePt t="25545" x="814388" y="2065338"/>
          <p14:tracePt t="25561" x="831850" y="2065338"/>
          <p14:tracePt t="25578" x="839788" y="2065338"/>
          <p14:tracePt t="25595" x="849313" y="2057400"/>
          <p14:tracePt t="25612" x="857250" y="2057400"/>
          <p14:tracePt t="25649" x="865188" y="2057400"/>
          <p14:tracePt t="25657" x="865188" y="2049463"/>
          <p14:tracePt t="25671" x="874713" y="2049463"/>
          <p14:tracePt t="25706" x="892175" y="2049463"/>
          <p14:tracePt t="25714" x="900113" y="2049463"/>
          <p14:tracePt t="25729" x="925513" y="2039938"/>
          <p14:tracePt t="25729" x="950913" y="2039938"/>
          <p14:tracePt t="25729" x="968375" y="2032000"/>
          <p14:tracePt t="25746" x="1003300" y="2032000"/>
          <p14:tracePt t="25762" x="1036638" y="2022475"/>
          <p14:tracePt t="25779" x="1063625" y="2014538"/>
          <p14:tracePt t="25796" x="1079500" y="2014538"/>
          <p14:tracePt t="25813" x="1122363" y="2014538"/>
          <p14:tracePt t="25829" x="1165225" y="2006600"/>
          <p14:tracePt t="25846" x="1243013" y="2006600"/>
          <p14:tracePt t="25863" x="1354138" y="2006600"/>
          <p14:tracePt t="25879" x="1474788" y="2006600"/>
          <p14:tracePt t="25897" x="1550988" y="2006600"/>
          <p14:tracePt t="25913" x="1671638" y="2006600"/>
          <p14:tracePt t="25930" x="1757363" y="2006600"/>
          <p14:tracePt t="25947" x="1903413" y="2006600"/>
          <p14:tracePt t="25964" x="2032000" y="2006600"/>
          <p14:tracePt t="25981" x="2203450" y="2006600"/>
          <p14:tracePt t="25997" x="2357438" y="1997075"/>
          <p14:tracePt t="26013" x="2520950" y="1979613"/>
          <p14:tracePt t="26031" x="2665413" y="1963738"/>
          <p14:tracePt t="26048" x="2803525" y="1936750"/>
          <p14:tracePt t="26064" x="2889250" y="1920875"/>
          <p14:tracePt t="26081" x="2974975" y="1911350"/>
          <p14:tracePt t="26098" x="3017838" y="1911350"/>
          <p14:tracePt t="26114" x="3043238" y="1911350"/>
          <p14:tracePt t="26131" x="3078163" y="1911350"/>
          <p14:tracePt t="26148" x="3121025" y="1911350"/>
          <p14:tracePt t="26165" x="3179763" y="1920875"/>
          <p14:tracePt t="26181" x="3275013" y="1920875"/>
          <p14:tracePt t="26198" x="3378200" y="1920875"/>
          <p14:tracePt t="26215" x="3429000" y="1911350"/>
          <p14:tracePt t="26231" x="3454400" y="1911350"/>
          <p14:tracePt t="26248" x="3463925" y="1911350"/>
          <p14:tracePt t="26378" x="3454400" y="1911350"/>
          <p14:tracePt t="26394" x="3446463" y="1920875"/>
          <p14:tracePt t="26416" x="3436938" y="1928813"/>
          <p14:tracePt t="26417" x="3394075" y="1946275"/>
          <p14:tracePt t="26433" x="3292475" y="1963738"/>
          <p14:tracePt t="26450" x="3154363" y="1997075"/>
          <p14:tracePt t="26466" x="3025775" y="2014538"/>
          <p14:tracePt t="26483" x="2854325" y="2032000"/>
          <p14:tracePt t="26499" x="2717800" y="2039938"/>
          <p14:tracePt t="26516" x="2589213" y="2039938"/>
          <p14:tracePt t="26533" x="2528888" y="2039938"/>
          <p14:tracePt t="26550" x="2478088" y="2039938"/>
          <p14:tracePt t="26567" x="2435225" y="2039938"/>
          <p14:tracePt t="26583" x="2400300" y="2039938"/>
          <p14:tracePt t="26601" x="2392363" y="2039938"/>
          <p14:tracePt t="26762" x="2400300" y="2039938"/>
          <p14:tracePt t="26786" x="2408238" y="2039938"/>
          <p14:tracePt t="26788" x="2417763" y="2039938"/>
          <p14:tracePt t="26801" x="2451100" y="2039938"/>
          <p14:tracePt t="26818" x="2493963" y="2039938"/>
          <p14:tracePt t="26835" x="2528888" y="2039938"/>
          <p14:tracePt t="26852" x="2571750" y="2032000"/>
          <p14:tracePt t="26868" x="2649538" y="2032000"/>
          <p14:tracePt t="26885" x="2751138" y="2032000"/>
          <p14:tracePt t="26901" x="2932113" y="2032000"/>
          <p14:tracePt t="26919" x="3068638" y="2032000"/>
          <p14:tracePt t="26935" x="3189288" y="2032000"/>
          <p14:tracePt t="26953" x="3282950" y="2032000"/>
          <p14:tracePt t="26969" x="3335338" y="2032000"/>
          <p14:tracePt t="26986" x="3351213" y="2032000"/>
          <p14:tracePt t="27002" x="3360738" y="2032000"/>
          <p14:tracePt t="27019" x="3386138" y="2032000"/>
          <p14:tracePt t="27036" x="3429000" y="2032000"/>
          <p14:tracePt t="27053" x="3471863" y="2032000"/>
          <p14:tracePt t="27069" x="3540125" y="2032000"/>
          <p14:tracePt t="27086" x="3617913" y="2032000"/>
          <p14:tracePt t="27103" x="3694113" y="2022475"/>
          <p14:tracePt t="27120" x="3736975" y="2014538"/>
          <p14:tracePt t="27136" x="3754438" y="2006600"/>
          <p14:tracePt t="27249" x="3763963" y="2006600"/>
          <p14:tracePt t="27305" x="3771900" y="2006600"/>
          <p14:tracePt t="27858" x="3763963" y="2006600"/>
          <p14:tracePt t="27866" x="3754438" y="2006600"/>
          <p14:tracePt t="27874" x="3721100" y="2006600"/>
          <p14:tracePt t="27891" x="3694113" y="2006600"/>
          <p14:tracePt t="27908" x="3651250" y="2006600"/>
          <p14:tracePt t="27924" x="3608388" y="2006600"/>
          <p14:tracePt t="27942" x="3557588" y="2006600"/>
          <p14:tracePt t="27958" x="3506788" y="2006600"/>
          <p14:tracePt t="27975" x="3394075" y="2006600"/>
          <p14:tracePt t="27991" x="3257550" y="2006600"/>
          <p14:tracePt t="28009" x="3051175" y="2006600"/>
          <p14:tracePt t="28024" x="2725738" y="2014538"/>
          <p14:tracePt t="28042" x="2425700" y="2039938"/>
          <p14:tracePt t="28058" x="2178050" y="2049463"/>
          <p14:tracePt t="28076" x="1911350" y="2074863"/>
          <p14:tracePt t="28091" x="1749425" y="2082800"/>
          <p14:tracePt t="28108" x="1577975" y="2100263"/>
          <p14:tracePt t="28125" x="1379538" y="2125663"/>
          <p14:tracePt t="28142" x="1192213" y="2135188"/>
          <p14:tracePt t="28158" x="1003300" y="2135188"/>
          <p14:tracePt t="28175" x="874713" y="2135188"/>
          <p14:tracePt t="28192" x="779463" y="2135188"/>
          <p14:tracePt t="28209" x="736600" y="2135188"/>
          <p14:tracePt t="28402" x="728663" y="2135188"/>
          <p14:tracePt t="28416" x="720725" y="2135188"/>
          <p14:tracePt t="28427" x="703263" y="2135188"/>
          <p14:tracePt t="28489" x="693738" y="2135188"/>
          <p14:tracePt t="28521" x="693738" y="2125663"/>
          <p14:tracePt t="28531" x="693738" y="2117725"/>
          <p14:tracePt t="28561" x="703263" y="2117725"/>
          <p14:tracePt t="28610" x="711200" y="2117725"/>
          <p14:tracePt t="28610" x="720725" y="2117725"/>
          <p14:tracePt t="28628" x="736600" y="2108200"/>
          <p14:tracePt t="28645" x="754063" y="2108200"/>
          <p14:tracePt t="28661" x="788988" y="2100263"/>
          <p14:tracePt t="28678" x="849313" y="2092325"/>
          <p14:tracePt t="28695" x="942975" y="2074863"/>
          <p14:tracePt t="28712" x="1036638" y="2057400"/>
          <p14:tracePt t="28728" x="1157288" y="2039938"/>
          <p14:tracePt t="28728" x="1208088" y="2032000"/>
          <p14:tracePt t="28746" x="1311275" y="2032000"/>
          <p14:tracePt t="28762" x="1449388" y="2014538"/>
          <p14:tracePt t="28779" x="1568450" y="1997075"/>
          <p14:tracePt t="28795" x="1714500" y="1971675"/>
          <p14:tracePt t="28812" x="1808163" y="1954213"/>
          <p14:tracePt t="28829" x="1920875" y="1946275"/>
          <p14:tracePt t="28846" x="2014538" y="1936750"/>
          <p14:tracePt t="28863" x="2092325" y="1936750"/>
          <p14:tracePt t="28879" x="2117725" y="1936750"/>
          <p14:tracePt t="28896" x="2135188" y="1936750"/>
          <p14:tracePt t="29009" x="2143125" y="1936750"/>
          <p14:tracePt t="29595" x="2135188" y="1936750"/>
          <p14:tracePt t="29626" x="2125663" y="1936750"/>
          <p14:tracePt t="29642" x="2108200" y="1946275"/>
          <p14:tracePt t="29650" x="2074863" y="1954213"/>
          <p14:tracePt t="29668" x="2049463" y="1963738"/>
          <p14:tracePt t="29684" x="2006600" y="1971675"/>
          <p14:tracePt t="29701" x="1963738" y="1989138"/>
          <p14:tracePt t="29718" x="1928813" y="1997075"/>
          <p14:tracePt t="29735" x="1903413" y="1997075"/>
          <p14:tracePt t="29751" x="1893888" y="1997075"/>
          <p14:tracePt t="29768" x="1885950" y="1997075"/>
          <p14:tracePt t="29785" x="1878013" y="1997075"/>
          <p14:tracePt t="29802" x="1868488" y="1989138"/>
          <p14:tracePt t="29818" x="1860550" y="1971675"/>
          <p14:tracePt t="29835" x="1843088" y="1946275"/>
          <p14:tracePt t="29852" x="1825625" y="1911350"/>
          <p14:tracePt t="29869" x="1825625" y="1885950"/>
          <p14:tracePt t="29886" x="1825625" y="1843088"/>
          <p14:tracePt t="29902" x="1825625" y="1808163"/>
          <p14:tracePt t="29919" x="1835150" y="1792288"/>
          <p14:tracePt t="29936" x="1843088" y="1782763"/>
          <p14:tracePt t="29953" x="1851025" y="1774825"/>
          <p14:tracePt t="29969" x="1860550" y="1757363"/>
          <p14:tracePt t="29969" x="1878013" y="1757363"/>
          <p14:tracePt t="29986" x="1920875" y="1731963"/>
          <p14:tracePt t="30003" x="1989138" y="1714500"/>
          <p14:tracePt t="30020" x="2057400" y="1689100"/>
          <p14:tracePt t="30037" x="2100263" y="1679575"/>
          <p14:tracePt t="30053" x="2143125" y="1671638"/>
          <p14:tracePt t="30070" x="2185988" y="1663700"/>
          <p14:tracePt t="30087" x="2228850" y="1663700"/>
          <p14:tracePt t="30104" x="2279650" y="1663700"/>
          <p14:tracePt t="30120" x="2339975" y="1671638"/>
          <p14:tracePt t="30137" x="2392363" y="1689100"/>
          <p14:tracePt t="30154" x="2443163" y="1714500"/>
          <p14:tracePt t="30154" x="2451100" y="1714500"/>
          <p14:tracePt t="30170" x="2460625" y="1722438"/>
          <p14:tracePt t="30226" x="2460625" y="1731963"/>
          <p14:tracePt t="30234" x="2460625" y="1739900"/>
          <p14:tracePt t="30238" x="2460625" y="1765300"/>
          <p14:tracePt t="30254" x="2460625" y="1808163"/>
          <p14:tracePt t="30271" x="2451100" y="1868488"/>
          <p14:tracePt t="30288" x="2435225" y="1928813"/>
          <p14:tracePt t="30305" x="2400300" y="2022475"/>
          <p14:tracePt t="30321" x="2349500" y="2117725"/>
          <p14:tracePt t="30321" x="2332038" y="2151063"/>
          <p14:tracePt t="30338" x="2306638" y="2211388"/>
          <p14:tracePt t="30355" x="2271713" y="2254250"/>
          <p14:tracePt t="30372" x="2220913" y="2306638"/>
          <p14:tracePt t="30388" x="2125663" y="2339975"/>
          <p14:tracePt t="30405" x="2039938" y="2374900"/>
          <p14:tracePt t="30422" x="1928813" y="2382838"/>
          <p14:tracePt t="30439" x="1878013" y="2382838"/>
          <p14:tracePt t="30455" x="1843088" y="2374900"/>
          <p14:tracePt t="30472" x="1835150" y="2357438"/>
          <p14:tracePt t="30489" x="1825625" y="2332038"/>
          <p14:tracePt t="30506" x="1808163" y="2289175"/>
          <p14:tracePt t="30522" x="1800225" y="2263775"/>
          <p14:tracePt t="30539" x="1792288" y="2236788"/>
          <p14:tracePt t="30556" x="1792288" y="2211388"/>
          <p14:tracePt t="30572" x="1800225" y="2160588"/>
          <p14:tracePt t="30589" x="1835150" y="2092325"/>
          <p14:tracePt t="30606" x="1878013" y="2022475"/>
          <p14:tracePt t="30623" x="1928813" y="1946275"/>
          <p14:tracePt t="30639" x="1979613" y="1885950"/>
          <p14:tracePt t="30657" x="2039938" y="1843088"/>
          <p14:tracePt t="30673" x="2074863" y="1808163"/>
          <p14:tracePt t="30673" x="2100263" y="1792288"/>
          <p14:tracePt t="30690" x="2135188" y="1782763"/>
          <p14:tracePt t="30707" x="2185988" y="1782763"/>
          <p14:tracePt t="30724" x="2246313" y="1774825"/>
          <p14:tracePt t="30740" x="2306638" y="1774825"/>
          <p14:tracePt t="30757" x="2349500" y="1774825"/>
          <p14:tracePt t="30773" x="2382838" y="1774825"/>
          <p14:tracePt t="30790" x="2408238" y="1774825"/>
          <p14:tracePt t="30807" x="2425700" y="1774825"/>
          <p14:tracePt t="30824" x="2460625" y="1817688"/>
          <p14:tracePt t="30841" x="2486025" y="1860550"/>
          <p14:tracePt t="30858" x="2528888" y="1963738"/>
          <p14:tracePt t="30875" x="2528888" y="2039938"/>
          <p14:tracePt t="30891" x="2528888" y="2082800"/>
          <p14:tracePt t="30908" x="2493963" y="2135188"/>
          <p14:tracePt t="30924" x="2451100" y="2178050"/>
          <p14:tracePt t="30941" x="2365375" y="2236788"/>
          <p14:tracePt t="30958" x="2193925" y="2306638"/>
          <p14:tracePt t="30975" x="2022475" y="2349500"/>
          <p14:tracePt t="30991" x="1843088" y="2374900"/>
          <p14:tracePt t="31008" x="1739900" y="2382838"/>
          <p14:tracePt t="31025" x="1697038" y="2382838"/>
          <p14:tracePt t="31025" x="1689100" y="2382838"/>
          <p14:tracePt t="31042" x="1679575" y="2382838"/>
          <p14:tracePt t="31059" x="1679575" y="2349500"/>
          <p14:tracePt t="31075" x="1654175" y="2314575"/>
          <p14:tracePt t="31092" x="1636713" y="2254250"/>
          <p14:tracePt t="31109" x="1620838" y="2211388"/>
          <p14:tracePt t="31125" x="1620838" y="2160588"/>
          <p14:tracePt t="31142" x="1620838" y="2117725"/>
          <p14:tracePt t="31159" x="1646238" y="2074863"/>
          <p14:tracePt t="31176" x="1697038" y="2032000"/>
          <p14:tracePt t="31192" x="1757363" y="2006600"/>
          <p14:tracePt t="31209" x="1808163" y="1989138"/>
          <p14:tracePt t="31209" x="1825625" y="1989138"/>
          <p14:tracePt t="31227" x="1860550" y="1971675"/>
          <p14:tracePt t="31243" x="1893888" y="1971675"/>
          <p14:tracePt t="31260" x="1928813" y="1971675"/>
          <p14:tracePt t="31276" x="1954213" y="1971675"/>
          <p14:tracePt t="31293" x="1971675" y="1971675"/>
          <p14:tracePt t="31310" x="1979613" y="1971675"/>
          <p14:tracePt t="31327" x="1989138" y="1971675"/>
          <p14:tracePt t="31378" x="1997075" y="1979613"/>
          <p14:tracePt t="31384" x="1997075" y="1997075"/>
          <p14:tracePt t="31394" x="1997075" y="2049463"/>
          <p14:tracePt t="31410" x="1989138" y="2117725"/>
          <p14:tracePt t="31427" x="1954213" y="2185988"/>
          <p14:tracePt t="31444" x="1893888" y="2271713"/>
          <p14:tracePt t="31461" x="1835150" y="2314575"/>
          <p14:tracePt t="31477" x="1792288" y="2332038"/>
          <p14:tracePt t="31494" x="1782763" y="2332038"/>
          <p14:tracePt t="31530" x="1774825" y="2332038"/>
          <p14:tracePt t="31531" x="1765300" y="2332038"/>
          <p14:tracePt t="31545" x="1757363" y="2332038"/>
          <p14:tracePt t="31561" x="1739900" y="2332038"/>
          <p14:tracePt t="31561" x="1731963" y="2332038"/>
          <p14:tracePt t="31578" x="1722438" y="2332038"/>
          <p14:tracePt t="32041" x="0" y="0"/>
        </p14:tracePtLst>
        <p14:tracePtLst>
          <p14:tracePt t="32638" x="1782763" y="2314575"/>
          <p14:tracePt t="32659" x="1792288" y="2314575"/>
          <p14:tracePt t="32706" x="1800225" y="2306638"/>
          <p14:tracePt t="32718" x="1808163" y="2306638"/>
          <p14:tracePt t="32722" x="1835150" y="2289175"/>
          <p14:tracePt t="32735" x="1868488" y="2279650"/>
          <p14:tracePt t="32751" x="1936750" y="2254250"/>
          <p14:tracePt t="32769" x="2039938" y="2228850"/>
          <p14:tracePt t="32785" x="2168525" y="2203450"/>
          <p14:tracePt t="32802" x="2322513" y="2185988"/>
          <p14:tracePt t="32818" x="2632075" y="2178050"/>
          <p14:tracePt t="32835" x="2803525" y="2178050"/>
          <p14:tracePt t="32852" x="2949575" y="2168525"/>
          <p14:tracePt t="32868" x="3043238" y="2160588"/>
          <p14:tracePt t="32885" x="3121025" y="2160588"/>
          <p14:tracePt t="32902" x="3189288" y="2151063"/>
          <p14:tracePt t="32919" x="3282950" y="2151063"/>
          <p14:tracePt t="32935" x="3378200" y="2151063"/>
          <p14:tracePt t="32952" x="3565525" y="2151063"/>
          <p14:tracePt t="32969" x="3763963" y="2160588"/>
          <p14:tracePt t="32986" x="4132263" y="2185988"/>
          <p14:tracePt t="33002" x="4329113" y="2185988"/>
          <p14:tracePt t="33019" x="4535488" y="2185988"/>
          <p14:tracePt t="33036" x="4664075" y="2151063"/>
          <p14:tracePt t="33053" x="4792663" y="2117725"/>
          <p14:tracePt t="33069" x="4878388" y="2108200"/>
          <p14:tracePt t="33087" x="4937125" y="2092325"/>
          <p14:tracePt t="33103" x="4979988" y="2082800"/>
          <p14:tracePt t="33120" x="5006975" y="2074863"/>
          <p14:tracePt t="33136" x="5065713" y="2074863"/>
          <p14:tracePt t="33153" x="5151438" y="2074863"/>
          <p14:tracePt t="33170" x="5349875" y="2074863"/>
          <p14:tracePt t="33187" x="5443538" y="2074863"/>
          <p14:tracePt t="33203" x="5486400" y="2074863"/>
          <p14:tracePt t="33220" x="5494338" y="2074863"/>
          <p14:tracePt t="33258" x="5511800" y="2074863"/>
          <p14:tracePt t="33266" x="5521325" y="2065338"/>
          <p14:tracePt t="33270" x="5564188" y="2065338"/>
          <p14:tracePt t="33287" x="5640388" y="2065338"/>
          <p14:tracePt t="33305" x="5718175" y="2065338"/>
          <p14:tracePt t="33321" x="5778500" y="2049463"/>
          <p14:tracePt t="33338" x="5821363" y="2049463"/>
          <p14:tracePt t="33354" x="5854700" y="2092325"/>
          <p14:tracePt t="33371" x="5864225" y="2211388"/>
          <p14:tracePt t="33388" x="5872163" y="2382838"/>
          <p14:tracePt t="33405" x="5846763" y="2425700"/>
          <p14:tracePt t="33730" x="5854700" y="2392363"/>
          <p14:tracePt t="33740" x="5880100" y="2271713"/>
          <p14:tracePt t="33741" x="5889625" y="2178050"/>
          <p14:tracePt t="33757" x="5829300" y="2057400"/>
          <p14:tracePt t="33773" x="5726113" y="1971675"/>
          <p14:tracePt t="33790" x="5589588" y="1860550"/>
          <p14:tracePt t="33807" x="5529263" y="1817688"/>
          <p14:tracePt t="33824" x="5486400" y="1782763"/>
          <p14:tracePt t="33840" x="5461000" y="1749425"/>
          <p14:tracePt t="33857" x="5451475" y="1714500"/>
          <p14:tracePt t="33874" x="5435600" y="1679575"/>
          <p14:tracePt t="33891" x="5426075" y="1654175"/>
          <p14:tracePt t="33907" x="5418138" y="1636713"/>
          <p14:tracePt t="34083" x="5435600" y="1646238"/>
          <p14:tracePt t="34093" x="5451475" y="1646238"/>
          <p14:tracePt t="34093" x="5468938" y="1654175"/>
          <p14:tracePt t="34108" x="5486400" y="1654175"/>
          <p14:tracePt t="34109" x="5537200" y="1671638"/>
          <p14:tracePt t="34125" x="5580063" y="1679575"/>
          <p14:tracePt t="34142" x="5665788" y="1731963"/>
          <p14:tracePt t="34176" x="5726113" y="1749425"/>
          <p14:tracePt t="34192" x="5778500" y="1774825"/>
          <p14:tracePt t="34209" x="5811838" y="1782763"/>
          <p14:tracePt t="34209" x="5821363" y="1782763"/>
          <p14:tracePt t="34226" x="5829300" y="1782763"/>
          <p14:tracePt t="34243" x="5837238" y="1782763"/>
          <p14:tracePt t="34259" x="5846763" y="1782763"/>
          <p14:tracePt t="34276" x="5854700" y="1782763"/>
          <p14:tracePt t="34293" x="5872163" y="1782763"/>
          <p14:tracePt t="34309" x="5889625" y="1782763"/>
          <p14:tracePt t="34326" x="5907088" y="1792288"/>
          <p14:tracePt t="34343" x="5915025" y="1792288"/>
          <p14:tracePt t="34386" x="5922963" y="1792288"/>
          <p14:tracePt t="34498" x="5932488" y="1792288"/>
          <p14:tracePt t="34509" x="5949950" y="1792288"/>
          <p14:tracePt t="34528" x="5975350" y="1792288"/>
          <p14:tracePt t="34544" x="6008688" y="1792288"/>
          <p14:tracePt t="34561" x="6043613" y="1792288"/>
          <p14:tracePt t="34561" x="6051550" y="1792288"/>
          <p14:tracePt t="34578" x="6078538" y="1792288"/>
          <p14:tracePt t="34595" x="6086475" y="1792288"/>
          <p14:tracePt t="34612" x="6111875" y="1792288"/>
          <p14:tracePt t="34628" x="6146800" y="1792288"/>
          <p14:tracePt t="34645" x="6154738" y="1792288"/>
          <p14:tracePt t="34661" x="6172200" y="1792288"/>
          <p14:tracePt t="34770" x="6180138" y="1792288"/>
          <p14:tracePt t="34786" x="6189663" y="1792288"/>
          <p14:tracePt t="34794" x="6249988" y="1808163"/>
          <p14:tracePt t="34813" x="6300788" y="1817688"/>
          <p14:tracePt t="34829" x="6369050" y="1835150"/>
          <p14:tracePt t="34846" x="6421438" y="1843088"/>
          <p14:tracePt t="34862" x="6464300" y="1843088"/>
          <p14:tracePt t="34879" x="6480175" y="1843088"/>
          <p14:tracePt t="34963" x="6489700" y="1843088"/>
          <p14:tracePt t="34963" x="6507163" y="1860550"/>
          <p14:tracePt t="34980" x="6532563" y="1878013"/>
          <p14:tracePt t="34997" x="6583363" y="1885950"/>
          <p14:tracePt t="35013" x="6600825" y="1903413"/>
          <p14:tracePt t="35030" x="6608763" y="1903413"/>
          <p14:tracePt t="35114" x="6618288" y="1903413"/>
          <p14:tracePt t="35119" x="6626225" y="1903413"/>
          <p14:tracePt t="35130" x="6635750" y="1903413"/>
          <p14:tracePt t="35147" x="6643688" y="1903413"/>
          <p14:tracePt t="35164" x="6651625" y="1903413"/>
          <p14:tracePt t="35181" x="6661150" y="1903413"/>
          <p14:tracePt t="35198" x="6669088" y="1903413"/>
          <p14:tracePt t="35214" x="6686550" y="1911350"/>
          <p14:tracePt t="35231" x="6711950" y="1911350"/>
          <p14:tracePt t="35248" x="6754813" y="1920875"/>
          <p14:tracePt t="35264" x="6780213" y="1920875"/>
          <p14:tracePt t="35281" x="6797675" y="1920875"/>
          <p14:tracePt t="35330" x="6807200" y="1920875"/>
          <p14:tracePt t="35343" x="6815138" y="1920875"/>
          <p14:tracePt t="35348" x="6832600" y="1920875"/>
          <p14:tracePt t="35365" x="6875463" y="1920875"/>
          <p14:tracePt t="35382" x="6918325" y="1928813"/>
          <p14:tracePt t="35398" x="6969125" y="1936750"/>
          <p14:tracePt t="35416" x="7021513" y="1936750"/>
          <p14:tracePt t="35432" x="7064375" y="1936750"/>
          <p14:tracePt t="35449" x="7089775" y="1936750"/>
          <p14:tracePt t="35465" x="7107238" y="1936750"/>
          <p14:tracePt t="35483" x="7115175" y="1936750"/>
          <p14:tracePt t="35499" x="7123113" y="1936750"/>
          <p14:tracePt t="35516" x="7140575" y="1936750"/>
          <p14:tracePt t="35533" x="7158038" y="1936750"/>
          <p14:tracePt t="35550" x="7192963" y="1936750"/>
          <p14:tracePt t="35566" x="7235825" y="1936750"/>
          <p14:tracePt t="35583" x="7278688" y="1946275"/>
          <p14:tracePt t="35600" x="7312025" y="1946275"/>
          <p14:tracePt t="35617" x="7337425" y="1946275"/>
          <p14:tracePt t="35633" x="7372350" y="1946275"/>
          <p14:tracePt t="35650" x="7397750" y="1946275"/>
          <p14:tracePt t="35667" x="7450138" y="1946275"/>
          <p14:tracePt t="35683" x="7551738" y="1954213"/>
          <p14:tracePt t="35700" x="7629525" y="1963738"/>
          <p14:tracePt t="35717" x="7732713" y="1963738"/>
          <p14:tracePt t="35734" x="7793038" y="1963738"/>
          <p14:tracePt t="35750" x="7843838" y="1946275"/>
          <p14:tracePt t="35768" x="7861300" y="1928813"/>
          <p14:tracePt t="35784" x="7878763" y="1920875"/>
          <p14:tracePt t="35801" x="7886700" y="1911350"/>
          <p14:tracePt t="36083" x="7878763" y="1911350"/>
          <p14:tracePt t="36084" x="7869238" y="1911350"/>
          <p14:tracePt t="36103" x="7843838" y="1911350"/>
          <p14:tracePt t="36120" x="7800975" y="1920875"/>
          <p14:tracePt t="36136" x="7723188" y="1928813"/>
          <p14:tracePt t="36153" x="7637463" y="1946275"/>
          <p14:tracePt t="36169" x="7586663" y="1954213"/>
          <p14:tracePt t="36234" x="7586663" y="1946275"/>
          <p14:tracePt t="36237" x="7604125" y="1936750"/>
          <p14:tracePt t="36253" x="7612063" y="1928813"/>
          <p14:tracePt t="36271" x="7621588" y="1928813"/>
          <p14:tracePt t="37473" x="7629525" y="1928813"/>
          <p14:tracePt t="37673" x="7621588" y="1928813"/>
          <p14:tracePt t="37681" x="7612063" y="1936750"/>
          <p14:tracePt t="37693" x="7594600" y="1936750"/>
          <p14:tracePt t="37697" x="7561263" y="1954213"/>
          <p14:tracePt t="37710" x="7500938" y="1971675"/>
          <p14:tracePt t="37727" x="7389813" y="2014538"/>
          <p14:tracePt t="37744" x="7175500" y="2065338"/>
          <p14:tracePt t="37760" x="6686550" y="2160588"/>
          <p14:tracePt t="37777" x="6008688" y="2220913"/>
          <p14:tracePt t="37794" x="5392738" y="2279650"/>
          <p14:tracePt t="37811" x="4732338" y="2322513"/>
          <p14:tracePt t="37827" x="4354513" y="2374900"/>
          <p14:tracePt t="37844" x="4089400" y="2400300"/>
          <p14:tracePt t="37861" x="3978275" y="2408238"/>
          <p14:tracePt t="37878" x="3960813" y="2408238"/>
          <p14:tracePt t="37921" x="3951288" y="2408238"/>
          <p14:tracePt t="37927" x="3925888" y="2408238"/>
          <p14:tracePt t="37945" x="3754438" y="2408238"/>
          <p14:tracePt t="37962" x="3651250" y="2408238"/>
          <p14:tracePt t="37978" x="3557588" y="2408238"/>
          <p14:tracePt t="37995" x="3514725" y="2408238"/>
          <p14:tracePt t="38012" x="3506788" y="2408238"/>
          <p14:tracePt t="38029" x="3506788" y="2400300"/>
          <p14:tracePt t="38045" x="3506788" y="2392363"/>
          <p14:tracePt t="38062" x="3506788" y="2382838"/>
          <p14:tracePt t="38078" x="3506788" y="2374900"/>
          <p14:tracePt t="38096" x="3497263" y="2365375"/>
          <p14:tracePt t="38112" x="3454400" y="2357438"/>
          <p14:tracePt t="38129" x="3421063" y="2339975"/>
          <p14:tracePt t="38146" x="3360738" y="2332038"/>
          <p14:tracePt t="38163" x="3308350" y="2297113"/>
          <p14:tracePt t="38179" x="3232150" y="2254250"/>
          <p14:tracePt t="38196" x="3163888" y="2203450"/>
          <p14:tracePt t="38213" x="3121025" y="2168525"/>
          <p14:tracePt t="38230" x="3086100" y="2143125"/>
          <p14:tracePt t="38246" x="3017838" y="2117725"/>
          <p14:tracePt t="38263" x="2906713" y="2092325"/>
          <p14:tracePt t="38280" x="2743200" y="2082800"/>
          <p14:tracePt t="38296" x="2536825" y="2074863"/>
          <p14:tracePt t="38314" x="2435225" y="2065338"/>
          <p14:tracePt t="38330" x="2357438" y="2039938"/>
          <p14:tracePt t="38347" x="2314575" y="2006600"/>
          <p14:tracePt t="38363" x="2297113" y="1979613"/>
          <p14:tracePt t="38381" x="2271713" y="1946275"/>
          <p14:tracePt t="38414" x="2246313" y="1946275"/>
          <p14:tracePt t="38430" x="2193925" y="1936750"/>
          <p14:tracePt t="38448" x="2151063" y="1936750"/>
          <p14:tracePt t="38464" x="2117725" y="1946275"/>
          <p14:tracePt t="38537" x="2117725" y="1936750"/>
          <p14:tracePt t="38548" x="2117725" y="1928813"/>
          <p14:tracePt t="38553" x="2135188" y="1920875"/>
          <p14:tracePt t="38565" x="2143125" y="1903413"/>
          <p14:tracePt t="38581" x="2160588" y="1893888"/>
          <p14:tracePt t="38598" x="2168525" y="1893888"/>
          <p14:tracePt t="38615" x="2185988" y="1893888"/>
          <p14:tracePt t="38632" x="2246313" y="1893888"/>
          <p14:tracePt t="38648" x="2503488" y="1928813"/>
          <p14:tracePt t="38666" x="2708275" y="1946275"/>
          <p14:tracePt t="38682" x="2889250" y="1946275"/>
          <p14:tracePt t="38699" x="3000375" y="1928813"/>
          <p14:tracePt t="38715" x="3103563" y="1885950"/>
          <p14:tracePt t="38732" x="3136900" y="1885950"/>
          <p14:tracePt t="38749" x="3146425" y="1878013"/>
          <p14:tracePt t="39304" x="0" y="0"/>
        </p14:tracePtLst>
        <p14:tracePtLst>
          <p14:tracePt t="52722" x="1706563" y="3360738"/>
          <p14:tracePt t="52724" x="1636713" y="3335338"/>
          <p14:tracePt t="52744" x="1535113" y="3308350"/>
          <p14:tracePt t="52760" x="1449388" y="3282950"/>
          <p14:tracePt t="52777" x="1389063" y="3257550"/>
          <p14:tracePt t="52793" x="1371600" y="3257550"/>
          <p14:tracePt t="52874" x="1371600" y="3249613"/>
          <p14:tracePt t="53241" x="1379538" y="3240088"/>
          <p14:tracePt t="53243" x="1389063" y="3240088"/>
          <p14:tracePt t="53262" x="1397000" y="3232150"/>
          <p14:tracePt t="53279" x="1414463" y="3232150"/>
          <p14:tracePt t="53295" x="1422400" y="3232150"/>
          <p14:tracePt t="53312" x="1431925" y="3232150"/>
          <p14:tracePt t="53329" x="1449388" y="3232150"/>
          <p14:tracePt t="53346" x="1465263" y="3232150"/>
          <p14:tracePt t="53362" x="1500188" y="3232150"/>
          <p14:tracePt t="53379" x="1517650" y="3232150"/>
          <p14:tracePt t="53396" x="1543050" y="3232150"/>
          <p14:tracePt t="53413" x="1568450" y="3232150"/>
          <p14:tracePt t="53429" x="1577975" y="3232150"/>
          <p14:tracePt t="53446" x="1603375" y="3232150"/>
          <p14:tracePt t="53463" x="1628775" y="3232150"/>
          <p14:tracePt t="53480" x="1646238" y="3232150"/>
          <p14:tracePt t="53496" x="1689100" y="3232150"/>
          <p14:tracePt t="53514" x="1722438" y="3232150"/>
          <p14:tracePt t="53530" x="1774825" y="3232150"/>
          <p14:tracePt t="53547" x="1835150" y="3232150"/>
          <p14:tracePt t="53563" x="1893888" y="3232150"/>
          <p14:tracePt t="53580" x="1954213" y="3232150"/>
          <p14:tracePt t="53597" x="1997075" y="3232150"/>
          <p14:tracePt t="53613" x="2032000" y="3240088"/>
          <p14:tracePt t="53630" x="2065338" y="3249613"/>
          <p14:tracePt t="53647" x="2108200" y="3257550"/>
          <p14:tracePt t="53664" x="2160588" y="3265488"/>
          <p14:tracePt t="53680" x="2254250" y="3275013"/>
          <p14:tracePt t="53698" x="2297113" y="3275013"/>
          <p14:tracePt t="53714" x="2332038" y="3275013"/>
          <p14:tracePt t="53731" x="2374900" y="3275013"/>
          <p14:tracePt t="53747" x="2425700" y="3275013"/>
          <p14:tracePt t="53765" x="2478088" y="3275013"/>
          <p14:tracePt t="53781" x="2528888" y="3275013"/>
          <p14:tracePt t="53798" x="2597150" y="3275013"/>
          <p14:tracePt t="53814" x="2665413" y="3275013"/>
          <p14:tracePt t="53831" x="2725738" y="3275013"/>
          <p14:tracePt t="53848" x="2863850" y="3275013"/>
          <p14:tracePt t="53866" x="2949575" y="3275013"/>
          <p14:tracePt t="53882" x="3051175" y="3265488"/>
          <p14:tracePt t="53898" x="3121025" y="3265488"/>
          <p14:tracePt t="53915" x="3197225" y="3249613"/>
          <p14:tracePt t="53932" x="3249613" y="3249613"/>
          <p14:tracePt t="53949" x="3308350" y="3240088"/>
          <p14:tracePt t="53965" x="3411538" y="3232150"/>
          <p14:tracePt t="53982" x="3479800" y="3222625"/>
          <p14:tracePt t="53999" x="3540125" y="3222625"/>
          <p14:tracePt t="54016" x="3592513" y="3214688"/>
          <p14:tracePt t="54032" x="3668713" y="3214688"/>
          <p14:tracePt t="54050" x="3754438" y="3214688"/>
          <p14:tracePt t="54066" x="3849688" y="3222625"/>
          <p14:tracePt t="54083" x="3943350" y="3249613"/>
          <p14:tracePt t="54099" x="3994150" y="3249613"/>
          <p14:tracePt t="54116" x="4011613" y="3249613"/>
          <p14:tracePt t="55777" x="4011613" y="3257550"/>
          <p14:tracePt t="55881" x="4003675" y="3257550"/>
          <p14:tracePt t="55889" x="4003675" y="3265488"/>
          <p14:tracePt t="55894" x="4003675" y="3275013"/>
          <p14:tracePt t="55929" x="4003675" y="3282950"/>
          <p14:tracePt t="55969" x="3994150" y="3282950"/>
          <p14:tracePt t="55982" x="3994150" y="3292475"/>
          <p14:tracePt t="56361" x="3994150" y="3300413"/>
          <p14:tracePt t="56385" x="3994150" y="3308350"/>
          <p14:tracePt t="56425" x="3994150" y="3317875"/>
          <p14:tracePt t="56553" x="4003675" y="3317875"/>
          <p14:tracePt t="56563" x="4011613" y="3317875"/>
          <p14:tracePt t="56564" x="4021138" y="3317875"/>
          <p14:tracePt t="56580" x="4029075" y="3308350"/>
          <p14:tracePt t="56617" x="4037013" y="3308350"/>
          <p14:tracePt t="56618" x="4046538" y="3308350"/>
          <p14:tracePt t="56630" x="4064000" y="3300413"/>
          <p14:tracePt t="56646" x="4079875" y="3292475"/>
          <p14:tracePt t="56664" x="4132263" y="3275013"/>
          <p14:tracePt t="56680" x="4183063" y="3257550"/>
          <p14:tracePt t="56697" x="4200525" y="3257550"/>
          <p14:tracePt t="56713" x="4208463" y="3257550"/>
          <p14:tracePt t="56731" x="4217988" y="3257550"/>
          <p14:tracePt t="56747" x="4235450" y="3257550"/>
          <p14:tracePt t="56764" x="4278313" y="3257550"/>
          <p14:tracePt t="56781" x="4311650" y="3257550"/>
          <p14:tracePt t="56798" x="4371975" y="3257550"/>
          <p14:tracePt t="56814" x="4457700" y="3257550"/>
          <p14:tracePt t="56831" x="4483100" y="3257550"/>
          <p14:tracePt t="56847" x="4508500" y="3257550"/>
          <p14:tracePt t="56865" x="4551363" y="3265488"/>
          <p14:tracePt t="56881" x="4697413" y="3317875"/>
          <p14:tracePt t="56898" x="4954588" y="3436938"/>
          <p14:tracePt t="56915" x="5203825" y="3592513"/>
          <p14:tracePt t="56931" x="5332413" y="3703638"/>
          <p14:tracePt t="56948" x="5392738" y="3746500"/>
          <p14:tracePt t="56965" x="5418138" y="3754438"/>
          <p14:tracePt t="57001" x="5418138" y="3746500"/>
          <p14:tracePt t="57001" x="5375275" y="3729038"/>
          <p14:tracePt t="57015" x="5211763" y="3617913"/>
          <p14:tracePt t="57032" x="4937125" y="3411538"/>
          <p14:tracePt t="57049" x="4783138" y="3300413"/>
          <p14:tracePt t="57065" x="4749800" y="3257550"/>
          <p14:tracePt t="57082" x="4740275" y="3232150"/>
          <p14:tracePt t="57099" x="4757738" y="3197225"/>
          <p14:tracePt t="57116" x="4808538" y="3171825"/>
          <p14:tracePt t="57132" x="4886325" y="3163888"/>
          <p14:tracePt t="57149" x="4954588" y="3163888"/>
          <p14:tracePt t="57166" x="4997450" y="3163888"/>
          <p14:tracePt t="57183" x="5014913" y="3163888"/>
          <p14:tracePt t="57217" x="5022850" y="3163888"/>
          <p14:tracePt t="57218" x="5022850" y="3179763"/>
          <p14:tracePt t="57233" x="5022850" y="3197225"/>
          <p14:tracePt t="57250" x="5032375" y="3206750"/>
          <p14:tracePt t="57267" x="5040313" y="3214688"/>
          <p14:tracePt t="57283" x="5049838" y="3222625"/>
          <p14:tracePt t="57300" x="5057775" y="3222625"/>
          <p14:tracePt t="57317" x="5075238" y="3222625"/>
          <p14:tracePt t="57334" x="5108575" y="3222625"/>
          <p14:tracePt t="57350" x="5178425" y="3222625"/>
          <p14:tracePt t="57367" x="5254625" y="3214688"/>
          <p14:tracePt t="57384" x="5349875" y="3214688"/>
          <p14:tracePt t="57384" x="5408613" y="3214688"/>
          <p14:tracePt t="57401" x="5478463" y="3214688"/>
          <p14:tracePt t="57417" x="5529263" y="3214688"/>
          <p14:tracePt t="57434" x="5572125" y="3222625"/>
          <p14:tracePt t="57451" x="5622925" y="3222625"/>
          <p14:tracePt t="57468" x="5700713" y="3232150"/>
          <p14:tracePt t="57484" x="5768975" y="3249613"/>
          <p14:tracePt t="57501" x="5811838" y="3249613"/>
          <p14:tracePt t="57518" x="5864225" y="3249613"/>
          <p14:tracePt t="57535" x="5922963" y="3249613"/>
          <p14:tracePt t="57551" x="5983288" y="3249613"/>
          <p14:tracePt t="57568" x="6094413" y="3249613"/>
          <p14:tracePt t="57585" x="6189663" y="3249613"/>
          <p14:tracePt t="57602" x="6265863" y="3257550"/>
          <p14:tracePt t="57619" x="6343650" y="3265488"/>
          <p14:tracePt t="57635" x="6429375" y="3275013"/>
          <p14:tracePt t="57652" x="6497638" y="3282950"/>
          <p14:tracePt t="57669" x="6600825" y="3300413"/>
          <p14:tracePt t="57686" x="6694488" y="3308350"/>
          <p14:tracePt t="57702" x="6789738" y="3308350"/>
          <p14:tracePt t="57719" x="6865938" y="3308350"/>
          <p14:tracePt t="57736" x="6951663" y="3308350"/>
          <p14:tracePt t="57736" x="6978650" y="3308350"/>
          <p14:tracePt t="57753" x="7037388" y="3308350"/>
          <p14:tracePt t="57769" x="7089775" y="3300413"/>
          <p14:tracePt t="57786" x="7107238" y="3300413"/>
          <p14:tracePt t="57803" x="7132638" y="3300413"/>
          <p14:tracePt t="57820" x="7150100" y="3300413"/>
          <p14:tracePt t="57836" x="7183438" y="3300413"/>
          <p14:tracePt t="57853" x="7208838" y="3300413"/>
          <p14:tracePt t="57870" x="7226300" y="3300413"/>
          <p14:tracePt t="57887" x="7235825" y="3300413"/>
          <p14:tracePt t="58017" x="7226300" y="3300413"/>
          <p14:tracePt t="58025" x="7183438" y="3300413"/>
          <p14:tracePt t="58037" x="7115175" y="3300413"/>
          <p14:tracePt t="58054" x="6994525" y="3300413"/>
          <p14:tracePt t="58071" x="6875463" y="3292475"/>
          <p14:tracePt t="58088" x="6729413" y="3282950"/>
          <p14:tracePt t="58088" x="6686550" y="3282950"/>
          <p14:tracePt t="58105" x="6618288" y="3282950"/>
          <p14:tracePt t="58121" x="6550025" y="3275013"/>
          <p14:tracePt t="58138" x="6446838" y="3257550"/>
          <p14:tracePt t="58155" x="6275388" y="3214688"/>
          <p14:tracePt t="58172" x="6094413" y="3189288"/>
          <p14:tracePt t="58188" x="5907088" y="3171825"/>
          <p14:tracePt t="58205" x="5751513" y="3163888"/>
          <p14:tracePt t="58222" x="5607050" y="3154363"/>
          <p14:tracePt t="58238" x="5572125" y="3154363"/>
          <p14:tracePt t="58255" x="5564188" y="3154363"/>
          <p14:tracePt t="58321" x="5554663" y="3154363"/>
          <p14:tracePt t="58345" x="5546725" y="3154363"/>
          <p14:tracePt t="58349" x="5537200" y="3154363"/>
          <p14:tracePt t="58356" x="5529263" y="3154363"/>
          <p14:tracePt t="58641" x="5529263" y="3163888"/>
          <p14:tracePt t="58642" x="5554663" y="3163888"/>
          <p14:tracePt t="58658" x="5597525" y="3171825"/>
          <p14:tracePt t="58675" x="5649913" y="3179763"/>
          <p14:tracePt t="58691" x="5692775" y="3197225"/>
          <p14:tracePt t="58708" x="5735638" y="3214688"/>
          <p14:tracePt t="58724" x="5778500" y="3232150"/>
          <p14:tracePt t="58741" x="5811838" y="3249613"/>
          <p14:tracePt t="58758" x="5864225" y="3257550"/>
          <p14:tracePt t="58775" x="5922963" y="3275013"/>
          <p14:tracePt t="58791" x="6008688" y="3292475"/>
          <p14:tracePt t="58808" x="6172200" y="3317875"/>
          <p14:tracePt t="58825" x="6265863" y="3325813"/>
          <p14:tracePt t="58842" x="6335713" y="3335338"/>
          <p14:tracePt t="58858" x="6386513" y="3343275"/>
          <p14:tracePt t="58875" x="6421438" y="3343275"/>
          <p14:tracePt t="58892" x="6464300" y="3351213"/>
          <p14:tracePt t="58909" x="6507163" y="3360738"/>
          <p14:tracePt t="58926" x="6550025" y="3360738"/>
          <p14:tracePt t="58943" x="6618288" y="3368675"/>
          <p14:tracePt t="58959" x="6669088" y="3368675"/>
          <p14:tracePt t="58976" x="6704013" y="3368675"/>
          <p14:tracePt t="58976" x="6729413" y="3368675"/>
          <p14:tracePt t="58993" x="6772275" y="3368675"/>
          <p14:tracePt t="59009" x="6815138" y="3378200"/>
          <p14:tracePt t="59026" x="6858000" y="3386138"/>
          <p14:tracePt t="59043" x="6918325" y="3394075"/>
          <p14:tracePt t="59060" x="6969125" y="3394075"/>
          <p14:tracePt t="59076" x="7021513" y="3394075"/>
          <p14:tracePt t="59093" x="7072313" y="3394075"/>
          <p14:tracePt t="59110" x="7115175" y="3394075"/>
          <p14:tracePt t="59127" x="7158038" y="3403600"/>
          <p14:tracePt t="59143" x="7192963" y="3403600"/>
          <p14:tracePt t="59143" x="7208838" y="3403600"/>
          <p14:tracePt t="59161" x="7269163" y="3411538"/>
          <p14:tracePt t="59177" x="7312025" y="3421063"/>
          <p14:tracePt t="59194" x="7364413" y="3421063"/>
          <p14:tracePt t="59210" x="7407275" y="3429000"/>
          <p14:tracePt t="59227" x="7450138" y="3429000"/>
          <p14:tracePt t="59244" x="7483475" y="3429000"/>
          <p14:tracePt t="59261" x="7526338" y="3429000"/>
          <p14:tracePt t="59278" x="7578725" y="3429000"/>
          <p14:tracePt t="59294" x="7637463" y="3429000"/>
          <p14:tracePt t="59311" x="7707313" y="3429000"/>
          <p14:tracePt t="59328" x="7758113" y="3429000"/>
          <p14:tracePt t="59328" x="7775575" y="3429000"/>
          <p14:tracePt t="59345" x="7793038" y="3421063"/>
          <p14:tracePt t="59361" x="7808913" y="3411538"/>
          <p14:tracePt t="59378" x="7818438" y="3411538"/>
          <p14:tracePt t="59395" x="7826375" y="3411538"/>
          <p14:tracePt t="59412" x="7835900" y="3403600"/>
          <p14:tracePt t="59428" x="7851775" y="3403600"/>
          <p14:tracePt t="59446" x="7878763" y="3394075"/>
          <p14:tracePt t="59462" x="7894638" y="3378200"/>
          <p14:tracePt t="59479" x="7912100" y="3378200"/>
          <p14:tracePt t="59495" x="7921625" y="3368675"/>
          <p14:tracePt t="59600" x="7912100" y="3368675"/>
          <p14:tracePt t="59613" x="7894638" y="3378200"/>
          <p14:tracePt t="59617" x="7818438" y="3394075"/>
          <p14:tracePt t="59630" x="7680325" y="3429000"/>
          <p14:tracePt t="59646" x="7450138" y="3463925"/>
          <p14:tracePt t="59663" x="7208838" y="3497263"/>
          <p14:tracePt t="59679" x="6883400" y="3514725"/>
          <p14:tracePt t="59679" x="6721475" y="3540125"/>
          <p14:tracePt t="59697" x="6378575" y="3565525"/>
          <p14:tracePt t="59713" x="5932488" y="3600450"/>
          <p14:tracePt t="59730" x="5614988" y="3651250"/>
          <p14:tracePt t="59746" x="5246688" y="3711575"/>
          <p14:tracePt t="59764" x="4997450" y="3746500"/>
          <p14:tracePt t="59780" x="4775200" y="3789363"/>
          <p14:tracePt t="59797" x="4406900" y="3849688"/>
          <p14:tracePt t="59813" x="4003675" y="3900488"/>
          <p14:tracePt t="59831" x="3411538" y="3960813"/>
          <p14:tracePt t="59847" x="2906713" y="4029075"/>
          <p14:tracePt t="59864" x="2254250" y="4157663"/>
          <p14:tracePt t="59881" x="1963738" y="4217988"/>
          <p14:tracePt t="59898" x="1671638" y="4268788"/>
          <p14:tracePt t="59914" x="1457325" y="4321175"/>
          <p14:tracePt t="59931" x="1182688" y="4364038"/>
          <p14:tracePt t="59948" x="977900" y="4379913"/>
          <p14:tracePt t="59965" x="788988" y="4397375"/>
          <p14:tracePt t="59982" x="608013" y="4414838"/>
          <p14:tracePt t="59998" x="488950" y="4422775"/>
          <p14:tracePt t="60015" x="436563" y="4422775"/>
          <p14:tracePt t="60031" x="411163" y="4422775"/>
          <p14:tracePt t="60089" x="403225" y="4422775"/>
          <p14:tracePt t="60101" x="377825" y="4422775"/>
          <p14:tracePt t="60116" x="342900" y="4414838"/>
          <p14:tracePt t="60132" x="317500" y="4389438"/>
          <p14:tracePt t="60149" x="307975" y="4329113"/>
          <p14:tracePt t="60165" x="307975" y="4225925"/>
          <p14:tracePt t="60182" x="325438" y="4132263"/>
          <p14:tracePt t="60199" x="350838" y="4021138"/>
          <p14:tracePt t="60216" x="360363" y="3900488"/>
          <p14:tracePt t="60233" x="360363" y="3849688"/>
          <p14:tracePt t="60249" x="360363" y="3814763"/>
          <p14:tracePt t="60266" x="368300" y="3789363"/>
          <p14:tracePt t="60283" x="377825" y="3771900"/>
          <p14:tracePt t="60300" x="393700" y="3771900"/>
          <p14:tracePt t="60316" x="403225" y="3763963"/>
          <p14:tracePt t="60333" x="420688" y="3746500"/>
          <p14:tracePt t="60350" x="428625" y="3746500"/>
          <p14:tracePt t="60367" x="428625" y="3736975"/>
          <p14:tracePt t="60383" x="436563" y="3721100"/>
          <p14:tracePt t="60383" x="436563" y="3711575"/>
          <p14:tracePt t="60529" x="446088" y="3711575"/>
          <p14:tracePt t="60551" x="454025" y="3703638"/>
          <p14:tracePt t="60601" x="463550" y="3703638"/>
          <p14:tracePt t="60609" x="471488" y="3694113"/>
          <p14:tracePt t="60618" x="496888" y="3694113"/>
          <p14:tracePt t="60635" x="549275" y="3694113"/>
          <p14:tracePt t="60652" x="592138" y="3694113"/>
          <p14:tracePt t="60668" x="642938" y="3694113"/>
          <p14:tracePt t="60685" x="693738" y="3694113"/>
          <p14:tracePt t="60702" x="746125" y="3694113"/>
          <p14:tracePt t="60719" x="796925" y="3703638"/>
          <p14:tracePt t="60735" x="831850" y="3711575"/>
          <p14:tracePt t="60735" x="857250" y="3711575"/>
          <p14:tracePt t="60753" x="892175" y="3721100"/>
          <p14:tracePt t="60769" x="925513" y="3721100"/>
          <p14:tracePt t="60786" x="977900" y="3729038"/>
          <p14:tracePt t="60802" x="1020763" y="3746500"/>
          <p14:tracePt t="60819" x="1063625" y="3763963"/>
          <p14:tracePt t="60836" x="1106488" y="3771900"/>
          <p14:tracePt t="60853" x="1131888" y="3779838"/>
          <p14:tracePt t="60869" x="1157288" y="3779838"/>
          <p14:tracePt t="60886" x="1192213" y="3779838"/>
          <p14:tracePt t="60903" x="1217613" y="3789363"/>
          <p14:tracePt t="60920" x="1277938" y="3797300"/>
          <p14:tracePt t="60937" x="1303338" y="3797300"/>
          <p14:tracePt t="60953" x="1336675" y="3806825"/>
          <p14:tracePt t="60971" x="1371600" y="3806825"/>
          <p14:tracePt t="60987" x="1397000" y="3806825"/>
          <p14:tracePt t="61004" x="1422400" y="3806825"/>
          <p14:tracePt t="61020" x="1465263" y="3806825"/>
          <p14:tracePt t="61037" x="1492250" y="3814763"/>
          <p14:tracePt t="61054" x="1525588" y="3814763"/>
          <p14:tracePt t="61071" x="1560513" y="3814763"/>
          <p14:tracePt t="61087" x="1593850" y="3814763"/>
          <p14:tracePt t="61087" x="1603375" y="3814763"/>
          <p14:tracePt t="61104" x="1620838" y="3814763"/>
          <p14:tracePt t="61121" x="1628775" y="3814763"/>
          <p14:tracePt t="61160" x="1636713" y="3814763"/>
          <p14:tracePt t="61184" x="1646238" y="3814763"/>
          <p14:tracePt t="61190" x="1654175" y="3814763"/>
          <p14:tracePt t="61204" x="1679575" y="3814763"/>
          <p14:tracePt t="61221" x="1697038" y="3814763"/>
          <p14:tracePt t="61921" x="1706563" y="3814763"/>
          <p14:tracePt t="61924" x="1722438" y="3814763"/>
          <p14:tracePt t="61942" x="1774825" y="3814763"/>
          <p14:tracePt t="61959" x="1825625" y="3814763"/>
          <p14:tracePt t="61959" x="1860550" y="3822700"/>
          <p14:tracePt t="61977" x="1928813" y="3832225"/>
          <p14:tracePt t="61994" x="1997075" y="3832225"/>
          <p14:tracePt t="62009" x="2065338" y="3840163"/>
          <p14:tracePt t="62026" x="2125663" y="3840163"/>
          <p14:tracePt t="62042" x="2151063" y="3840163"/>
          <p14:tracePt t="62059" x="2185988" y="3840163"/>
          <p14:tracePt t="62076" x="2203450" y="3840163"/>
          <p14:tracePt t="62093" x="2211388" y="3840163"/>
          <p14:tracePt t="62129" x="2220913" y="3840163"/>
          <p14:tracePt t="62129" x="2228850" y="3840163"/>
          <p14:tracePt t="62143" x="2236788" y="3840163"/>
          <p14:tracePt t="62160" x="2263775" y="3840163"/>
          <p14:tracePt t="62176" x="2271713" y="3840163"/>
          <p14:tracePt t="62193" x="2279650" y="3840163"/>
          <p14:tracePt t="62240" x="2289175" y="3840163"/>
          <p14:tracePt t="62243" x="2306638" y="3840163"/>
          <p14:tracePt t="62260" x="2332038" y="3840163"/>
          <p14:tracePt t="62277" x="2374900" y="3840163"/>
          <p14:tracePt t="62294" x="2425700" y="3840163"/>
          <p14:tracePt t="62311" x="2478088" y="3849688"/>
          <p14:tracePt t="62327" x="2511425" y="3849688"/>
          <p14:tracePt t="62327" x="2536825" y="3857625"/>
          <p14:tracePt t="62344" x="2563813" y="3857625"/>
          <p14:tracePt t="62361" x="2597150" y="3865563"/>
          <p14:tracePt t="62378" x="2622550" y="3865563"/>
          <p14:tracePt t="62394" x="2674938" y="3875088"/>
          <p14:tracePt t="62411" x="2735263" y="3875088"/>
          <p14:tracePt t="62428" x="2778125" y="3883025"/>
          <p14:tracePt t="62445" x="2811463" y="3883025"/>
          <p14:tracePt t="62461" x="2836863" y="3883025"/>
          <p14:tracePt t="62478" x="2854325" y="3883025"/>
          <p14:tracePt t="62495" x="2871788" y="3883025"/>
          <p14:tracePt t="62512" x="2889250" y="3883025"/>
          <p14:tracePt t="62528" x="2922588" y="3883025"/>
          <p14:tracePt t="62545" x="2965450" y="3892550"/>
          <p14:tracePt t="62562" x="3000375" y="3892550"/>
          <p14:tracePt t="62579" x="3025775" y="3892550"/>
          <p14:tracePt t="62595" x="3043238" y="3892550"/>
          <p14:tracePt t="62612" x="3051175" y="3892550"/>
          <p14:tracePt t="62664" x="3060700" y="3892550"/>
          <p14:tracePt t="62681" x="3068638" y="3892550"/>
          <p14:tracePt t="62696" x="3078163" y="3892550"/>
          <p14:tracePt t="62713" x="3086100" y="3892550"/>
          <p14:tracePt t="62729" x="3103563" y="3892550"/>
          <p14:tracePt t="62746" x="3111500" y="3883025"/>
          <p14:tracePt t="62763" x="3128963" y="3883025"/>
          <p14:tracePt t="62779" x="3136900" y="3883025"/>
          <p14:tracePt t="62797" x="3154363" y="3875088"/>
          <p14:tracePt t="62813" x="3171825" y="3875088"/>
          <p14:tracePt t="62830" x="3197225" y="3875088"/>
          <p14:tracePt t="63209" x="3206750" y="3875088"/>
          <p14:tracePt t="63217" x="3222625" y="3875088"/>
          <p14:tracePt t="63233" x="3232150" y="3875088"/>
          <p14:tracePt t="63249" x="3249613" y="3865563"/>
          <p14:tracePt t="63266" x="3265488" y="3865563"/>
          <p14:tracePt t="63283" x="3282950" y="3849688"/>
          <p14:tracePt t="63300" x="3300413" y="3849688"/>
          <p14:tracePt t="63316" x="3308350" y="3840163"/>
          <p14:tracePt t="63333" x="3325813" y="3840163"/>
          <p14:tracePt t="63349" x="3335338" y="3832225"/>
          <p14:tracePt t="63367" x="3360738" y="3814763"/>
          <p14:tracePt t="63383" x="3378200" y="3797300"/>
          <p14:tracePt t="63400" x="3411538" y="3771900"/>
          <p14:tracePt t="63417" x="3446463" y="3754438"/>
          <p14:tracePt t="63433" x="3471863" y="3736975"/>
          <p14:tracePt t="63450" x="3489325" y="3721100"/>
          <p14:tracePt t="63467" x="3506788" y="3711575"/>
          <p14:tracePt t="63483" x="3506788" y="3694113"/>
          <p14:tracePt t="63521" x="3506788" y="3686175"/>
          <p14:tracePt t="63656" x="3497263" y="3686175"/>
          <p14:tracePt t="63689" x="3489325" y="3694113"/>
          <p14:tracePt t="63696" x="3489325" y="3703638"/>
          <p14:tracePt t="63708" x="3489325" y="3711575"/>
          <p14:tracePt t="63718" x="3489325" y="3729038"/>
          <p14:tracePt t="63735" x="3497263" y="3754438"/>
          <p14:tracePt t="63752" x="3514725" y="3771900"/>
          <p14:tracePt t="63768" x="3540125" y="3797300"/>
          <p14:tracePt t="63785" x="3575050" y="3822700"/>
          <p14:tracePt t="63802" x="3608388" y="3840163"/>
          <p14:tracePt t="63819" x="3635375" y="3857625"/>
          <p14:tracePt t="63835" x="3668713" y="3875088"/>
          <p14:tracePt t="63852" x="3703638" y="3892550"/>
          <p14:tracePt t="63869" x="3746500" y="3908425"/>
          <p14:tracePt t="63886" x="3797300" y="3925888"/>
          <p14:tracePt t="63903" x="3865563" y="3943350"/>
          <p14:tracePt t="63919" x="3943350" y="3960813"/>
          <p14:tracePt t="63919" x="3968750" y="3968750"/>
          <p14:tracePt t="63936" x="4029075" y="3994150"/>
          <p14:tracePt t="63953" x="4064000" y="3994150"/>
          <p14:tracePt t="63970" x="4079875" y="4003675"/>
          <p14:tracePt t="63986" x="4089400" y="4003675"/>
          <p14:tracePt t="64004" x="4106863" y="4003675"/>
          <p14:tracePt t="64020" x="4122738" y="4003675"/>
          <p14:tracePt t="64037" x="4157663" y="3994150"/>
          <p14:tracePt t="64053" x="4200525" y="3994150"/>
          <p14:tracePt t="64070" x="4235450" y="3994150"/>
          <p14:tracePt t="64087" x="4278313" y="3994150"/>
          <p14:tracePt t="64104" x="4321175" y="3994150"/>
          <p14:tracePt t="64120" x="4354513" y="3994150"/>
          <p14:tracePt t="64137" x="4379913" y="3978275"/>
          <p14:tracePt t="64154" x="4397375" y="3960813"/>
          <p14:tracePt t="64171" x="4422775" y="3935413"/>
          <p14:tracePt t="64187" x="4465638" y="3917950"/>
          <p14:tracePt t="64204" x="4500563" y="3900488"/>
          <p14:tracePt t="64221" x="4518025" y="3892550"/>
          <p14:tracePt t="64238" x="4535488" y="3883025"/>
          <p14:tracePt t="64255" x="4551363" y="3875088"/>
          <p14:tracePt t="64271" x="4560888" y="3875088"/>
          <p14:tracePt t="64288" x="4611688" y="3849688"/>
          <p14:tracePt t="64305" x="4637088" y="3832225"/>
          <p14:tracePt t="64322" x="4654550" y="3814763"/>
          <p14:tracePt t="64338" x="4664075" y="3797300"/>
          <p14:tracePt t="64355" x="4679950" y="3779838"/>
          <p14:tracePt t="64371" x="4679950" y="3771900"/>
          <p14:tracePt t="64388" x="4679950" y="3763963"/>
          <p14:tracePt t="64424" x="4679950" y="3754438"/>
          <p14:tracePt t="64425" x="4679950" y="3746500"/>
          <p14:tracePt t="64438" x="4679950" y="3736975"/>
          <p14:tracePt t="64455" x="4679950" y="3721100"/>
          <p14:tracePt t="64472" x="4646613" y="3660775"/>
          <p14:tracePt t="64489" x="4611688" y="3625850"/>
          <p14:tracePt t="64506" x="4568825" y="3592513"/>
          <p14:tracePt t="64524" x="4525963" y="3557588"/>
          <p14:tracePt t="64540" x="4492625" y="3540125"/>
          <p14:tracePt t="64557" x="4449763" y="3514725"/>
          <p14:tracePt t="64574" x="4406900" y="3497263"/>
          <p14:tracePt t="64590" x="4364038" y="3479800"/>
          <p14:tracePt t="64607" x="4311650" y="3463925"/>
          <p14:tracePt t="64624" x="4243388" y="3446463"/>
          <p14:tracePt t="64641" x="4175125" y="3436938"/>
          <p14:tracePt t="64641" x="4132263" y="3429000"/>
          <p14:tracePt t="64657" x="4054475" y="3421063"/>
          <p14:tracePt t="64675" x="4003675" y="3411538"/>
          <p14:tracePt t="64691" x="3968750" y="3403600"/>
          <p14:tracePt t="64708" x="3925888" y="3394075"/>
          <p14:tracePt t="64724" x="3900488" y="3394075"/>
          <p14:tracePt t="64741" x="3865563" y="3394075"/>
          <p14:tracePt t="64758" x="3832225" y="3394075"/>
          <p14:tracePt t="64775" x="3789363" y="3394075"/>
          <p14:tracePt t="64791" x="3746500" y="3421063"/>
          <p14:tracePt t="64809" x="3703638" y="3436938"/>
          <p14:tracePt t="64825" x="3643313" y="3471863"/>
          <p14:tracePt t="64842" x="3600450" y="3489325"/>
          <p14:tracePt t="64858" x="3565525" y="3506788"/>
          <p14:tracePt t="64875" x="3549650" y="3514725"/>
          <p14:tracePt t="64892" x="3549650" y="3532188"/>
          <p14:tracePt t="64909" x="3549650" y="3540125"/>
          <p14:tracePt t="64926" x="3549650" y="3557588"/>
          <p14:tracePt t="64942" x="3549650" y="3575050"/>
          <p14:tracePt t="64959" x="3549650" y="3582988"/>
          <p14:tracePt t="64976" x="3549650" y="3592513"/>
          <p14:tracePt t="64993" x="3557588" y="3608388"/>
          <p14:tracePt t="65009" x="3592513" y="3625850"/>
          <p14:tracePt t="65027" x="3643313" y="3651250"/>
          <p14:tracePt t="65043" x="3721100" y="3668713"/>
          <p14:tracePt t="65060" x="3849688" y="3703638"/>
          <p14:tracePt t="65076" x="3994150" y="3729038"/>
          <p14:tracePt t="65093" x="4140200" y="3736975"/>
          <p14:tracePt t="65110" x="4235450" y="3736975"/>
          <p14:tracePt t="65127" x="4268788" y="3729038"/>
          <p14:tracePt t="65721" x="4278313" y="3729038"/>
          <p14:tracePt t="65769" x="4278313" y="3721100"/>
          <p14:tracePt t="66114" x="4268788" y="3729038"/>
          <p14:tracePt t="66121" x="4260850" y="3729038"/>
          <p14:tracePt t="66121" x="4251325" y="3736975"/>
          <p14:tracePt t="66154" x="4235450" y="3746500"/>
          <p14:tracePt t="66165" x="4217988" y="3746500"/>
          <p14:tracePt t="66182" x="4208463" y="3754438"/>
          <p14:tracePt t="66183" x="4183063" y="3763963"/>
          <p14:tracePt t="66199" x="4165600" y="3763963"/>
          <p14:tracePt t="66216" x="4132263" y="3771900"/>
          <p14:tracePt t="66232" x="4089400" y="3789363"/>
          <p14:tracePt t="66250" x="4054475" y="3806825"/>
          <p14:tracePt t="66266" x="4011613" y="3822700"/>
          <p14:tracePt t="66283" x="3968750" y="3840163"/>
          <p14:tracePt t="66300" x="3935413" y="3849688"/>
          <p14:tracePt t="66316" x="3900488" y="3865563"/>
          <p14:tracePt t="66333" x="3875088" y="3883025"/>
          <p14:tracePt t="66350" x="3849688" y="3900488"/>
          <p14:tracePt t="66367" x="3806825" y="3908425"/>
          <p14:tracePt t="66383" x="3754438" y="3925888"/>
          <p14:tracePt t="66400" x="3686175" y="3951288"/>
          <p14:tracePt t="66417" x="3592513" y="3978275"/>
          <p14:tracePt t="66434" x="3549650" y="3986213"/>
          <p14:tracePt t="66450" x="3497263" y="4003675"/>
          <p14:tracePt t="66467" x="3436938" y="4011613"/>
          <p14:tracePt t="66484" x="3360738" y="4021138"/>
          <p14:tracePt t="66501" x="3292475" y="4021138"/>
          <p14:tracePt t="66517" x="3206750" y="4029075"/>
          <p14:tracePt t="66534" x="3121025" y="4037013"/>
          <p14:tracePt t="66551" x="3051175" y="4046538"/>
          <p14:tracePt t="66568" x="2992438" y="4054475"/>
          <p14:tracePt t="66584" x="2897188" y="4071938"/>
          <p14:tracePt t="66601" x="2846388" y="4079875"/>
          <p14:tracePt t="66618" x="2778125" y="4097338"/>
          <p14:tracePt t="66635" x="2717800" y="4114800"/>
          <p14:tracePt t="66652" x="2622550" y="4132263"/>
          <p14:tracePt t="66668" x="2546350" y="4140200"/>
          <p14:tracePt t="66685" x="2478088" y="4157663"/>
          <p14:tracePt t="66702" x="2425700" y="4175125"/>
          <p14:tracePt t="66719" x="2400300" y="4183063"/>
          <p14:tracePt t="66735" x="2382838" y="4192588"/>
          <p14:tracePt t="66752" x="2357438" y="4200525"/>
          <p14:tracePt t="66769" x="2306638" y="4217988"/>
          <p14:tracePt t="66786" x="2271713" y="4217988"/>
          <p14:tracePt t="66802" x="2236788" y="4235450"/>
          <p14:tracePt t="66819" x="2203450" y="4243388"/>
          <p14:tracePt t="66836" x="2193925" y="4243388"/>
          <p14:tracePt t="66853" x="2178050" y="4243388"/>
          <p14:tracePt t="66905" x="2168525" y="4243388"/>
          <p14:tracePt t="66921" x="2160588" y="4243388"/>
          <p14:tracePt t="66929" x="2151063" y="4243388"/>
          <p14:tracePt t="66953" x="2143125" y="4243388"/>
          <p14:tracePt t="67009" x="2135188" y="4243388"/>
          <p14:tracePt t="67049" x="2125663" y="4243388"/>
          <p14:tracePt t="67061" x="2117725" y="4243388"/>
          <p14:tracePt t="67090" x="2108200" y="4243388"/>
          <p14:tracePt t="67129" x="2108200" y="4235450"/>
          <p14:tracePt t="67409" x="2125663" y="4225925"/>
          <p14:tracePt t="67414" x="2143125" y="4225925"/>
          <p14:tracePt t="67423" x="2185988" y="4217988"/>
          <p14:tracePt t="67439" x="2271713" y="4208463"/>
          <p14:tracePt t="67456" x="2374900" y="4200525"/>
          <p14:tracePt t="67473" x="2579688" y="4200525"/>
          <p14:tracePt t="67490" x="2735263" y="4183063"/>
          <p14:tracePt t="67506" x="2932113" y="4157663"/>
          <p14:tracePt t="67523" x="3111500" y="4122738"/>
          <p14:tracePt t="67539" x="3317875" y="4054475"/>
          <p14:tracePt t="67556" x="3454400" y="3994150"/>
          <p14:tracePt t="67574" x="3592513" y="3935413"/>
          <p14:tracePt t="67590" x="3660775" y="3883025"/>
          <p14:tracePt t="67607" x="3703638" y="3857625"/>
          <p14:tracePt t="67623" x="3721100" y="3849688"/>
          <p14:tracePt t="67640" x="3729038" y="3840163"/>
          <p14:tracePt t="67657" x="3746500" y="3832225"/>
          <p14:tracePt t="67674" x="3779838" y="3814763"/>
          <p14:tracePt t="67690" x="3822700" y="3779838"/>
          <p14:tracePt t="67707" x="3857625" y="3736975"/>
          <p14:tracePt t="67724" x="3892550" y="3686175"/>
          <p14:tracePt t="67741" x="3900488" y="3643313"/>
          <p14:tracePt t="67757" x="3900488" y="3635375"/>
          <p14:tracePt t="67774" x="3875088" y="3625850"/>
          <p14:tracePt t="67791" x="3797300" y="3625850"/>
          <p14:tracePt t="67808" x="3625850" y="3660775"/>
          <p14:tracePt t="67824" x="3232150" y="3779838"/>
          <p14:tracePt t="67842" x="2803525" y="3892550"/>
          <p14:tracePt t="67858" x="2528888" y="3960813"/>
          <p14:tracePt t="67875" x="2357438" y="3994150"/>
          <p14:tracePt t="67891" x="2322513" y="4003675"/>
          <p14:tracePt t="67985" x="2322513" y="3994150"/>
          <p14:tracePt t="67993" x="2322513" y="3978275"/>
          <p14:tracePt t="68009" x="2332038" y="3925888"/>
          <p14:tracePt t="68010" x="2339975" y="3822700"/>
          <p14:tracePt t="68026" x="2365375" y="3746500"/>
          <p14:tracePt t="68042" x="2392363" y="3678238"/>
          <p14:tracePt t="68059" x="2392363" y="3660775"/>
          <p14:tracePt t="68076" x="2392363" y="3651250"/>
          <p14:tracePt t="68162" x="2392363" y="3660775"/>
          <p14:tracePt t="68170" x="2400300" y="3660775"/>
          <p14:tracePt t="68194" x="2408238" y="3660775"/>
          <p14:tracePt t="68195" x="2417763" y="3660775"/>
          <p14:tracePt t="68546" x="2425700" y="3660775"/>
          <p14:tracePt t="68563" x="2435225" y="3660775"/>
          <p14:tracePt t="68565" x="2443163" y="3651250"/>
          <p14:tracePt t="68580" x="2451100" y="3643313"/>
          <p14:tracePt t="68597" x="2478088" y="3635375"/>
          <p14:tracePt t="68613" x="2520950" y="3617913"/>
          <p14:tracePt t="68630" x="2579688" y="3592513"/>
          <p14:tracePt t="68647" x="2649538" y="3582988"/>
          <p14:tracePt t="68664" x="2700338" y="3565525"/>
          <p14:tracePt t="68680" x="2743200" y="3549650"/>
          <p14:tracePt t="68697" x="2751138" y="3549650"/>
          <p14:tracePt t="68714" x="2768600" y="3557588"/>
          <p14:tracePt t="68731" x="2778125" y="3565525"/>
          <p14:tracePt t="68747" x="2794000" y="3582988"/>
          <p14:tracePt t="68764" x="2811463" y="3592513"/>
          <p14:tracePt t="68781" x="2811463" y="3600450"/>
          <p14:tracePt t="69194" x="2820988" y="3600450"/>
          <p14:tracePt t="69200" x="2828925" y="3608388"/>
          <p14:tracePt t="69218" x="2854325" y="3625850"/>
          <p14:tracePt t="69233" x="2932113" y="3668713"/>
          <p14:tracePt t="69251" x="2974975" y="3694113"/>
          <p14:tracePt t="69268" x="3025775" y="3721100"/>
          <p14:tracePt t="69283" x="3086100" y="3736975"/>
          <p14:tracePt t="69300" x="3154363" y="3771900"/>
          <p14:tracePt t="69317" x="3232150" y="3797300"/>
          <p14:tracePt t="69334" x="3317875" y="3832225"/>
          <p14:tracePt t="69350" x="3446463" y="3865563"/>
          <p14:tracePt t="69367" x="3532188" y="3892550"/>
          <p14:tracePt t="69384" x="3643313" y="3925888"/>
          <p14:tracePt t="69401" x="3746500" y="3951288"/>
          <p14:tracePt t="69417" x="3951288" y="4021138"/>
          <p14:tracePt t="69435" x="4122738" y="4079875"/>
          <p14:tracePt t="69451" x="4379913" y="4175125"/>
          <p14:tracePt t="69468" x="4594225" y="4243388"/>
          <p14:tracePt t="69484" x="4818063" y="4311650"/>
          <p14:tracePt t="69501" x="4954588" y="4346575"/>
          <p14:tracePt t="69518" x="5040313" y="4371975"/>
          <p14:tracePt t="69535" x="5075238" y="4379913"/>
          <p14:tracePt t="69551" x="5083175" y="4389438"/>
          <p14:tracePt t="69568" x="5083175" y="4397375"/>
          <p14:tracePt t="69585" x="5092700" y="4397375"/>
          <p14:tracePt t="69626" x="5092700" y="4406900"/>
          <p14:tracePt t="69634" x="5118100" y="4406900"/>
          <p14:tracePt t="69652" x="5126038" y="4406900"/>
          <p14:tracePt t="69818" x="5126038" y="4414838"/>
          <p14:tracePt t="69850" x="5118100" y="4422775"/>
          <p14:tracePt t="69858" x="5108575" y="4422775"/>
          <p14:tracePt t="69873" x="5100638" y="4422775"/>
          <p14:tracePt t="69887" x="5092700" y="4432300"/>
          <p14:tracePt t="69903" x="5083175" y="4432300"/>
          <p14:tracePt t="69920" x="5075238" y="4432300"/>
          <p14:tracePt t="70131" x="5075238" y="4440238"/>
          <p14:tracePt t="70146" x="5065713" y="4440238"/>
          <p14:tracePt t="70155" x="5065713" y="4449763"/>
          <p14:tracePt t="70160" x="5040313" y="4457700"/>
          <p14:tracePt t="70172" x="5006975" y="4483100"/>
          <p14:tracePt t="70189" x="4946650" y="4508500"/>
          <p14:tracePt t="70205" x="4894263" y="4525963"/>
          <p14:tracePt t="70222" x="4843463" y="4543425"/>
          <p14:tracePt t="70239" x="4792663" y="4551363"/>
          <p14:tracePt t="70256" x="4775200" y="4551363"/>
          <p14:tracePt t="70272" x="4757738" y="4551363"/>
          <p14:tracePt t="70290" x="4749800" y="4551363"/>
          <p14:tracePt t="70305" x="4732338" y="4518025"/>
          <p14:tracePt t="70323" x="4706938" y="4483100"/>
          <p14:tracePt t="70339" x="4697413" y="4457700"/>
          <p14:tracePt t="70356" x="4697413" y="4432300"/>
          <p14:tracePt t="70372" x="4697413" y="4397375"/>
          <p14:tracePt t="70390" x="4697413" y="4371975"/>
          <p14:tracePt t="70406" x="4697413" y="4329113"/>
          <p14:tracePt t="70423" x="4706938" y="4303713"/>
          <p14:tracePt t="70439" x="4722813" y="4286250"/>
          <p14:tracePt t="70457" x="4740275" y="4268788"/>
          <p14:tracePt t="70473" x="4757738" y="4260850"/>
          <p14:tracePt t="70490" x="4800600" y="4260850"/>
          <p14:tracePt t="70506" x="4878388" y="4260850"/>
          <p14:tracePt t="70524" x="4964113" y="4294188"/>
          <p14:tracePt t="70540" x="5057775" y="4337050"/>
          <p14:tracePt t="70557" x="5135563" y="4364038"/>
          <p14:tracePt t="70574" x="5194300" y="4397375"/>
          <p14:tracePt t="70591" x="5229225" y="4432300"/>
          <p14:tracePt t="70608" x="5237163" y="4483100"/>
          <p14:tracePt t="70624" x="5264150" y="4560888"/>
          <p14:tracePt t="70641" x="5280025" y="4654550"/>
          <p14:tracePt t="70657" x="5289550" y="4808538"/>
          <p14:tracePt t="70675" x="5289550" y="4860925"/>
          <p14:tracePt t="70691" x="5272088" y="4903788"/>
          <p14:tracePt t="70708" x="5237163" y="4954588"/>
          <p14:tracePt t="70724" x="5186363" y="4979988"/>
          <p14:tracePt t="70742" x="5126038" y="5006975"/>
          <p14:tracePt t="70758" x="5075238" y="5014913"/>
          <p14:tracePt t="70775" x="5040313" y="5014913"/>
          <p14:tracePt t="70791" x="5032375" y="5014913"/>
          <p14:tracePt t="70826" x="5032375" y="5006975"/>
          <p14:tracePt t="70850" x="5032375" y="4997450"/>
          <p14:tracePt t="70862" x="5032375" y="4979988"/>
          <p14:tracePt t="70875" x="5032375" y="4972050"/>
          <p14:tracePt t="70914" x="5032375" y="4964113"/>
          <p14:tracePt t="71482" x="5032375" y="4954588"/>
          <p14:tracePt t="71515" x="5040313" y="4954588"/>
          <p14:tracePt t="71538" x="5049838" y="4946650"/>
          <p14:tracePt t="71570" x="5057775" y="4929188"/>
          <p14:tracePt t="71586" x="5065713" y="4903788"/>
          <p14:tracePt t="71596" x="5075238" y="4886325"/>
          <p14:tracePt t="71613" x="5092700" y="4860925"/>
          <p14:tracePt t="71630" x="5118100" y="4826000"/>
          <p14:tracePt t="71646" x="5135563" y="4783138"/>
          <p14:tracePt t="71663" x="5160963" y="4749800"/>
          <p14:tracePt t="71679" x="5178425" y="4697413"/>
          <p14:tracePt t="71697" x="5194300" y="4672013"/>
          <p14:tracePt t="71713" x="5203825" y="4654550"/>
          <p14:tracePt t="71713" x="5211763" y="4646613"/>
          <p14:tracePt t="71730" x="5221288" y="4637088"/>
          <p14:tracePt t="71770" x="5229225" y="4637088"/>
          <p14:tracePt t="71786" x="5237163" y="4637088"/>
          <p14:tracePt t="71797" x="5246688" y="4629150"/>
          <p14:tracePt t="71797" x="5254625" y="4629150"/>
          <p14:tracePt t="71814" x="5264150" y="4621213"/>
          <p14:tracePt t="71831" x="5254625" y="4621213"/>
          <p14:tracePt t="71847" x="5203825" y="4611688"/>
          <p14:tracePt t="71864" x="5092700" y="4603750"/>
          <p14:tracePt t="71881" x="4878388" y="4560888"/>
          <p14:tracePt t="71881" x="4765675" y="4535488"/>
          <p14:tracePt t="71898" x="4440238" y="4500563"/>
          <p14:tracePt t="71914" x="4122738" y="4492625"/>
          <p14:tracePt t="71931" x="3711575" y="4492625"/>
          <p14:tracePt t="71948" x="3282950" y="4535488"/>
          <p14:tracePt t="71964" x="2906713" y="4568825"/>
          <p14:tracePt t="71981" x="2468563" y="4586288"/>
          <p14:tracePt t="71998" x="2236788" y="4586288"/>
          <p14:tracePt t="72015" x="2014538" y="4586288"/>
          <p14:tracePt t="72031" x="1868488" y="4586288"/>
          <p14:tracePt t="72048" x="1774825" y="4586288"/>
          <p14:tracePt t="72065" x="1722438" y="4578350"/>
          <p14:tracePt t="72082" x="1679575" y="4578350"/>
          <p14:tracePt t="72098" x="1611313" y="4568825"/>
          <p14:tracePt t="72116" x="1492250" y="4551363"/>
          <p14:tracePt t="72132" x="1379538" y="4543425"/>
          <p14:tracePt t="72149" x="1303338" y="4525963"/>
          <p14:tracePt t="72165" x="1268413" y="4518025"/>
          <p14:tracePt t="72183" x="1260475" y="4518025"/>
          <p14:tracePt t="72199" x="1260475" y="4508500"/>
          <p14:tracePt t="72235" x="1250950" y="4508500"/>
          <p14:tracePt t="72235" x="1250950" y="4500563"/>
          <p14:tracePt t="72249" x="1122363" y="4483100"/>
          <p14:tracePt t="72267" x="882650" y="4465638"/>
          <p14:tracePt t="72283" x="660400" y="4457700"/>
          <p14:tracePt t="72300" x="471488" y="4440238"/>
          <p14:tracePt t="72316" x="454025" y="4432300"/>
          <p14:tracePt t="72333" x="454025" y="4422775"/>
          <p14:tracePt t="72350" x="506413" y="4397375"/>
          <p14:tracePt t="72367" x="600075" y="4354513"/>
          <p14:tracePt t="72383" x="728663" y="4286250"/>
          <p14:tracePt t="72400" x="900113" y="4208463"/>
          <p14:tracePt t="72417" x="1011238" y="4175125"/>
          <p14:tracePt t="72417" x="1046163" y="4165600"/>
          <p14:tracePt t="72434" x="1063625" y="4157663"/>
          <p14:tracePt t="72450" x="1071563" y="4157663"/>
          <p14:tracePt t="72468" x="1071563" y="4200525"/>
          <p14:tracePt t="72485" x="1071563" y="4251325"/>
          <p14:tracePt t="72502" x="1071563" y="4278313"/>
          <p14:tracePt t="72518" x="1071563" y="4286250"/>
          <p14:tracePt t="72553" x="1079500" y="4286250"/>
          <p14:tracePt t="72570" x="1089025" y="4286250"/>
          <p14:tracePt t="72586" x="1089025" y="4278313"/>
          <p14:tracePt t="72586" x="1096963" y="4278313"/>
          <p14:tracePt t="72601" x="1131888" y="4243388"/>
          <p14:tracePt t="72618" x="1192213" y="4225925"/>
          <p14:tracePt t="72635" x="1354138" y="4217988"/>
          <p14:tracePt t="72652" x="1654175" y="4217988"/>
          <p14:tracePt t="72668" x="2297113" y="4217988"/>
          <p14:tracePt t="72685" x="2992438" y="4200525"/>
          <p14:tracePt t="72702" x="3635375" y="4200525"/>
          <p14:tracePt t="72719" x="4165600" y="4183063"/>
          <p14:tracePt t="72735" x="4379913" y="4165600"/>
          <p14:tracePt t="72752" x="4500563" y="4157663"/>
          <p14:tracePt t="72769" x="4551363" y="4149725"/>
          <p14:tracePt t="72769" x="4560888" y="4149725"/>
          <p14:tracePt t="72786" x="4611688" y="4149725"/>
          <p14:tracePt t="72802" x="4722813" y="4175125"/>
          <p14:tracePt t="72819" x="4868863" y="4208463"/>
          <p14:tracePt t="72836" x="5057775" y="4243388"/>
          <p14:tracePt t="72853" x="5178425" y="4260850"/>
          <p14:tracePt t="72869" x="5254625" y="4268788"/>
          <p14:tracePt t="72886" x="5272088" y="4268788"/>
          <p14:tracePt t="72930" x="5280025" y="4268788"/>
          <p14:tracePt t="72936" x="5289550" y="4268788"/>
          <p14:tracePt t="72953" x="5349875" y="4243388"/>
          <p14:tracePt t="72970" x="5392738" y="4225925"/>
          <p14:tracePt t="72987" x="5443538" y="4200525"/>
          <p14:tracePt t="73004" x="5451475" y="4183063"/>
          <p14:tracePt t="73020" x="5451475" y="4175125"/>
          <p14:tracePt t="73090" x="5461000" y="4165600"/>
          <p14:tracePt t="73106" x="5461000" y="4157663"/>
          <p14:tracePt t="73106" x="5468938" y="4157663"/>
          <p14:tracePt t="73121" x="5494338" y="4140200"/>
          <p14:tracePt t="73121" x="5494338" y="4122738"/>
          <p14:tracePt t="73138" x="5521325" y="4106863"/>
          <p14:tracePt t="73154" x="5537200" y="4089400"/>
          <p14:tracePt t="73171" x="5554663" y="4064000"/>
          <p14:tracePt t="73188" x="5580063" y="4046538"/>
          <p14:tracePt t="73205" x="5649913" y="4037013"/>
          <p14:tracePt t="73221" x="5768975" y="4029075"/>
          <p14:tracePt t="73238" x="5983288" y="4029075"/>
          <p14:tracePt t="73255" x="6275388" y="4029075"/>
          <p14:tracePt t="73272" x="6446838" y="4029075"/>
          <p14:tracePt t="73288" x="6575425" y="3994150"/>
          <p14:tracePt t="73305" x="6626225" y="3968750"/>
          <p14:tracePt t="73305" x="6626225" y="3960813"/>
          <p14:tracePt t="73370" x="6635750" y="3960813"/>
          <p14:tracePt t="73378" x="6643688" y="3960813"/>
          <p14:tracePt t="73389" x="6678613" y="3960813"/>
          <p14:tracePt t="73405" x="6704013" y="3960813"/>
          <p14:tracePt t="73423" x="6737350" y="3960813"/>
          <p14:tracePt t="73439" x="6746875" y="3960813"/>
          <p14:tracePt t="73522" x="6754813" y="3960813"/>
          <p14:tracePt t="73540" x="6764338" y="3960813"/>
          <p14:tracePt t="73543" x="6772275" y="3960813"/>
          <p14:tracePt t="73556" x="6789738" y="3960813"/>
          <p14:tracePt t="73573" x="6807200" y="3960813"/>
          <p14:tracePt t="73590" x="6832600" y="3960813"/>
          <p14:tracePt t="73607" x="6850063" y="3960813"/>
          <p14:tracePt t="73682" x="6858000" y="3960813"/>
          <p14:tracePt t="74627" x="6850063" y="3960813"/>
          <p14:tracePt t="74818" x="6840538" y="3960813"/>
          <p14:tracePt t="74906" x="6832600" y="3960813"/>
          <p14:tracePt t="74915" x="6815138" y="3968750"/>
          <p14:tracePt t="74931" x="6789738" y="3978275"/>
          <p14:tracePt t="74948" x="6737350" y="3978275"/>
          <p14:tracePt t="74964" x="6626225" y="3978275"/>
          <p14:tracePt t="74964" x="0" y="0"/>
        </p14:tracePtLst>
        <p14:tracePtLst>
          <p14:tracePt t="84127" x="1508125" y="5143500"/>
          <p14:tracePt t="84131" x="1500188" y="5143500"/>
          <p14:tracePt t="84218" x="1492250" y="5143500"/>
          <p14:tracePt t="84234" x="1482725" y="5151438"/>
          <p14:tracePt t="84362" x="1482725" y="5160963"/>
          <p14:tracePt t="84466" x="1492250" y="5160963"/>
          <p14:tracePt t="84483" x="1500188" y="5160963"/>
          <p14:tracePt t="84484" x="1508125" y="5160963"/>
          <p14:tracePt t="84500" x="1517650" y="5160963"/>
          <p14:tracePt t="84517" x="1525588" y="5160963"/>
          <p14:tracePt t="84534" x="1535113" y="5160963"/>
          <p14:tracePt t="84551" x="1543050" y="5160963"/>
          <p14:tracePt t="84567" x="1550988" y="5160963"/>
          <p14:tracePt t="84584" x="1560513" y="5160963"/>
          <p14:tracePt t="84601" x="1577975" y="5160963"/>
          <p14:tracePt t="84617" x="1585913" y="5160963"/>
          <p14:tracePt t="84634" x="1603375" y="5160963"/>
          <p14:tracePt t="84651" x="1620838" y="5160963"/>
          <p14:tracePt t="84668" x="1628775" y="5160963"/>
          <p14:tracePt t="84684" x="1654175" y="5160963"/>
          <p14:tracePt t="84701" x="1671638" y="5160963"/>
          <p14:tracePt t="84718" x="1679575" y="5160963"/>
          <p14:tracePt t="84735" x="1689100" y="5160963"/>
          <p14:tracePt t="84751" x="1697038" y="5160963"/>
          <p14:tracePt t="84768" x="1714500" y="5160963"/>
          <p14:tracePt t="84785" x="1731963" y="5160963"/>
          <p14:tracePt t="84785" x="1757363" y="5168900"/>
          <p14:tracePt t="84803" x="1782763" y="5168900"/>
          <p14:tracePt t="84818" x="1825625" y="5178425"/>
          <p14:tracePt t="84835" x="1851025" y="5186363"/>
          <p14:tracePt t="84852" x="1878013" y="5186363"/>
          <p14:tracePt t="84869" x="1893888" y="5194300"/>
          <p14:tracePt t="84885" x="1911350" y="5194300"/>
          <p14:tracePt t="84902" x="1936750" y="5194300"/>
          <p14:tracePt t="84919" x="1979613" y="5203825"/>
          <p14:tracePt t="84936" x="2022475" y="5211763"/>
          <p14:tracePt t="84952" x="2057400" y="5211763"/>
          <p14:tracePt t="84969" x="2092325" y="5211763"/>
          <p14:tracePt t="84987" x="2108200" y="5211763"/>
          <p14:tracePt t="85002" x="2143125" y="5211763"/>
          <p14:tracePt t="85020" x="2168525" y="5211763"/>
          <p14:tracePt t="85036" x="2203450" y="5221288"/>
          <p14:tracePt t="85053" x="2246313" y="5221288"/>
          <p14:tracePt t="85069" x="2271713" y="5221288"/>
          <p14:tracePt t="85087" x="2306638" y="5221288"/>
          <p14:tracePt t="85103" x="2332038" y="5221288"/>
          <p14:tracePt t="85120" x="2365375" y="5221288"/>
          <p14:tracePt t="85136" x="2400300" y="5229225"/>
          <p14:tracePt t="85154" x="2451100" y="5237163"/>
          <p14:tracePt t="85170" x="2528888" y="5237163"/>
          <p14:tracePt t="85187" x="2597150" y="5246688"/>
          <p14:tracePt t="85203" x="2649538" y="5246688"/>
          <p14:tracePt t="85220" x="2692400" y="5237163"/>
          <p14:tracePt t="85237" x="2725738" y="5229225"/>
          <p14:tracePt t="85254" x="2760663" y="5221288"/>
          <p14:tracePt t="85270" x="2778125" y="5211763"/>
          <p14:tracePt t="85288" x="2794000" y="5211763"/>
          <p14:tracePt t="85306" x="2811463" y="5211763"/>
          <p14:tracePt t="85321" x="2836863" y="5211763"/>
          <p14:tracePt t="85321" x="2846388" y="5211763"/>
          <p14:tracePt t="85338" x="2879725" y="5211763"/>
          <p14:tracePt t="85354" x="2922588" y="5221288"/>
          <p14:tracePt t="85371" x="2982913" y="5221288"/>
          <p14:tracePt t="85388" x="3043238" y="5221288"/>
          <p14:tracePt t="85405" x="3094038" y="5211763"/>
          <p14:tracePt t="85421" x="3128963" y="5211763"/>
          <p14:tracePt t="85438" x="3163888" y="5203825"/>
          <p14:tracePt t="85455" x="3179763" y="5203825"/>
          <p14:tracePt t="85472" x="3206750" y="5203825"/>
          <p14:tracePt t="85488" x="3232150" y="5203825"/>
          <p14:tracePt t="85506" x="3275013" y="5203825"/>
          <p14:tracePt t="85522" x="3317875" y="5194300"/>
          <p14:tracePt t="85539" x="3351213" y="5194300"/>
          <p14:tracePt t="85555" x="3386138" y="5194300"/>
          <p14:tracePt t="85572" x="3429000" y="5194300"/>
          <p14:tracePt t="85589" x="3479800" y="5194300"/>
          <p14:tracePt t="85606" x="3522663" y="5194300"/>
          <p14:tracePt t="85622" x="3575050" y="5194300"/>
          <p14:tracePt t="85639" x="3608388" y="5194300"/>
          <p14:tracePt t="85656" x="3625850" y="5194300"/>
          <p14:tracePt t="85673" x="3643313" y="5194300"/>
          <p14:tracePt t="85690" x="3651250" y="5194300"/>
          <p14:tracePt t="85706" x="3668713" y="5194300"/>
          <p14:tracePt t="85723" x="3678238" y="5194300"/>
          <p14:tracePt t="85740" x="3686175" y="5194300"/>
          <p14:tracePt t="85757" x="3694113" y="5194300"/>
          <p14:tracePt t="86298" x="3703638" y="5194300"/>
          <p14:tracePt t="86570" x="3703638" y="5203825"/>
          <p14:tracePt t="86578" x="3711575" y="5211763"/>
          <p14:tracePt t="86595" x="3729038" y="5211763"/>
          <p14:tracePt t="86611" x="3779838" y="5229225"/>
          <p14:tracePt t="86628" x="3865563" y="5264150"/>
          <p14:tracePt t="86645" x="3986213" y="5314950"/>
          <p14:tracePt t="86661" x="4079875" y="5332413"/>
          <p14:tracePt t="86678" x="4149725" y="5322888"/>
          <p14:tracePt t="86695" x="4183063" y="5289550"/>
          <p14:tracePt t="86712" x="4217988" y="5246688"/>
          <p14:tracePt t="86728" x="4251325" y="5211763"/>
          <p14:tracePt t="86745" x="4337050" y="5143500"/>
          <p14:tracePt t="86762" x="4371975" y="5108575"/>
          <p14:tracePt t="86779" x="4414838" y="5075238"/>
          <p14:tracePt t="86795" x="4440238" y="5057775"/>
          <p14:tracePt t="86813" x="4457700" y="5049838"/>
          <p14:tracePt t="86829" x="4483100" y="5040313"/>
          <p14:tracePt t="86847" x="4483100" y="5032375"/>
          <p14:tracePt t="87218" x="4492625" y="5032375"/>
          <p14:tracePt t="87220" x="4518025" y="5032375"/>
          <p14:tracePt t="87231" x="4629150" y="4964113"/>
          <p14:tracePt t="87248" x="4629150" y="4954588"/>
          <p14:tracePt t="87265" x="4603750" y="4979988"/>
          <p14:tracePt t="87281" x="4578350" y="5006975"/>
          <p14:tracePt t="87299" x="4568825" y="5014913"/>
          <p14:tracePt t="87377" x="4578350" y="5014913"/>
          <p14:tracePt t="87385" x="4594225" y="5014913"/>
          <p14:tracePt t="87399" x="4603750" y="5022850"/>
          <p14:tracePt t="87400" x="4646613" y="5040313"/>
          <p14:tracePt t="87416" x="4679950" y="5065713"/>
          <p14:tracePt t="87432" x="4722813" y="5092700"/>
          <p14:tracePt t="87449" x="4765675" y="5126038"/>
          <p14:tracePt t="87466" x="4886325" y="5151438"/>
          <p14:tracePt t="87483" x="5006975" y="5186363"/>
          <p14:tracePt t="87499" x="5186363" y="5237163"/>
          <p14:tracePt t="87516" x="5365750" y="5280025"/>
          <p14:tracePt t="87533" x="5451475" y="5289550"/>
          <p14:tracePt t="87550" x="5511800" y="5297488"/>
          <p14:tracePt t="87566" x="5554663" y="5297488"/>
          <p14:tracePt t="87583" x="5597525" y="5297488"/>
          <p14:tracePt t="87600" x="5657850" y="5289550"/>
          <p14:tracePt t="87617" x="5751513" y="5280025"/>
          <p14:tracePt t="87634" x="5872163" y="5280025"/>
          <p14:tracePt t="87634" x="5940425" y="5272088"/>
          <p14:tracePt t="87650" x="6086475" y="5264150"/>
          <p14:tracePt t="87667" x="6146800" y="5264150"/>
          <p14:tracePt t="87683" x="6172200" y="5246688"/>
          <p14:tracePt t="87701" x="6180138" y="5246688"/>
          <p14:tracePt t="87786" x="6189663" y="5246688"/>
          <p14:tracePt t="87802" x="6197600" y="5246688"/>
          <p14:tracePt t="87803" x="6232525" y="5246688"/>
          <p14:tracePt t="87818" x="6265863" y="5264150"/>
          <p14:tracePt t="87835" x="6283325" y="5264150"/>
          <p14:tracePt t="87852" x="6292850" y="5272088"/>
          <p14:tracePt t="88554" x="6300788" y="5272088"/>
          <p14:tracePt t="88558" x="6308725" y="5272088"/>
          <p14:tracePt t="88572" x="6326188" y="5272088"/>
          <p14:tracePt t="88589" x="6335713" y="5264150"/>
          <p14:tracePt t="88606" x="6351588" y="5254625"/>
          <p14:tracePt t="88622" x="6378575" y="5254625"/>
          <p14:tracePt t="88639" x="6403975" y="5254625"/>
          <p14:tracePt t="88656" x="6454775" y="5254625"/>
          <p14:tracePt t="88672" x="6515100" y="5246688"/>
          <p14:tracePt t="88689" x="6592888" y="5229225"/>
          <p14:tracePt t="88706" x="6704013" y="5203825"/>
          <p14:tracePt t="88723" x="6780213" y="5203825"/>
          <p14:tracePt t="88739" x="6823075" y="5194300"/>
          <p14:tracePt t="88757" x="6875463" y="5186363"/>
          <p14:tracePt t="88773" x="6918325" y="5186363"/>
          <p14:tracePt t="88790" x="6969125" y="5186363"/>
          <p14:tracePt t="88806" x="7021513" y="5203825"/>
          <p14:tracePt t="88823" x="7054850" y="5211763"/>
          <p14:tracePt t="88840" x="7089775" y="5221288"/>
          <p14:tracePt t="88857" x="7115175" y="5221288"/>
          <p14:tracePt t="88873" x="7200900" y="5229225"/>
          <p14:tracePt t="88890" x="7261225" y="5237163"/>
          <p14:tracePt t="88907" x="7337425" y="5254625"/>
          <p14:tracePt t="88924" x="7380288" y="5264150"/>
          <p14:tracePt t="88940" x="7423150" y="5264150"/>
          <p14:tracePt t="88957" x="7440613" y="5264150"/>
          <p14:tracePt t="88974" x="7458075" y="5264150"/>
          <p14:tracePt t="88991" x="7493000" y="5264150"/>
          <p14:tracePt t="89008" x="7543800" y="5272088"/>
          <p14:tracePt t="89024" x="7604125" y="5289550"/>
          <p14:tracePt t="89041" x="7707313" y="5314950"/>
          <p14:tracePt t="89058" x="7758113" y="5322888"/>
          <p14:tracePt t="89075" x="7766050" y="5322888"/>
          <p14:tracePt t="89091" x="7775575" y="5314950"/>
          <p14:tracePt t="89108" x="7793038" y="5297488"/>
          <p14:tracePt t="89125" x="7808913" y="5289550"/>
          <p14:tracePt t="89142" x="7835900" y="5280025"/>
          <p14:tracePt t="89158" x="7851775" y="5280025"/>
          <p14:tracePt t="89175" x="7869238" y="5280025"/>
          <p14:tracePt t="89192" x="7878763" y="5272088"/>
          <p14:tracePt t="89209" x="7894638" y="5264150"/>
          <p14:tracePt t="89225" x="7921625" y="5254625"/>
          <p14:tracePt t="89242" x="7937500" y="5246688"/>
          <p14:tracePt t="89259" x="7947025" y="5237163"/>
          <p14:tracePt t="89276" x="7954963" y="5237163"/>
          <p14:tracePt t="89346" x="7947025" y="5237163"/>
          <p14:tracePt t="89354" x="7937500" y="5237163"/>
          <p14:tracePt t="89360" x="7878763" y="5246688"/>
          <p14:tracePt t="89377" x="7800975" y="5272088"/>
          <p14:tracePt t="89394" x="7715250" y="5297488"/>
          <p14:tracePt t="89410" x="7551738" y="5332413"/>
          <p14:tracePt t="89427" x="7432675" y="5340350"/>
          <p14:tracePt t="89443" x="7243763" y="5349875"/>
          <p14:tracePt t="89460" x="7072313" y="5349875"/>
          <p14:tracePt t="89476" x="6865938" y="5307013"/>
          <p14:tracePt t="89494" x="6678613" y="5272088"/>
          <p14:tracePt t="89510" x="6523038" y="5246688"/>
          <p14:tracePt t="89527" x="6369050" y="5229225"/>
          <p14:tracePt t="89544" x="6257925" y="5229225"/>
          <p14:tracePt t="89561" x="6146800" y="5221288"/>
          <p14:tracePt t="89577" x="5992813" y="5221288"/>
          <p14:tracePt t="89594" x="5889625" y="5221288"/>
          <p14:tracePt t="89611" x="5829300" y="5221288"/>
          <p14:tracePt t="89628" x="5811838" y="5221288"/>
          <p14:tracePt t="89644" x="5803900" y="5221288"/>
          <p14:tracePt t="90298" x="5811838" y="5221288"/>
          <p14:tracePt t="90458" x="5811838" y="5229225"/>
          <p14:tracePt t="90554" x="5821363" y="5229225"/>
          <p14:tracePt t="90710" x="5829300" y="5229225"/>
          <p14:tracePt t="90778" x="5837238" y="5229225"/>
          <p14:tracePt t="90788" x="5837238" y="5221288"/>
          <p14:tracePt t="90801" x="5837238" y="5194300"/>
          <p14:tracePt t="90817" x="5837238" y="5160963"/>
          <p14:tracePt t="90835" x="5837238" y="5108575"/>
          <p14:tracePt t="90851" x="5837238" y="5075238"/>
          <p14:tracePt t="90868" x="5821363" y="5032375"/>
          <p14:tracePt t="90884" x="5811838" y="4972050"/>
          <p14:tracePt t="90902" x="5786438" y="4921250"/>
          <p14:tracePt t="90918" x="5761038" y="4868863"/>
          <p14:tracePt t="90935" x="5743575" y="4808538"/>
          <p14:tracePt t="90951" x="5718175" y="4765675"/>
          <p14:tracePt t="90968" x="5700713" y="4714875"/>
          <p14:tracePt t="90985" x="5683250" y="4664075"/>
          <p14:tracePt t="91001" x="5657850" y="4603750"/>
          <p14:tracePt t="91019" x="5649913" y="4568825"/>
          <p14:tracePt t="91035" x="5632450" y="4543425"/>
          <p14:tracePt t="91052" x="5614988" y="4500563"/>
          <p14:tracePt t="91068" x="5597525" y="4475163"/>
          <p14:tracePt t="91086" x="5580063" y="4432300"/>
          <p14:tracePt t="91102" x="5564188" y="4406900"/>
          <p14:tracePt t="91119" x="5564188" y="4397375"/>
          <p14:tracePt t="91135" x="5564188" y="4389438"/>
          <p14:tracePt t="91218" x="5564188" y="4379913"/>
          <p14:tracePt t="91266" x="5564188" y="4371975"/>
          <p14:tracePt t="91272" x="5564188" y="4364038"/>
          <p14:tracePt t="91287" x="5597525" y="4354513"/>
          <p14:tracePt t="91306" x="5622925" y="4346575"/>
          <p14:tracePt t="91320" x="5632450" y="4346575"/>
          <p14:tracePt t="91337" x="5665788" y="4337050"/>
          <p14:tracePt t="91353" x="5700713" y="4329113"/>
          <p14:tracePt t="91371" x="5735638" y="4311650"/>
          <p14:tracePt t="91387" x="5786438" y="4286250"/>
          <p14:tracePt t="91404" x="5846763" y="4268788"/>
          <p14:tracePt t="91421" x="5915025" y="4235450"/>
          <p14:tracePt t="91437" x="5965825" y="4217988"/>
          <p14:tracePt t="91454" x="6008688" y="4192588"/>
          <p14:tracePt t="91471" x="6043613" y="4175125"/>
          <p14:tracePt t="91487" x="6094413" y="4157663"/>
          <p14:tracePt t="91505" x="6129338" y="4132263"/>
          <p14:tracePt t="91521" x="6189663" y="4071938"/>
          <p14:tracePt t="91538" x="6232525" y="4037013"/>
          <p14:tracePt t="91554" x="6265863" y="4003675"/>
          <p14:tracePt t="91571" x="6292850" y="3960813"/>
          <p14:tracePt t="91588" x="6308725" y="3917950"/>
          <p14:tracePt t="91605" x="6318250" y="3875088"/>
          <p14:tracePt t="91622" x="6318250" y="3832225"/>
          <p14:tracePt t="91638" x="6318250" y="3789363"/>
          <p14:tracePt t="91655" x="6318250" y="3729038"/>
          <p14:tracePt t="91672" x="6308725" y="3686175"/>
          <p14:tracePt t="91689" x="6300788" y="3651250"/>
          <p14:tracePt t="91705" x="6292850" y="3592513"/>
          <p14:tracePt t="91722" x="6275388" y="3549650"/>
          <p14:tracePt t="91739" x="6265863" y="3506788"/>
          <p14:tracePt t="91756" x="6249988" y="3463925"/>
          <p14:tracePt t="91772" x="6223000" y="3411538"/>
          <p14:tracePt t="91789" x="6189663" y="3343275"/>
          <p14:tracePt t="91806" x="6146800" y="3282950"/>
          <p14:tracePt t="91823" x="6103938" y="3222625"/>
          <p14:tracePt t="91839" x="6051550" y="3163888"/>
          <p14:tracePt t="91856" x="6000750" y="3128963"/>
          <p14:tracePt t="91873" x="5949950" y="3086100"/>
          <p14:tracePt t="91890" x="5915025" y="3060700"/>
          <p14:tracePt t="91907" x="5872163" y="3025775"/>
          <p14:tracePt t="91923" x="5811838" y="3008313"/>
          <p14:tracePt t="91940" x="5708650" y="2974975"/>
          <p14:tracePt t="91958" x="5580063" y="2940050"/>
          <p14:tracePt t="91973" x="5435600" y="2897188"/>
          <p14:tracePt t="91990" x="5307013" y="2863850"/>
          <p14:tracePt t="92007" x="5221288" y="2854325"/>
          <p14:tracePt t="92024" x="5168900" y="2846388"/>
          <p14:tracePt t="92041" x="5092700" y="2828925"/>
          <p14:tracePt t="92057" x="4954588" y="2803525"/>
          <p14:tracePt t="92074" x="4860925" y="2786063"/>
          <p14:tracePt t="92091" x="4775200" y="2786063"/>
          <p14:tracePt t="92108" x="4697413" y="2786063"/>
          <p14:tracePt t="92124" x="4654550" y="2786063"/>
          <p14:tracePt t="92141" x="4611688" y="2794000"/>
          <p14:tracePt t="92158" x="4568825" y="2811463"/>
          <p14:tracePt t="92175" x="4535488" y="2828925"/>
          <p14:tracePt t="92191" x="4508500" y="2836863"/>
          <p14:tracePt t="92208" x="4483100" y="2863850"/>
          <p14:tracePt t="92225" x="4440238" y="2897188"/>
          <p14:tracePt t="92225" x="4422775" y="2906713"/>
          <p14:tracePt t="92242" x="4364038" y="2965450"/>
          <p14:tracePt t="92258" x="4321175" y="3035300"/>
          <p14:tracePt t="92275" x="4286250" y="3094038"/>
          <p14:tracePt t="92292" x="4268788" y="3128963"/>
          <p14:tracePt t="92309" x="4260850" y="3171825"/>
          <p14:tracePt t="92326" x="4260850" y="3222625"/>
          <p14:tracePt t="92342" x="4260850" y="3265488"/>
          <p14:tracePt t="92359" x="4251325" y="3300413"/>
          <p14:tracePt t="92375" x="4251325" y="3343275"/>
          <p14:tracePt t="92393" x="4251325" y="3378200"/>
          <p14:tracePt t="92409" x="4260850" y="3446463"/>
          <p14:tracePt t="92426" x="4268788" y="3489325"/>
          <p14:tracePt t="92443" x="4286250" y="3540125"/>
          <p14:tracePt t="92460" x="4303713" y="3592513"/>
          <p14:tracePt t="92476" x="4329113" y="3643313"/>
          <p14:tracePt t="92493" x="4364038" y="3694113"/>
          <p14:tracePt t="92509" x="4406900" y="3746500"/>
          <p14:tracePt t="92527" x="4475163" y="3822700"/>
          <p14:tracePt t="92543" x="4508500" y="3865563"/>
          <p14:tracePt t="92560" x="4568825" y="3925888"/>
          <p14:tracePt t="92577" x="4611688" y="3951288"/>
          <p14:tracePt t="92577" x="4654550" y="3968750"/>
          <p14:tracePt t="92594" x="4749800" y="4029075"/>
          <p14:tracePt t="92610" x="4851400" y="4079875"/>
          <p14:tracePt t="92627" x="4972050" y="4149725"/>
          <p14:tracePt t="92644" x="5100638" y="4208463"/>
          <p14:tracePt t="92661" x="5194300" y="4235450"/>
          <p14:tracePt t="92677" x="5246688" y="4243388"/>
          <p14:tracePt t="92694" x="5297488" y="4243388"/>
          <p14:tracePt t="92711" x="5365750" y="4243388"/>
          <p14:tracePt t="92727" x="5435600" y="4243388"/>
          <p14:tracePt t="92744" x="5537200" y="4243388"/>
          <p14:tracePt t="92761" x="5726113" y="4225925"/>
          <p14:tracePt t="92778" x="5821363" y="4183063"/>
          <p14:tracePt t="92794" x="5915025" y="4149725"/>
          <p14:tracePt t="92812" x="6051550" y="4079875"/>
          <p14:tracePt t="92828" x="6154738" y="4021138"/>
          <p14:tracePt t="92845" x="6275388" y="3960813"/>
          <p14:tracePt t="92861" x="6335713" y="3892550"/>
          <p14:tracePt t="92879" x="6394450" y="3822700"/>
          <p14:tracePt t="92895" x="6411913" y="3763963"/>
          <p14:tracePt t="92912" x="6429375" y="3703638"/>
          <p14:tracePt t="92929" x="6429375" y="3651250"/>
          <p14:tracePt t="92929" x="6429375" y="3625850"/>
          <p14:tracePt t="92946" x="6429375" y="3557588"/>
          <p14:tracePt t="92962" x="6421438" y="3514725"/>
          <p14:tracePt t="92979" x="6403975" y="3463925"/>
          <p14:tracePt t="92996" x="6378575" y="3429000"/>
          <p14:tracePt t="93012" x="6361113" y="3394075"/>
          <p14:tracePt t="93029" x="6343650" y="3368675"/>
          <p14:tracePt t="93046" x="6300788" y="3335338"/>
          <p14:tracePt t="93063" x="6240463" y="3282950"/>
          <p14:tracePt t="93079" x="6129338" y="3214688"/>
          <p14:tracePt t="93096" x="6035675" y="3154363"/>
          <p14:tracePt t="93113" x="5864225" y="3078163"/>
          <p14:tracePt t="93130" x="5768975" y="3043238"/>
          <p14:tracePt t="93146" x="5675313" y="3017838"/>
          <p14:tracePt t="93163" x="5607050" y="3008313"/>
          <p14:tracePt t="93180" x="5546725" y="3000375"/>
          <p14:tracePt t="93197" x="5494338" y="3000375"/>
          <p14:tracePt t="93213" x="5435600" y="3000375"/>
          <p14:tracePt t="93230" x="5418138" y="3000375"/>
          <p14:tracePt t="93247" x="5400675" y="3000375"/>
          <p14:tracePt t="93264" x="5383213" y="3008313"/>
          <p14:tracePt t="93280" x="5340350" y="3008313"/>
          <p14:tracePt t="93280" x="5322888" y="3008313"/>
          <p14:tracePt t="93298" x="5229225" y="3008313"/>
          <p14:tracePt t="93314" x="5135563" y="3008313"/>
          <p14:tracePt t="93331" x="5032375" y="3008313"/>
          <p14:tracePt t="93348" x="4878388" y="3017838"/>
          <p14:tracePt t="93364" x="4757738" y="3017838"/>
          <p14:tracePt t="93381" x="4637088" y="3025775"/>
          <p14:tracePt t="93398" x="4568825" y="3035300"/>
          <p14:tracePt t="93415" x="4535488" y="3060700"/>
          <p14:tracePt t="93431" x="4500563" y="3078163"/>
          <p14:tracePt t="93448" x="4465638" y="3103563"/>
          <p14:tracePt t="93465" x="4432300" y="3136900"/>
          <p14:tracePt t="93465" x="4397375" y="3154363"/>
          <p14:tracePt t="93482" x="4354513" y="3197225"/>
          <p14:tracePt t="93498" x="4311650" y="3232150"/>
          <p14:tracePt t="93515" x="4268788" y="3282950"/>
          <p14:tracePt t="93532" x="4225925" y="3325813"/>
          <p14:tracePt t="93549" x="4200525" y="3368675"/>
          <p14:tracePt t="93565" x="4192588" y="3411538"/>
          <p14:tracePt t="93582" x="4175125" y="3454400"/>
          <p14:tracePt t="93599" x="4175125" y="3497263"/>
          <p14:tracePt t="93616" x="4175125" y="3532188"/>
          <p14:tracePt t="93632" x="4183063" y="3575050"/>
          <p14:tracePt t="93649" x="4208463" y="3625850"/>
          <p14:tracePt t="93666" x="4235450" y="3651250"/>
          <p14:tracePt t="93683" x="4286250" y="3703638"/>
          <p14:tracePt t="93700" x="4354513" y="3754438"/>
          <p14:tracePt t="93716" x="4465638" y="3814763"/>
          <p14:tracePt t="93733" x="4594225" y="3865563"/>
          <p14:tracePt t="93750" x="4757738" y="3935413"/>
          <p14:tracePt t="93767" x="4911725" y="3986213"/>
          <p14:tracePt t="93783" x="5065713" y="4029075"/>
          <p14:tracePt t="93800" x="5168900" y="4046538"/>
          <p14:tracePt t="93817" x="5254625" y="4064000"/>
          <p14:tracePt t="93817" x="5280025" y="4064000"/>
          <p14:tracePt t="93834" x="5365750" y="4064000"/>
          <p14:tracePt t="93850" x="5494338" y="4064000"/>
          <p14:tracePt t="93867" x="5607050" y="4064000"/>
          <p14:tracePt t="93884" x="5794375" y="4064000"/>
          <p14:tracePt t="93901" x="5957888" y="4064000"/>
          <p14:tracePt t="93917" x="6146800" y="4037013"/>
          <p14:tracePt t="93935" x="6283325" y="4021138"/>
          <p14:tracePt t="93951" x="6369050" y="4003675"/>
          <p14:tracePt t="93968" x="6411913" y="3994150"/>
          <p14:tracePt t="93984" x="6472238" y="3986213"/>
          <p14:tracePt t="94001" x="6515100" y="3978275"/>
          <p14:tracePt t="94018" x="6540500" y="3978275"/>
          <p14:tracePt t="94034" x="6557963" y="3978275"/>
          <p14:tracePt t="94282" x="6557963" y="3986213"/>
          <p14:tracePt t="94290" x="6532563" y="4003675"/>
          <p14:tracePt t="94305" x="6497638" y="4037013"/>
          <p14:tracePt t="94319" x="6421438" y="4106863"/>
          <p14:tracePt t="94336" x="6335713" y="4175125"/>
          <p14:tracePt t="94353" x="6129338" y="4337050"/>
          <p14:tracePt t="94370" x="5957888" y="4465638"/>
          <p14:tracePt t="94386" x="5726113" y="4611688"/>
          <p14:tracePt t="94404" x="5546725" y="4732338"/>
          <p14:tracePt t="94420" x="5400675" y="4818063"/>
          <p14:tracePt t="94438" x="5272088" y="4886325"/>
          <p14:tracePt t="94453" x="5143500" y="4937125"/>
          <p14:tracePt t="94470" x="4997450" y="4989513"/>
          <p14:tracePt t="94487" x="4818063" y="5022850"/>
          <p14:tracePt t="94504" x="4594225" y="5032375"/>
          <p14:tracePt t="94520" x="4397375" y="5049838"/>
          <p14:tracePt t="94520" x="4294188" y="5065713"/>
          <p14:tracePt t="94538" x="4079875" y="5075238"/>
          <p14:tracePt t="94554" x="3917950" y="5083175"/>
          <p14:tracePt t="94571" x="3736975" y="5100638"/>
          <p14:tracePt t="94587" x="3565525" y="5100638"/>
          <p14:tracePt t="94605" x="3300413" y="5100638"/>
          <p14:tracePt t="94621" x="3060700" y="5100638"/>
          <p14:tracePt t="94638" x="2803525" y="5100638"/>
          <p14:tracePt t="94655" x="2536825" y="5100638"/>
          <p14:tracePt t="94671" x="2349500" y="5100638"/>
          <p14:tracePt t="94688" x="2211388" y="5100638"/>
          <p14:tracePt t="94705" x="2057400" y="5100638"/>
          <p14:tracePt t="94722" x="1954213" y="5100638"/>
          <p14:tracePt t="94738" x="1868488" y="5100638"/>
          <p14:tracePt t="94755" x="1800225" y="5100638"/>
          <p14:tracePt t="94772" x="1774825" y="5100638"/>
          <p14:tracePt t="94789" x="1757363" y="5108575"/>
          <p14:tracePt t="94881" x="1749425" y="5108575"/>
          <p14:tracePt t="94898" x="1731963" y="5108575"/>
          <p14:tracePt t="94906" x="1706563" y="5108575"/>
          <p14:tracePt t="94923" x="1689100" y="5108575"/>
          <p14:tracePt t="94940" x="1679575" y="5108575"/>
          <p14:tracePt t="95066" x="1679575" y="5100638"/>
          <p14:tracePt t="95074" x="1689100" y="5100638"/>
          <p14:tracePt t="95075" x="1697038" y="5100638"/>
          <p14:tracePt t="95107" x="1706563" y="5092700"/>
          <p14:tracePt t="95124" x="1714500" y="5092700"/>
          <p14:tracePt t="95141" x="1722438" y="5092700"/>
          <p14:tracePt t="95157" x="1757363" y="5083175"/>
          <p14:tracePt t="95175" x="1792288" y="5083175"/>
          <p14:tracePt t="95191" x="1835150" y="5083175"/>
          <p14:tracePt t="95208" x="1885950" y="5083175"/>
          <p14:tracePt t="95224" x="1928813" y="5083175"/>
          <p14:tracePt t="95241" x="1979613" y="5083175"/>
          <p14:tracePt t="95258" x="2006600" y="5083175"/>
          <p14:tracePt t="95275" x="2049463" y="5083175"/>
          <p14:tracePt t="95291" x="2108200" y="5083175"/>
          <p14:tracePt t="95308" x="2178050" y="5083175"/>
          <p14:tracePt t="95325" x="2306638" y="5092700"/>
          <p14:tracePt t="95341" x="2392363" y="5100638"/>
          <p14:tracePt t="95359" x="2468563" y="5108575"/>
          <p14:tracePt t="95375" x="2554288" y="5118100"/>
          <p14:tracePt t="95392" x="2606675" y="5118100"/>
          <p14:tracePt t="95408" x="2811463" y="5135563"/>
          <p14:tracePt t="95442" x="2940050" y="5168900"/>
          <p14:tracePt t="95460" x="3189288" y="5221288"/>
          <p14:tracePt t="95493" x="3240088" y="5221288"/>
          <p14:tracePt t="98161" x="3249613" y="5221288"/>
          <p14:tracePt t="98266" x="3249613" y="5229225"/>
          <p14:tracePt t="98313" x="3240088" y="5229225"/>
          <p14:tracePt t="98321" x="3240088" y="5237163"/>
          <p14:tracePt t="98325" x="3232150" y="5237163"/>
          <p14:tracePt t="98341" x="3222625" y="5237163"/>
          <p14:tracePt t="98358" x="3222625" y="5246688"/>
          <p14:tracePt t="98375" x="3214688" y="5254625"/>
          <p14:tracePt t="98392" x="3197225" y="5264150"/>
          <p14:tracePt t="98408" x="3179763" y="5280025"/>
          <p14:tracePt t="98408" x="3171825" y="5280025"/>
          <p14:tracePt t="98426" x="3163888" y="5289550"/>
          <p14:tracePt t="98442" x="3154363" y="5297488"/>
          <p14:tracePt t="98546" x="3154363" y="5307013"/>
          <p14:tracePt t="99962" x="3154363" y="5314950"/>
          <p14:tracePt t="100762" x="3154363" y="5322888"/>
          <p14:tracePt t="100776" x="3154363" y="5332413"/>
          <p14:tracePt t="101234" x="3163888" y="5332413"/>
          <p14:tracePt t="101290" x="3171825" y="5332413"/>
          <p14:tracePt t="101314" x="3179763" y="5332413"/>
          <p14:tracePt t="101450" x="3179763" y="5322888"/>
          <p14:tracePt t="101619" x="3189288" y="5322888"/>
          <p14:tracePt t="101930" x="3189288" y="5314950"/>
          <p14:tracePt t="102786" x="3197225" y="5314950"/>
          <p14:tracePt t="102794" x="3197225" y="5307013"/>
          <p14:tracePt t="102800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117"/>
          <p:cNvGrpSpPr>
            <a:grpSpLocks/>
          </p:cNvGrpSpPr>
          <p:nvPr/>
        </p:nvGrpSpPr>
        <p:grpSpPr bwMode="auto">
          <a:xfrm>
            <a:off x="-541338" y="404813"/>
            <a:ext cx="9685338" cy="7018337"/>
            <a:chOff x="-436" y="0"/>
            <a:chExt cx="6196" cy="4692"/>
          </a:xfrm>
        </p:grpSpPr>
        <p:grpSp>
          <p:nvGrpSpPr>
            <p:cNvPr id="34820" name="Group 4"/>
            <p:cNvGrpSpPr>
              <a:grpSpLocks/>
            </p:cNvGrpSpPr>
            <p:nvPr/>
          </p:nvGrpSpPr>
          <p:grpSpPr bwMode="auto">
            <a:xfrm>
              <a:off x="3" y="3"/>
              <a:ext cx="662" cy="734"/>
              <a:chOff x="0" y="0"/>
              <a:chExt cx="763" cy="787"/>
            </a:xfrm>
          </p:grpSpPr>
          <p:sp>
            <p:nvSpPr>
              <p:cNvPr id="34928" name="Rectangle 5"/>
              <p:cNvSpPr>
                <a:spLocks noChangeArrowheads="1"/>
              </p:cNvSpPr>
              <p:nvPr/>
            </p:nvSpPr>
            <p:spPr bwMode="auto">
              <a:xfrm>
                <a:off x="43" y="0"/>
                <a:ext cx="677" cy="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2000">
                    <a:latin typeface="Times New Roman" pitchFamily="18" charset="0"/>
                  </a:rPr>
                  <a:t>显示字符</a:t>
                </a:r>
              </a:p>
              <a:p>
                <a:pPr algn="ctr" eaLnBrk="0" hangingPunct="0"/>
                <a:endParaRPr kumimoji="1"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34929" name="Rectangle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3" cy="787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1" name="Group 7"/>
            <p:cNvGrpSpPr>
              <a:grpSpLocks/>
            </p:cNvGrpSpPr>
            <p:nvPr/>
          </p:nvGrpSpPr>
          <p:grpSpPr bwMode="auto">
            <a:xfrm>
              <a:off x="665" y="3"/>
              <a:ext cx="3429" cy="358"/>
              <a:chOff x="763" y="0"/>
              <a:chExt cx="3952" cy="384"/>
            </a:xfrm>
          </p:grpSpPr>
          <p:sp>
            <p:nvSpPr>
              <p:cNvPr id="34926" name="Rectangle 8"/>
              <p:cNvSpPr>
                <a:spLocks noChangeArrowheads="1"/>
              </p:cNvSpPr>
              <p:nvPr/>
            </p:nvSpPr>
            <p:spPr bwMode="auto">
              <a:xfrm>
                <a:off x="806" y="0"/>
                <a:ext cx="3866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2000" b="1">
                    <a:latin typeface="Times New Roman" pitchFamily="18" charset="0"/>
                  </a:rPr>
                  <a:t>段       符       号</a:t>
                </a:r>
              </a:p>
              <a:p>
                <a:pPr algn="ctr" eaLnBrk="0" hangingPunct="0"/>
                <a:endParaRPr kumimoji="1" lang="en-US" altLang="zh-CN" sz="2000" b="1">
                  <a:latin typeface="Times New Roman" pitchFamily="18" charset="0"/>
                </a:endParaRPr>
              </a:p>
            </p:txBody>
          </p:sp>
          <p:sp>
            <p:nvSpPr>
              <p:cNvPr id="34927" name="Rectangle 9"/>
              <p:cNvSpPr>
                <a:spLocks noChangeArrowheads="1"/>
              </p:cNvSpPr>
              <p:nvPr/>
            </p:nvSpPr>
            <p:spPr bwMode="auto">
              <a:xfrm>
                <a:off x="763" y="0"/>
                <a:ext cx="3952" cy="384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2" name="Group 10"/>
            <p:cNvGrpSpPr>
              <a:grpSpLocks/>
            </p:cNvGrpSpPr>
            <p:nvPr/>
          </p:nvGrpSpPr>
          <p:grpSpPr bwMode="auto">
            <a:xfrm>
              <a:off x="4094" y="3"/>
              <a:ext cx="1663" cy="358"/>
              <a:chOff x="4715" y="0"/>
              <a:chExt cx="1917" cy="384"/>
            </a:xfrm>
          </p:grpSpPr>
          <p:sp>
            <p:nvSpPr>
              <p:cNvPr id="34924" name="Rectangle 11"/>
              <p:cNvSpPr>
                <a:spLocks noChangeArrowheads="1"/>
              </p:cNvSpPr>
              <p:nvPr/>
            </p:nvSpPr>
            <p:spPr bwMode="auto">
              <a:xfrm>
                <a:off x="4758" y="0"/>
                <a:ext cx="1831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1600">
                    <a:latin typeface="Times New Roman" pitchFamily="18" charset="0"/>
                  </a:rPr>
                  <a:t>十六进制代码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25" name="Rectangle 12"/>
              <p:cNvSpPr>
                <a:spLocks noChangeArrowheads="1"/>
              </p:cNvSpPr>
              <p:nvPr/>
            </p:nvSpPr>
            <p:spPr bwMode="auto">
              <a:xfrm>
                <a:off x="4715" y="0"/>
                <a:ext cx="1917" cy="384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3" name="Group 13"/>
            <p:cNvGrpSpPr>
              <a:grpSpLocks/>
            </p:cNvGrpSpPr>
            <p:nvPr/>
          </p:nvGrpSpPr>
          <p:grpSpPr bwMode="auto">
            <a:xfrm>
              <a:off x="665" y="361"/>
              <a:ext cx="429" cy="376"/>
              <a:chOff x="763" y="384"/>
              <a:chExt cx="494" cy="403"/>
            </a:xfrm>
          </p:grpSpPr>
          <p:sp>
            <p:nvSpPr>
              <p:cNvPr id="34922" name="Rectangle 14"/>
              <p:cNvSpPr>
                <a:spLocks noChangeArrowheads="1"/>
              </p:cNvSpPr>
              <p:nvPr/>
            </p:nvSpPr>
            <p:spPr bwMode="auto">
              <a:xfrm>
                <a:off x="806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dp</a:t>
                </a:r>
              </a:p>
              <a:p>
                <a:pPr algn="ctr" eaLnBrk="0" hangingPunct="0"/>
                <a:endParaRPr kumimoji="1"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34923" name="Rectangle 15"/>
              <p:cNvSpPr>
                <a:spLocks noChangeArrowheads="1"/>
              </p:cNvSpPr>
              <p:nvPr/>
            </p:nvSpPr>
            <p:spPr bwMode="auto">
              <a:xfrm>
                <a:off x="763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4" name="Group 16"/>
            <p:cNvGrpSpPr>
              <a:grpSpLocks/>
            </p:cNvGrpSpPr>
            <p:nvPr/>
          </p:nvGrpSpPr>
          <p:grpSpPr bwMode="auto">
            <a:xfrm>
              <a:off x="1094" y="361"/>
              <a:ext cx="428" cy="376"/>
              <a:chOff x="1257" y="384"/>
              <a:chExt cx="494" cy="403"/>
            </a:xfrm>
          </p:grpSpPr>
          <p:sp>
            <p:nvSpPr>
              <p:cNvPr id="34920" name="Rectangle 17"/>
              <p:cNvSpPr>
                <a:spLocks noChangeArrowheads="1"/>
              </p:cNvSpPr>
              <p:nvPr/>
            </p:nvSpPr>
            <p:spPr bwMode="auto">
              <a:xfrm>
                <a:off x="1300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g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21" name="Rectangle 18"/>
              <p:cNvSpPr>
                <a:spLocks noChangeArrowheads="1"/>
              </p:cNvSpPr>
              <p:nvPr/>
            </p:nvSpPr>
            <p:spPr bwMode="auto">
              <a:xfrm>
                <a:off x="1257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5" name="Group 19"/>
            <p:cNvGrpSpPr>
              <a:grpSpLocks/>
            </p:cNvGrpSpPr>
            <p:nvPr/>
          </p:nvGrpSpPr>
          <p:grpSpPr bwMode="auto">
            <a:xfrm>
              <a:off x="1522" y="361"/>
              <a:ext cx="429" cy="376"/>
              <a:chOff x="1751" y="384"/>
              <a:chExt cx="494" cy="403"/>
            </a:xfrm>
          </p:grpSpPr>
          <p:sp>
            <p:nvSpPr>
              <p:cNvPr id="34918" name="Rectangle 20"/>
              <p:cNvSpPr>
                <a:spLocks noChangeArrowheads="1"/>
              </p:cNvSpPr>
              <p:nvPr/>
            </p:nvSpPr>
            <p:spPr bwMode="auto">
              <a:xfrm>
                <a:off x="1794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f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19" name="Rectangle 21"/>
              <p:cNvSpPr>
                <a:spLocks noChangeArrowheads="1"/>
              </p:cNvSpPr>
              <p:nvPr/>
            </p:nvSpPr>
            <p:spPr bwMode="auto">
              <a:xfrm>
                <a:off x="1751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6" name="Group 22"/>
            <p:cNvGrpSpPr>
              <a:grpSpLocks/>
            </p:cNvGrpSpPr>
            <p:nvPr/>
          </p:nvGrpSpPr>
          <p:grpSpPr bwMode="auto">
            <a:xfrm>
              <a:off x="1951" y="361"/>
              <a:ext cx="428" cy="376"/>
              <a:chOff x="2245" y="384"/>
              <a:chExt cx="494" cy="403"/>
            </a:xfrm>
          </p:grpSpPr>
          <p:sp>
            <p:nvSpPr>
              <p:cNvPr id="34916" name="Rectangle 23"/>
              <p:cNvSpPr>
                <a:spLocks noChangeArrowheads="1"/>
              </p:cNvSpPr>
              <p:nvPr/>
            </p:nvSpPr>
            <p:spPr bwMode="auto">
              <a:xfrm>
                <a:off x="2288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e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17" name="Rectangle 24"/>
              <p:cNvSpPr>
                <a:spLocks noChangeArrowheads="1"/>
              </p:cNvSpPr>
              <p:nvPr/>
            </p:nvSpPr>
            <p:spPr bwMode="auto">
              <a:xfrm>
                <a:off x="2245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7" name="Group 25"/>
            <p:cNvGrpSpPr>
              <a:grpSpLocks/>
            </p:cNvGrpSpPr>
            <p:nvPr/>
          </p:nvGrpSpPr>
          <p:grpSpPr bwMode="auto">
            <a:xfrm>
              <a:off x="2379" y="361"/>
              <a:ext cx="429" cy="376"/>
              <a:chOff x="2739" y="384"/>
              <a:chExt cx="494" cy="403"/>
            </a:xfrm>
          </p:grpSpPr>
          <p:sp>
            <p:nvSpPr>
              <p:cNvPr id="34914" name="Rectangle 26"/>
              <p:cNvSpPr>
                <a:spLocks noChangeArrowheads="1"/>
              </p:cNvSpPr>
              <p:nvPr/>
            </p:nvSpPr>
            <p:spPr bwMode="auto">
              <a:xfrm>
                <a:off x="2782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d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15" name="Rectangle 27"/>
              <p:cNvSpPr>
                <a:spLocks noChangeArrowheads="1"/>
              </p:cNvSpPr>
              <p:nvPr/>
            </p:nvSpPr>
            <p:spPr bwMode="auto">
              <a:xfrm>
                <a:off x="2739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8" name="Group 28"/>
            <p:cNvGrpSpPr>
              <a:grpSpLocks/>
            </p:cNvGrpSpPr>
            <p:nvPr/>
          </p:nvGrpSpPr>
          <p:grpSpPr bwMode="auto">
            <a:xfrm>
              <a:off x="2808" y="361"/>
              <a:ext cx="429" cy="376"/>
              <a:chOff x="3233" y="384"/>
              <a:chExt cx="494" cy="403"/>
            </a:xfrm>
          </p:grpSpPr>
          <p:sp>
            <p:nvSpPr>
              <p:cNvPr id="34912" name="Rectangle 29"/>
              <p:cNvSpPr>
                <a:spLocks noChangeArrowheads="1"/>
              </p:cNvSpPr>
              <p:nvPr/>
            </p:nvSpPr>
            <p:spPr bwMode="auto">
              <a:xfrm>
                <a:off x="3276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c</a:t>
                </a:r>
              </a:p>
              <a:p>
                <a:pPr algn="ctr" eaLnBrk="0" hangingPunct="0"/>
                <a:endParaRPr kumimoji="1"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13" name="Rectangle 30"/>
              <p:cNvSpPr>
                <a:spLocks noChangeArrowheads="1"/>
              </p:cNvSpPr>
              <p:nvPr/>
            </p:nvSpPr>
            <p:spPr bwMode="auto">
              <a:xfrm>
                <a:off x="3233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9" name="Group 31"/>
            <p:cNvGrpSpPr>
              <a:grpSpLocks/>
            </p:cNvGrpSpPr>
            <p:nvPr/>
          </p:nvGrpSpPr>
          <p:grpSpPr bwMode="auto">
            <a:xfrm>
              <a:off x="3237" y="361"/>
              <a:ext cx="428" cy="376"/>
              <a:chOff x="3727" y="384"/>
              <a:chExt cx="494" cy="403"/>
            </a:xfrm>
          </p:grpSpPr>
          <p:sp>
            <p:nvSpPr>
              <p:cNvPr id="34910" name="Rectangle 32"/>
              <p:cNvSpPr>
                <a:spLocks noChangeArrowheads="1"/>
              </p:cNvSpPr>
              <p:nvPr/>
            </p:nvSpPr>
            <p:spPr bwMode="auto">
              <a:xfrm>
                <a:off x="3770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b</a:t>
                </a:r>
              </a:p>
              <a:p>
                <a:pPr algn="ctr" eaLnBrk="0" hangingPunct="0"/>
                <a:endParaRPr kumimoji="1"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11" name="Rectangle 33"/>
              <p:cNvSpPr>
                <a:spLocks noChangeArrowheads="1"/>
              </p:cNvSpPr>
              <p:nvPr/>
            </p:nvSpPr>
            <p:spPr bwMode="auto">
              <a:xfrm>
                <a:off x="3727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0" name="Group 34"/>
            <p:cNvGrpSpPr>
              <a:grpSpLocks/>
            </p:cNvGrpSpPr>
            <p:nvPr/>
          </p:nvGrpSpPr>
          <p:grpSpPr bwMode="auto">
            <a:xfrm>
              <a:off x="3665" y="361"/>
              <a:ext cx="429" cy="376"/>
              <a:chOff x="4221" y="384"/>
              <a:chExt cx="494" cy="403"/>
            </a:xfrm>
          </p:grpSpPr>
          <p:sp>
            <p:nvSpPr>
              <p:cNvPr id="34908" name="Rectangle 35"/>
              <p:cNvSpPr>
                <a:spLocks noChangeArrowheads="1"/>
              </p:cNvSpPr>
              <p:nvPr/>
            </p:nvSpPr>
            <p:spPr bwMode="auto">
              <a:xfrm>
                <a:off x="4264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a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9" name="Rectangle 36"/>
              <p:cNvSpPr>
                <a:spLocks noChangeArrowheads="1"/>
              </p:cNvSpPr>
              <p:nvPr/>
            </p:nvSpPr>
            <p:spPr bwMode="auto">
              <a:xfrm>
                <a:off x="4221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1" name="Group 37"/>
            <p:cNvGrpSpPr>
              <a:grpSpLocks/>
            </p:cNvGrpSpPr>
            <p:nvPr/>
          </p:nvGrpSpPr>
          <p:grpSpPr bwMode="auto">
            <a:xfrm>
              <a:off x="4094" y="361"/>
              <a:ext cx="1042" cy="376"/>
              <a:chOff x="4715" y="384"/>
              <a:chExt cx="743" cy="403"/>
            </a:xfrm>
          </p:grpSpPr>
          <p:sp>
            <p:nvSpPr>
              <p:cNvPr id="34906" name="Rectangle 38"/>
              <p:cNvSpPr>
                <a:spLocks noChangeArrowheads="1"/>
              </p:cNvSpPr>
              <p:nvPr/>
            </p:nvSpPr>
            <p:spPr bwMode="auto">
              <a:xfrm>
                <a:off x="4758" y="384"/>
                <a:ext cx="657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1600">
                    <a:latin typeface="Times New Roman" pitchFamily="18" charset="0"/>
                  </a:rPr>
                  <a:t>共阴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7" name="Rectangle 39"/>
              <p:cNvSpPr>
                <a:spLocks noChangeArrowheads="1"/>
              </p:cNvSpPr>
              <p:nvPr/>
            </p:nvSpPr>
            <p:spPr bwMode="auto">
              <a:xfrm>
                <a:off x="4715" y="384"/>
                <a:ext cx="743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2" name="Group 40"/>
            <p:cNvGrpSpPr>
              <a:grpSpLocks/>
            </p:cNvGrpSpPr>
            <p:nvPr/>
          </p:nvGrpSpPr>
          <p:grpSpPr bwMode="auto">
            <a:xfrm>
              <a:off x="5112" y="360"/>
              <a:ext cx="624" cy="376"/>
              <a:chOff x="5458" y="384"/>
              <a:chExt cx="1174" cy="403"/>
            </a:xfrm>
          </p:grpSpPr>
          <p:sp>
            <p:nvSpPr>
              <p:cNvPr id="34904" name="Rectangle 41"/>
              <p:cNvSpPr>
                <a:spLocks noChangeArrowheads="1"/>
              </p:cNvSpPr>
              <p:nvPr/>
            </p:nvSpPr>
            <p:spPr bwMode="auto">
              <a:xfrm>
                <a:off x="5501" y="384"/>
                <a:ext cx="108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1600">
                    <a:latin typeface="Times New Roman" pitchFamily="18" charset="0"/>
                  </a:rPr>
                  <a:t>共阳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5" name="Rectangle 42"/>
              <p:cNvSpPr>
                <a:spLocks noChangeArrowheads="1"/>
              </p:cNvSpPr>
              <p:nvPr/>
            </p:nvSpPr>
            <p:spPr bwMode="auto">
              <a:xfrm>
                <a:off x="5458" y="384"/>
                <a:ext cx="117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3" name="Group 43"/>
            <p:cNvGrpSpPr>
              <a:grpSpLocks/>
            </p:cNvGrpSpPr>
            <p:nvPr/>
          </p:nvGrpSpPr>
          <p:grpSpPr bwMode="auto">
            <a:xfrm>
              <a:off x="3" y="737"/>
              <a:ext cx="662" cy="3580"/>
              <a:chOff x="0" y="787"/>
              <a:chExt cx="763" cy="3840"/>
            </a:xfrm>
          </p:grpSpPr>
          <p:sp>
            <p:nvSpPr>
              <p:cNvPr id="34902" name="Rectangle 44"/>
              <p:cNvSpPr>
                <a:spLocks noChangeArrowheads="1"/>
              </p:cNvSpPr>
              <p:nvPr/>
            </p:nvSpPr>
            <p:spPr bwMode="auto">
              <a:xfrm>
                <a:off x="43" y="787"/>
                <a:ext cx="677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2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3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4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5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6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9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A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B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C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D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E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P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3" name="Rectangle 45"/>
              <p:cNvSpPr>
                <a:spLocks noChangeArrowheads="1"/>
              </p:cNvSpPr>
              <p:nvPr/>
            </p:nvSpPr>
            <p:spPr bwMode="auto">
              <a:xfrm>
                <a:off x="0" y="787"/>
                <a:ext cx="763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4" name="Group 46"/>
            <p:cNvGrpSpPr>
              <a:grpSpLocks/>
            </p:cNvGrpSpPr>
            <p:nvPr/>
          </p:nvGrpSpPr>
          <p:grpSpPr bwMode="auto">
            <a:xfrm>
              <a:off x="665" y="737"/>
              <a:ext cx="429" cy="3580"/>
              <a:chOff x="763" y="787"/>
              <a:chExt cx="494" cy="3840"/>
            </a:xfrm>
          </p:grpSpPr>
          <p:sp>
            <p:nvSpPr>
              <p:cNvPr id="34900" name="Rectangle 47"/>
              <p:cNvSpPr>
                <a:spLocks noChangeArrowheads="1"/>
              </p:cNvSpPr>
              <p:nvPr/>
            </p:nvSpPr>
            <p:spPr bwMode="auto">
              <a:xfrm>
                <a:off x="806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1" name="Rectangle 48"/>
              <p:cNvSpPr>
                <a:spLocks noChangeArrowheads="1"/>
              </p:cNvSpPr>
              <p:nvPr/>
            </p:nvSpPr>
            <p:spPr bwMode="auto">
              <a:xfrm>
                <a:off x="763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5" name="Group 49"/>
            <p:cNvGrpSpPr>
              <a:grpSpLocks/>
            </p:cNvGrpSpPr>
            <p:nvPr/>
          </p:nvGrpSpPr>
          <p:grpSpPr bwMode="auto">
            <a:xfrm>
              <a:off x="1094" y="737"/>
              <a:ext cx="428" cy="3580"/>
              <a:chOff x="1257" y="787"/>
              <a:chExt cx="494" cy="3840"/>
            </a:xfrm>
          </p:grpSpPr>
          <p:sp>
            <p:nvSpPr>
              <p:cNvPr id="34898" name="Rectangle 50"/>
              <p:cNvSpPr>
                <a:spLocks noChangeArrowheads="1"/>
              </p:cNvSpPr>
              <p:nvPr/>
            </p:nvSpPr>
            <p:spPr bwMode="auto">
              <a:xfrm>
                <a:off x="1300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9" name="Rectangle 51"/>
              <p:cNvSpPr>
                <a:spLocks noChangeArrowheads="1"/>
              </p:cNvSpPr>
              <p:nvPr/>
            </p:nvSpPr>
            <p:spPr bwMode="auto">
              <a:xfrm>
                <a:off x="1257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6" name="Group 52"/>
            <p:cNvGrpSpPr>
              <a:grpSpLocks/>
            </p:cNvGrpSpPr>
            <p:nvPr/>
          </p:nvGrpSpPr>
          <p:grpSpPr bwMode="auto">
            <a:xfrm>
              <a:off x="1522" y="737"/>
              <a:ext cx="429" cy="3580"/>
              <a:chOff x="1751" y="787"/>
              <a:chExt cx="494" cy="3840"/>
            </a:xfrm>
          </p:grpSpPr>
          <p:sp>
            <p:nvSpPr>
              <p:cNvPr id="34896" name="Rectangle 53"/>
              <p:cNvSpPr>
                <a:spLocks noChangeArrowheads="1"/>
              </p:cNvSpPr>
              <p:nvPr/>
            </p:nvSpPr>
            <p:spPr bwMode="auto">
              <a:xfrm>
                <a:off x="1794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7" name="Rectangle 54"/>
              <p:cNvSpPr>
                <a:spLocks noChangeArrowheads="1"/>
              </p:cNvSpPr>
              <p:nvPr/>
            </p:nvSpPr>
            <p:spPr bwMode="auto">
              <a:xfrm>
                <a:off x="1751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7" name="Group 55"/>
            <p:cNvGrpSpPr>
              <a:grpSpLocks/>
            </p:cNvGrpSpPr>
            <p:nvPr/>
          </p:nvGrpSpPr>
          <p:grpSpPr bwMode="auto">
            <a:xfrm>
              <a:off x="1951" y="737"/>
              <a:ext cx="428" cy="3580"/>
              <a:chOff x="2245" y="787"/>
              <a:chExt cx="494" cy="3840"/>
            </a:xfrm>
          </p:grpSpPr>
          <p:sp>
            <p:nvSpPr>
              <p:cNvPr id="34894" name="Rectangle 56"/>
              <p:cNvSpPr>
                <a:spLocks noChangeArrowheads="1"/>
              </p:cNvSpPr>
              <p:nvPr/>
            </p:nvSpPr>
            <p:spPr bwMode="auto">
              <a:xfrm>
                <a:off x="2288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5" name="Rectangle 57"/>
              <p:cNvSpPr>
                <a:spLocks noChangeArrowheads="1"/>
              </p:cNvSpPr>
              <p:nvPr/>
            </p:nvSpPr>
            <p:spPr bwMode="auto">
              <a:xfrm>
                <a:off x="2245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8" name="Group 58"/>
            <p:cNvGrpSpPr>
              <a:grpSpLocks/>
            </p:cNvGrpSpPr>
            <p:nvPr/>
          </p:nvGrpSpPr>
          <p:grpSpPr bwMode="auto">
            <a:xfrm>
              <a:off x="2379" y="737"/>
              <a:ext cx="429" cy="3580"/>
              <a:chOff x="2739" y="787"/>
              <a:chExt cx="494" cy="3840"/>
            </a:xfrm>
          </p:grpSpPr>
          <p:sp>
            <p:nvSpPr>
              <p:cNvPr id="34892" name="Rectangle 59"/>
              <p:cNvSpPr>
                <a:spLocks noChangeArrowheads="1"/>
              </p:cNvSpPr>
              <p:nvPr/>
            </p:nvSpPr>
            <p:spPr bwMode="auto">
              <a:xfrm>
                <a:off x="2782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3" name="Rectangle 60"/>
              <p:cNvSpPr>
                <a:spLocks noChangeArrowheads="1"/>
              </p:cNvSpPr>
              <p:nvPr/>
            </p:nvSpPr>
            <p:spPr bwMode="auto">
              <a:xfrm>
                <a:off x="2739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9" name="Group 61"/>
            <p:cNvGrpSpPr>
              <a:grpSpLocks/>
            </p:cNvGrpSpPr>
            <p:nvPr/>
          </p:nvGrpSpPr>
          <p:grpSpPr bwMode="auto">
            <a:xfrm>
              <a:off x="2808" y="737"/>
              <a:ext cx="429" cy="3580"/>
              <a:chOff x="3233" y="787"/>
              <a:chExt cx="494" cy="3840"/>
            </a:xfrm>
          </p:grpSpPr>
          <p:sp>
            <p:nvSpPr>
              <p:cNvPr id="34890" name="Rectangle 62"/>
              <p:cNvSpPr>
                <a:spLocks noChangeArrowheads="1"/>
              </p:cNvSpPr>
              <p:nvPr/>
            </p:nvSpPr>
            <p:spPr bwMode="auto">
              <a:xfrm>
                <a:off x="3276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1" name="Rectangle 63"/>
              <p:cNvSpPr>
                <a:spLocks noChangeArrowheads="1"/>
              </p:cNvSpPr>
              <p:nvPr/>
            </p:nvSpPr>
            <p:spPr bwMode="auto">
              <a:xfrm>
                <a:off x="3233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0" name="Group 64"/>
            <p:cNvGrpSpPr>
              <a:grpSpLocks/>
            </p:cNvGrpSpPr>
            <p:nvPr/>
          </p:nvGrpSpPr>
          <p:grpSpPr bwMode="auto">
            <a:xfrm>
              <a:off x="3237" y="737"/>
              <a:ext cx="428" cy="3580"/>
              <a:chOff x="3727" y="787"/>
              <a:chExt cx="494" cy="3840"/>
            </a:xfrm>
          </p:grpSpPr>
          <p:sp>
            <p:nvSpPr>
              <p:cNvPr id="34888" name="Rectangle 65"/>
              <p:cNvSpPr>
                <a:spLocks noChangeArrowheads="1"/>
              </p:cNvSpPr>
              <p:nvPr/>
            </p:nvSpPr>
            <p:spPr bwMode="auto">
              <a:xfrm>
                <a:off x="3770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89" name="Rectangle 66"/>
              <p:cNvSpPr>
                <a:spLocks noChangeArrowheads="1"/>
              </p:cNvSpPr>
              <p:nvPr/>
            </p:nvSpPr>
            <p:spPr bwMode="auto">
              <a:xfrm>
                <a:off x="3727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1" name="Group 67"/>
            <p:cNvGrpSpPr>
              <a:grpSpLocks/>
            </p:cNvGrpSpPr>
            <p:nvPr/>
          </p:nvGrpSpPr>
          <p:grpSpPr bwMode="auto">
            <a:xfrm>
              <a:off x="3665" y="737"/>
              <a:ext cx="429" cy="3580"/>
              <a:chOff x="4221" y="787"/>
              <a:chExt cx="494" cy="3840"/>
            </a:xfrm>
          </p:grpSpPr>
          <p:sp>
            <p:nvSpPr>
              <p:cNvPr id="34886" name="Rectangle 68"/>
              <p:cNvSpPr>
                <a:spLocks noChangeArrowheads="1"/>
              </p:cNvSpPr>
              <p:nvPr/>
            </p:nvSpPr>
            <p:spPr bwMode="auto">
              <a:xfrm>
                <a:off x="4264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87" name="Rectangle 69"/>
              <p:cNvSpPr>
                <a:spLocks noChangeArrowheads="1"/>
              </p:cNvSpPr>
              <p:nvPr/>
            </p:nvSpPr>
            <p:spPr bwMode="auto">
              <a:xfrm>
                <a:off x="4221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2" name="Group 70"/>
            <p:cNvGrpSpPr>
              <a:grpSpLocks/>
            </p:cNvGrpSpPr>
            <p:nvPr/>
          </p:nvGrpSpPr>
          <p:grpSpPr bwMode="auto">
            <a:xfrm>
              <a:off x="4094" y="737"/>
              <a:ext cx="1023" cy="3580"/>
              <a:chOff x="4715" y="787"/>
              <a:chExt cx="1179" cy="3840"/>
            </a:xfrm>
          </p:grpSpPr>
          <p:sp>
            <p:nvSpPr>
              <p:cNvPr id="34884" name="Rectangle 71"/>
              <p:cNvSpPr>
                <a:spLocks noChangeArrowheads="1"/>
              </p:cNvSpPr>
              <p:nvPr/>
            </p:nvSpPr>
            <p:spPr bwMode="auto">
              <a:xfrm>
                <a:off x="4758" y="787"/>
                <a:ext cx="1093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3FH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06H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5BH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4FH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66H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6DH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7DH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07H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7FH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6FH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77H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7CH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39H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5EH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79H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71H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76H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F3H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85" name="Rectangle 72"/>
              <p:cNvSpPr>
                <a:spLocks noChangeArrowheads="1"/>
              </p:cNvSpPr>
              <p:nvPr/>
            </p:nvSpPr>
            <p:spPr bwMode="auto">
              <a:xfrm>
                <a:off x="4715" y="787"/>
                <a:ext cx="1179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3" name="Group 73"/>
            <p:cNvGrpSpPr>
              <a:grpSpLocks/>
            </p:cNvGrpSpPr>
            <p:nvPr/>
          </p:nvGrpSpPr>
          <p:grpSpPr bwMode="auto">
            <a:xfrm>
              <a:off x="5117" y="737"/>
              <a:ext cx="640" cy="3580"/>
              <a:chOff x="5894" y="787"/>
              <a:chExt cx="738" cy="3840"/>
            </a:xfrm>
          </p:grpSpPr>
          <p:sp>
            <p:nvSpPr>
              <p:cNvPr id="34882" name="Rectangle 74"/>
              <p:cNvSpPr>
                <a:spLocks noChangeArrowheads="1"/>
              </p:cNvSpPr>
              <p:nvPr/>
            </p:nvSpPr>
            <p:spPr bwMode="auto">
              <a:xfrm>
                <a:off x="5937" y="787"/>
                <a:ext cx="652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C0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F9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A4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B0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99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92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82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F8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90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88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83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C6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A1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86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84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FF</a:t>
                </a: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BF</a:t>
                </a: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83" name="Rectangle 75"/>
              <p:cNvSpPr>
                <a:spLocks noChangeArrowheads="1"/>
              </p:cNvSpPr>
              <p:nvPr/>
            </p:nvSpPr>
            <p:spPr bwMode="auto">
              <a:xfrm>
                <a:off x="5894" y="787"/>
                <a:ext cx="738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4" name="Group 76"/>
            <p:cNvGrpSpPr>
              <a:grpSpLocks/>
            </p:cNvGrpSpPr>
            <p:nvPr/>
          </p:nvGrpSpPr>
          <p:grpSpPr bwMode="auto">
            <a:xfrm>
              <a:off x="3" y="4288"/>
              <a:ext cx="662" cy="305"/>
              <a:chOff x="0" y="4598"/>
              <a:chExt cx="763" cy="305"/>
            </a:xfrm>
          </p:grpSpPr>
          <p:sp>
            <p:nvSpPr>
              <p:cNvPr id="34880" name="Rectangle 77"/>
              <p:cNvSpPr>
                <a:spLocks noChangeArrowheads="1"/>
              </p:cNvSpPr>
              <p:nvPr/>
            </p:nvSpPr>
            <p:spPr bwMode="auto">
              <a:xfrm>
                <a:off x="0" y="4598"/>
                <a:ext cx="763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81" name="Rectangle 78"/>
              <p:cNvSpPr>
                <a:spLocks noChangeArrowheads="1"/>
              </p:cNvSpPr>
              <p:nvPr/>
            </p:nvSpPr>
            <p:spPr bwMode="auto">
              <a:xfrm>
                <a:off x="0" y="4627"/>
                <a:ext cx="763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5" name="Group 79"/>
            <p:cNvGrpSpPr>
              <a:grpSpLocks/>
            </p:cNvGrpSpPr>
            <p:nvPr/>
          </p:nvGrpSpPr>
          <p:grpSpPr bwMode="auto">
            <a:xfrm>
              <a:off x="665" y="4288"/>
              <a:ext cx="429" cy="305"/>
              <a:chOff x="763" y="4598"/>
              <a:chExt cx="494" cy="305"/>
            </a:xfrm>
          </p:grpSpPr>
          <p:sp>
            <p:nvSpPr>
              <p:cNvPr id="34878" name="Rectangle 80"/>
              <p:cNvSpPr>
                <a:spLocks noChangeArrowheads="1"/>
              </p:cNvSpPr>
              <p:nvPr/>
            </p:nvSpPr>
            <p:spPr bwMode="auto">
              <a:xfrm>
                <a:off x="763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9" name="Rectangle 81"/>
              <p:cNvSpPr>
                <a:spLocks noChangeArrowheads="1"/>
              </p:cNvSpPr>
              <p:nvPr/>
            </p:nvSpPr>
            <p:spPr bwMode="auto">
              <a:xfrm>
                <a:off x="763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6" name="Group 82"/>
            <p:cNvGrpSpPr>
              <a:grpSpLocks/>
            </p:cNvGrpSpPr>
            <p:nvPr/>
          </p:nvGrpSpPr>
          <p:grpSpPr bwMode="auto">
            <a:xfrm>
              <a:off x="1094" y="4288"/>
              <a:ext cx="428" cy="305"/>
              <a:chOff x="1257" y="4598"/>
              <a:chExt cx="494" cy="305"/>
            </a:xfrm>
          </p:grpSpPr>
          <p:sp>
            <p:nvSpPr>
              <p:cNvPr id="34876" name="Rectangle 83"/>
              <p:cNvSpPr>
                <a:spLocks noChangeArrowheads="1"/>
              </p:cNvSpPr>
              <p:nvPr/>
            </p:nvSpPr>
            <p:spPr bwMode="auto">
              <a:xfrm>
                <a:off x="1257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7" name="Rectangle 84"/>
              <p:cNvSpPr>
                <a:spLocks noChangeArrowheads="1"/>
              </p:cNvSpPr>
              <p:nvPr/>
            </p:nvSpPr>
            <p:spPr bwMode="auto">
              <a:xfrm>
                <a:off x="1257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7" name="Group 85"/>
            <p:cNvGrpSpPr>
              <a:grpSpLocks/>
            </p:cNvGrpSpPr>
            <p:nvPr/>
          </p:nvGrpSpPr>
          <p:grpSpPr bwMode="auto">
            <a:xfrm>
              <a:off x="1522" y="4288"/>
              <a:ext cx="429" cy="305"/>
              <a:chOff x="1751" y="4598"/>
              <a:chExt cx="494" cy="305"/>
            </a:xfrm>
          </p:grpSpPr>
          <p:sp>
            <p:nvSpPr>
              <p:cNvPr id="34874" name="Rectangle 86"/>
              <p:cNvSpPr>
                <a:spLocks noChangeArrowheads="1"/>
              </p:cNvSpPr>
              <p:nvPr/>
            </p:nvSpPr>
            <p:spPr bwMode="auto">
              <a:xfrm>
                <a:off x="1751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5" name="Rectangle 87"/>
              <p:cNvSpPr>
                <a:spLocks noChangeArrowheads="1"/>
              </p:cNvSpPr>
              <p:nvPr/>
            </p:nvSpPr>
            <p:spPr bwMode="auto">
              <a:xfrm>
                <a:off x="1751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8" name="Group 88"/>
            <p:cNvGrpSpPr>
              <a:grpSpLocks/>
            </p:cNvGrpSpPr>
            <p:nvPr/>
          </p:nvGrpSpPr>
          <p:grpSpPr bwMode="auto">
            <a:xfrm>
              <a:off x="1951" y="4288"/>
              <a:ext cx="428" cy="305"/>
              <a:chOff x="2245" y="4598"/>
              <a:chExt cx="494" cy="305"/>
            </a:xfrm>
          </p:grpSpPr>
          <p:sp>
            <p:nvSpPr>
              <p:cNvPr id="34872" name="Rectangle 89"/>
              <p:cNvSpPr>
                <a:spLocks noChangeArrowheads="1"/>
              </p:cNvSpPr>
              <p:nvPr/>
            </p:nvSpPr>
            <p:spPr bwMode="auto">
              <a:xfrm>
                <a:off x="2245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3" name="Rectangle 90"/>
              <p:cNvSpPr>
                <a:spLocks noChangeArrowheads="1"/>
              </p:cNvSpPr>
              <p:nvPr/>
            </p:nvSpPr>
            <p:spPr bwMode="auto">
              <a:xfrm>
                <a:off x="2245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9" name="Group 91"/>
            <p:cNvGrpSpPr>
              <a:grpSpLocks/>
            </p:cNvGrpSpPr>
            <p:nvPr/>
          </p:nvGrpSpPr>
          <p:grpSpPr bwMode="auto">
            <a:xfrm>
              <a:off x="2379" y="4288"/>
              <a:ext cx="429" cy="305"/>
              <a:chOff x="2739" y="4598"/>
              <a:chExt cx="494" cy="305"/>
            </a:xfrm>
          </p:grpSpPr>
          <p:sp>
            <p:nvSpPr>
              <p:cNvPr id="34870" name="Rectangle 92"/>
              <p:cNvSpPr>
                <a:spLocks noChangeArrowheads="1"/>
              </p:cNvSpPr>
              <p:nvPr/>
            </p:nvSpPr>
            <p:spPr bwMode="auto">
              <a:xfrm>
                <a:off x="2739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1" name="Rectangle 93"/>
              <p:cNvSpPr>
                <a:spLocks noChangeArrowheads="1"/>
              </p:cNvSpPr>
              <p:nvPr/>
            </p:nvSpPr>
            <p:spPr bwMode="auto">
              <a:xfrm>
                <a:off x="2739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0" name="Group 94"/>
            <p:cNvGrpSpPr>
              <a:grpSpLocks/>
            </p:cNvGrpSpPr>
            <p:nvPr/>
          </p:nvGrpSpPr>
          <p:grpSpPr bwMode="auto">
            <a:xfrm>
              <a:off x="2808" y="4288"/>
              <a:ext cx="429" cy="305"/>
              <a:chOff x="3233" y="4598"/>
              <a:chExt cx="494" cy="305"/>
            </a:xfrm>
          </p:grpSpPr>
          <p:sp>
            <p:nvSpPr>
              <p:cNvPr id="34868" name="Rectangle 95"/>
              <p:cNvSpPr>
                <a:spLocks noChangeArrowheads="1"/>
              </p:cNvSpPr>
              <p:nvPr/>
            </p:nvSpPr>
            <p:spPr bwMode="auto">
              <a:xfrm>
                <a:off x="3233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9" name="Rectangle 96"/>
              <p:cNvSpPr>
                <a:spLocks noChangeArrowheads="1"/>
              </p:cNvSpPr>
              <p:nvPr/>
            </p:nvSpPr>
            <p:spPr bwMode="auto">
              <a:xfrm>
                <a:off x="3233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1" name="Group 97"/>
            <p:cNvGrpSpPr>
              <a:grpSpLocks/>
            </p:cNvGrpSpPr>
            <p:nvPr/>
          </p:nvGrpSpPr>
          <p:grpSpPr bwMode="auto">
            <a:xfrm>
              <a:off x="3237" y="4288"/>
              <a:ext cx="428" cy="305"/>
              <a:chOff x="3727" y="4598"/>
              <a:chExt cx="494" cy="305"/>
            </a:xfrm>
          </p:grpSpPr>
          <p:sp>
            <p:nvSpPr>
              <p:cNvPr id="34866" name="Rectangle 98"/>
              <p:cNvSpPr>
                <a:spLocks noChangeArrowheads="1"/>
              </p:cNvSpPr>
              <p:nvPr/>
            </p:nvSpPr>
            <p:spPr bwMode="auto">
              <a:xfrm>
                <a:off x="3727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7" name="Rectangle 99"/>
              <p:cNvSpPr>
                <a:spLocks noChangeArrowheads="1"/>
              </p:cNvSpPr>
              <p:nvPr/>
            </p:nvSpPr>
            <p:spPr bwMode="auto">
              <a:xfrm>
                <a:off x="3727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2" name="Group 100"/>
            <p:cNvGrpSpPr>
              <a:grpSpLocks/>
            </p:cNvGrpSpPr>
            <p:nvPr/>
          </p:nvGrpSpPr>
          <p:grpSpPr bwMode="auto">
            <a:xfrm>
              <a:off x="3665" y="4288"/>
              <a:ext cx="429" cy="305"/>
              <a:chOff x="4221" y="4598"/>
              <a:chExt cx="494" cy="305"/>
            </a:xfrm>
          </p:grpSpPr>
          <p:sp>
            <p:nvSpPr>
              <p:cNvPr id="34864" name="Rectangle 101"/>
              <p:cNvSpPr>
                <a:spLocks noChangeArrowheads="1"/>
              </p:cNvSpPr>
              <p:nvPr/>
            </p:nvSpPr>
            <p:spPr bwMode="auto">
              <a:xfrm>
                <a:off x="4221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5" name="Rectangle 102"/>
              <p:cNvSpPr>
                <a:spLocks noChangeArrowheads="1"/>
              </p:cNvSpPr>
              <p:nvPr/>
            </p:nvSpPr>
            <p:spPr bwMode="auto">
              <a:xfrm>
                <a:off x="4221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3" name="Group 103"/>
            <p:cNvGrpSpPr>
              <a:grpSpLocks/>
            </p:cNvGrpSpPr>
            <p:nvPr/>
          </p:nvGrpSpPr>
          <p:grpSpPr bwMode="auto">
            <a:xfrm>
              <a:off x="4094" y="4288"/>
              <a:ext cx="644" cy="305"/>
              <a:chOff x="4715" y="4598"/>
              <a:chExt cx="743" cy="305"/>
            </a:xfrm>
          </p:grpSpPr>
          <p:sp>
            <p:nvSpPr>
              <p:cNvPr id="34862" name="Rectangle 104"/>
              <p:cNvSpPr>
                <a:spLocks noChangeArrowheads="1"/>
              </p:cNvSpPr>
              <p:nvPr/>
            </p:nvSpPr>
            <p:spPr bwMode="auto">
              <a:xfrm>
                <a:off x="4715" y="4598"/>
                <a:ext cx="743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3" name="Rectangle 105"/>
              <p:cNvSpPr>
                <a:spLocks noChangeArrowheads="1"/>
              </p:cNvSpPr>
              <p:nvPr/>
            </p:nvSpPr>
            <p:spPr bwMode="auto">
              <a:xfrm>
                <a:off x="4715" y="4627"/>
                <a:ext cx="743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4" name="Group 106"/>
            <p:cNvGrpSpPr>
              <a:grpSpLocks/>
            </p:cNvGrpSpPr>
            <p:nvPr/>
          </p:nvGrpSpPr>
          <p:grpSpPr bwMode="auto">
            <a:xfrm>
              <a:off x="4738" y="4288"/>
              <a:ext cx="379" cy="305"/>
              <a:chOff x="5458" y="4598"/>
              <a:chExt cx="436" cy="305"/>
            </a:xfrm>
          </p:grpSpPr>
          <p:sp>
            <p:nvSpPr>
              <p:cNvPr id="34860" name="Rectangle 107"/>
              <p:cNvSpPr>
                <a:spLocks noChangeArrowheads="1"/>
              </p:cNvSpPr>
              <p:nvPr/>
            </p:nvSpPr>
            <p:spPr bwMode="auto">
              <a:xfrm>
                <a:off x="5458" y="4598"/>
                <a:ext cx="436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1" name="Rectangle 108"/>
              <p:cNvSpPr>
                <a:spLocks noChangeArrowheads="1"/>
              </p:cNvSpPr>
              <p:nvPr/>
            </p:nvSpPr>
            <p:spPr bwMode="auto">
              <a:xfrm>
                <a:off x="5458" y="4627"/>
                <a:ext cx="436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5" name="Group 109"/>
            <p:cNvGrpSpPr>
              <a:grpSpLocks/>
            </p:cNvGrpSpPr>
            <p:nvPr/>
          </p:nvGrpSpPr>
          <p:grpSpPr bwMode="auto">
            <a:xfrm>
              <a:off x="5117" y="4288"/>
              <a:ext cx="640" cy="305"/>
              <a:chOff x="5894" y="4598"/>
              <a:chExt cx="738" cy="305"/>
            </a:xfrm>
          </p:grpSpPr>
          <p:sp>
            <p:nvSpPr>
              <p:cNvPr id="34858" name="Rectangle 110"/>
              <p:cNvSpPr>
                <a:spLocks noChangeArrowheads="1"/>
              </p:cNvSpPr>
              <p:nvPr/>
            </p:nvSpPr>
            <p:spPr bwMode="auto">
              <a:xfrm>
                <a:off x="5894" y="4598"/>
                <a:ext cx="738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59" name="Rectangle 111"/>
              <p:cNvSpPr>
                <a:spLocks noChangeArrowheads="1"/>
              </p:cNvSpPr>
              <p:nvPr/>
            </p:nvSpPr>
            <p:spPr bwMode="auto">
              <a:xfrm>
                <a:off x="5894" y="4627"/>
                <a:ext cx="738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sp>
          <p:nvSpPr>
            <p:cNvPr id="34856" name="Rectangle 112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11112" cap="sq">
              <a:solidFill>
                <a:srgbClr val="A0A0A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34857" name="Rectangle 113"/>
            <p:cNvSpPr>
              <a:spLocks noChangeArrowheads="1"/>
            </p:cNvSpPr>
            <p:nvPr/>
          </p:nvSpPr>
          <p:spPr bwMode="auto">
            <a:xfrm>
              <a:off x="-436" y="4285"/>
              <a:ext cx="576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kumimoji="1" lang="en-US" altLang="zh-CN" sz="1000">
                  <a:latin typeface="Times New Roman" pitchFamily="18" charset="0"/>
                </a:rPr>
                <a:t> </a:t>
              </a:r>
            </a:p>
            <a:p>
              <a:pPr eaLnBrk="0" hangingPunct="0"/>
              <a:endParaRPr kumimoji="1" lang="en-US" altLang="zh-CN" sz="2400">
                <a:latin typeface="Times New Roman" pitchFamily="18" charset="0"/>
              </a:endParaRPr>
            </a:p>
          </p:txBody>
        </p:sp>
      </p:grpSp>
      <p:sp>
        <p:nvSpPr>
          <p:cNvPr id="34819" name="Text Box 113"/>
          <p:cNvSpPr txBox="1">
            <a:spLocks noChangeArrowheads="1"/>
          </p:cNvSpPr>
          <p:nvPr/>
        </p:nvSpPr>
        <p:spPr bwMode="auto">
          <a:xfrm>
            <a:off x="2843213" y="0"/>
            <a:ext cx="3673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</a:rPr>
              <a:t>表</a:t>
            </a:r>
            <a:r>
              <a:rPr lang="en-US" altLang="zh-CN" b="1">
                <a:solidFill>
                  <a:srgbClr val="FF0066"/>
                </a:solidFill>
              </a:rPr>
              <a:t>5-2  LED</a:t>
            </a:r>
            <a:r>
              <a:rPr lang="zh-CN" altLang="en-US" b="1">
                <a:solidFill>
                  <a:srgbClr val="FF0066"/>
                </a:solidFill>
              </a:rPr>
              <a:t>字形显示代码表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495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2" x="3240088" y="1628775"/>
          <p14:tracePt t="1698" x="3249613" y="1628775"/>
          <p14:tracePt t="1715" x="3257550" y="1620838"/>
          <p14:tracePt t="1752" x="3265488" y="1620838"/>
          <p14:tracePt t="1755" x="3265488" y="1611313"/>
          <p14:tracePt t="1765" x="3275013" y="1611313"/>
          <p14:tracePt t="1782" x="3275013" y="1577975"/>
          <p14:tracePt t="1799" x="3292475" y="1543050"/>
          <p14:tracePt t="1816" x="3300413" y="1492250"/>
          <p14:tracePt t="1833" x="3317875" y="1457325"/>
          <p14:tracePt t="1850" x="3317875" y="1431925"/>
          <p14:tracePt t="1924" x="3317875" y="1422400"/>
          <p14:tracePt t="1933" x="3325813" y="1422400"/>
          <p14:tracePt t="1936" x="3325813" y="1389063"/>
          <p14:tracePt t="1950" x="3325813" y="1354138"/>
          <p14:tracePt t="1966" x="3317875" y="1303338"/>
          <p14:tracePt t="1984" x="3300413" y="1250950"/>
          <p14:tracePt t="2000" x="3282950" y="1208088"/>
          <p14:tracePt t="2017" x="3265488" y="1157288"/>
          <p14:tracePt t="2033" x="3240088" y="1089025"/>
          <p14:tracePt t="2051" x="3206750" y="1011238"/>
          <p14:tracePt t="2067" x="3163888" y="960438"/>
          <p14:tracePt t="2084" x="3128963" y="917575"/>
          <p14:tracePt t="2101" x="3103563" y="892175"/>
          <p14:tracePt t="2118" x="3094038" y="874713"/>
          <p14:tracePt t="2134" x="3086100" y="849313"/>
          <p14:tracePt t="2151" x="3103563" y="806450"/>
          <p14:tracePt t="2167" x="3136900" y="736600"/>
          <p14:tracePt t="2185" x="3163888" y="677863"/>
          <p14:tracePt t="2201" x="3179763" y="625475"/>
          <p14:tracePt t="2218" x="3171825" y="617538"/>
          <p14:tracePt t="2235" x="3163888" y="617538"/>
          <p14:tracePt t="2251" x="3154363" y="617538"/>
          <p14:tracePt t="2268" x="3121025" y="617538"/>
          <p14:tracePt t="2285" x="3111500" y="617538"/>
          <p14:tracePt t="2327" x="3111500" y="592138"/>
          <p14:tracePt t="2338" x="3111500" y="565150"/>
          <p14:tracePt t="2352" x="3136900" y="531813"/>
          <p14:tracePt t="2355" x="3136900" y="514350"/>
          <p14:tracePt t="2369" x="3136900" y="506413"/>
          <p14:tracePt t="2428" x="3128963" y="506413"/>
          <p14:tracePt t="2431" x="3078163" y="531813"/>
          <p14:tracePt t="2452" x="3068638" y="531813"/>
          <p14:tracePt t="2500" x="3068638" y="522288"/>
          <p14:tracePt t="2503" x="3068638" y="496888"/>
          <p14:tracePt t="2520" x="3094038" y="454025"/>
          <p14:tracePt t="2536" x="3094038" y="446088"/>
          <p14:tracePt t="2696" x="3103563" y="446088"/>
          <p14:tracePt t="2724" x="3111500" y="446088"/>
          <p14:tracePt t="2743" x="3121025" y="446088"/>
          <p14:tracePt t="2754" x="3128963" y="446088"/>
          <p14:tracePt t="2757" x="3136900" y="446088"/>
          <p14:tracePt t="2771" x="3154363" y="446088"/>
          <p14:tracePt t="2788" x="3189288" y="446088"/>
          <p14:tracePt t="2804" x="3232150" y="454025"/>
          <p14:tracePt t="2821" x="3292475" y="463550"/>
          <p14:tracePt t="2838" x="3360738" y="471488"/>
          <p14:tracePt t="2855" x="3421063" y="479425"/>
          <p14:tracePt t="2872" x="3489325" y="496888"/>
          <p14:tracePt t="2888" x="3540125" y="514350"/>
          <p14:tracePt t="2905" x="3575050" y="531813"/>
          <p14:tracePt t="2922" x="3608388" y="539750"/>
          <p14:tracePt t="2939" x="3625850" y="539750"/>
          <p14:tracePt t="2955" x="3635375" y="539750"/>
          <p14:tracePt t="2972" x="3643313" y="539750"/>
          <p14:tracePt t="2989" x="3660775" y="539750"/>
          <p14:tracePt t="3006" x="3668713" y="539750"/>
          <p14:tracePt t="3022" x="3678238" y="549275"/>
          <p14:tracePt t="3039" x="3686175" y="549275"/>
          <p14:tracePt t="3056" x="3694113" y="557213"/>
          <p14:tracePt t="3154" x="3703638" y="557213"/>
          <p14:tracePt t="3315" x="3711575" y="557213"/>
          <p14:tracePt t="3332" x="3721100" y="557213"/>
          <p14:tracePt t="3346" x="3729038" y="557213"/>
          <p14:tracePt t="3349" x="3736975" y="557213"/>
          <p14:tracePt t="3357" x="3771900" y="557213"/>
          <p14:tracePt t="3374" x="3806825" y="557213"/>
          <p14:tracePt t="3391" x="3832225" y="557213"/>
          <p14:tracePt t="3408" x="3849688" y="557213"/>
          <p14:tracePt t="3425" x="3865563" y="549275"/>
          <p14:tracePt t="3441" x="3892550" y="549275"/>
          <p14:tracePt t="3458" x="3917950" y="549275"/>
          <p14:tracePt t="3475" x="3960813" y="549275"/>
          <p14:tracePt t="3492" x="4037013" y="557213"/>
          <p14:tracePt t="3508" x="4183063" y="592138"/>
          <p14:tracePt t="3525" x="4303713" y="617538"/>
          <p14:tracePt t="3542" x="4389438" y="635000"/>
          <p14:tracePt t="3558" x="4440238" y="635000"/>
          <p14:tracePt t="3575" x="4483100" y="650875"/>
          <p14:tracePt t="3592" x="4525963" y="668338"/>
          <p14:tracePt t="3609" x="4568825" y="703263"/>
          <p14:tracePt t="3609" x="4603750" y="728663"/>
          <p14:tracePt t="3626" x="4672013" y="796925"/>
          <p14:tracePt t="3643" x="4740275" y="882650"/>
          <p14:tracePt t="3659" x="4765675" y="942975"/>
          <p14:tracePt t="3676" x="4765675" y="977900"/>
          <p14:tracePt t="3946" x="4783138" y="950913"/>
          <p14:tracePt t="3960" x="4851400" y="874713"/>
          <p14:tracePt t="3977" x="4851400" y="865188"/>
          <p14:tracePt t="4008" x="4851400" y="857250"/>
          <p14:tracePt t="4037" x="4843463" y="849313"/>
          <p14:tracePt t="4039" x="4775200" y="831850"/>
          <p14:tracePt t="4061" x="4706938" y="806450"/>
          <p14:tracePt t="4078" x="4586288" y="763588"/>
          <p14:tracePt t="4095" x="4475163" y="736600"/>
          <p14:tracePt t="4111" x="4337050" y="711200"/>
          <p14:tracePt t="4129" x="4235450" y="685800"/>
          <p14:tracePt t="4145" x="4165600" y="650875"/>
          <p14:tracePt t="4162" x="4132263" y="617538"/>
          <p14:tracePt t="4178" x="4106863" y="592138"/>
          <p14:tracePt t="4195" x="4079875" y="549275"/>
          <p14:tracePt t="4212" x="4064000" y="522288"/>
          <p14:tracePt t="4229" x="4046538" y="506413"/>
          <p14:tracePt t="4247" x="4037013" y="488950"/>
          <p14:tracePt t="4263" x="4029075" y="471488"/>
          <p14:tracePt t="4280" x="4029075" y="454025"/>
          <p14:tracePt t="4297" x="4029075" y="436563"/>
          <p14:tracePt t="4314" x="4029075" y="420688"/>
          <p14:tracePt t="4330" x="4029075" y="403225"/>
          <p14:tracePt t="4382" x="4029075" y="393700"/>
          <p14:tracePt t="4413" x="4037013" y="393700"/>
          <p14:tracePt t="4416" x="4046538" y="385763"/>
          <p14:tracePt t="4431" x="4054475" y="377825"/>
          <p14:tracePt t="4448" x="4064000" y="377825"/>
          <p14:tracePt t="4464" x="4071938" y="377825"/>
          <p14:tracePt t="4481" x="4089400" y="377825"/>
          <p14:tracePt t="4498" x="4106863" y="377825"/>
          <p14:tracePt t="4515" x="4140200" y="377825"/>
          <p14:tracePt t="4532" x="4165600" y="377825"/>
          <p14:tracePt t="4548" x="4200525" y="377825"/>
          <p14:tracePt t="4565" x="4251325" y="377825"/>
          <p14:tracePt t="4582" x="4286250" y="377825"/>
          <p14:tracePt t="4599" x="4329113" y="377825"/>
          <p14:tracePt t="4615" x="4379913" y="377825"/>
          <p14:tracePt t="4632" x="4422775" y="377825"/>
          <p14:tracePt t="4649" x="4465638" y="377825"/>
          <p14:tracePt t="4666" x="4508500" y="385763"/>
          <p14:tracePt t="4682" x="4551363" y="385763"/>
          <p14:tracePt t="4699" x="4594225" y="393700"/>
          <p14:tracePt t="4716" x="4629150" y="393700"/>
          <p14:tracePt t="4733" x="4672013" y="403225"/>
          <p14:tracePt t="4749" x="4732338" y="403225"/>
          <p14:tracePt t="4766" x="4775200" y="420688"/>
          <p14:tracePt t="4783" x="4818063" y="436563"/>
          <p14:tracePt t="4800" x="4843463" y="446088"/>
          <p14:tracePt t="4816" x="4878388" y="463550"/>
          <p14:tracePt t="4833" x="4911725" y="471488"/>
          <p14:tracePt t="4850" x="4964113" y="479425"/>
          <p14:tracePt t="4867" x="5006975" y="488950"/>
          <p14:tracePt t="4884" x="5049838" y="488950"/>
          <p14:tracePt t="4900" x="5083175" y="496888"/>
          <p14:tracePt t="4917" x="5118100" y="506413"/>
          <p14:tracePt t="4933" x="5143500" y="506413"/>
          <p14:tracePt t="4951" x="5168900" y="506413"/>
          <p14:tracePt t="4967" x="5203825" y="514350"/>
          <p14:tracePt t="4984" x="5237163" y="514350"/>
          <p14:tracePt t="5000" x="5289550" y="514350"/>
          <p14:tracePt t="5018" x="5340350" y="514350"/>
          <p14:tracePt t="5034" x="5443538" y="514350"/>
          <p14:tracePt t="5051" x="5494338" y="514350"/>
          <p14:tracePt t="5067" x="5529263" y="514350"/>
          <p14:tracePt t="5084" x="5554663" y="514350"/>
          <p14:tracePt t="5101" x="5580063" y="514350"/>
          <p14:tracePt t="5118" x="5597525" y="514350"/>
          <p14:tracePt t="5135" x="5607050" y="514350"/>
          <p14:tracePt t="5151" x="5640388" y="506413"/>
          <p14:tracePt t="5168" x="5675313" y="496888"/>
          <p14:tracePt t="5185" x="5718175" y="496888"/>
          <p14:tracePt t="5202" x="5751513" y="496888"/>
          <p14:tracePt t="5218" x="5768975" y="496888"/>
          <p14:tracePt t="5795" x="5761038" y="496888"/>
          <p14:tracePt t="5811" x="5751513" y="496888"/>
          <p14:tracePt t="5814" x="5735638" y="496888"/>
          <p14:tracePt t="5822" x="5700713" y="496888"/>
          <p14:tracePt t="5838" x="5665788" y="496888"/>
          <p14:tracePt t="5855" x="5607050" y="496888"/>
          <p14:tracePt t="5872" x="5529263" y="506413"/>
          <p14:tracePt t="5889" x="5443538" y="514350"/>
          <p14:tracePt t="5906" x="5322888" y="522288"/>
          <p14:tracePt t="5922" x="5118100" y="557213"/>
          <p14:tracePt t="5939" x="5006975" y="582613"/>
          <p14:tracePt t="5956" x="4868863" y="617538"/>
          <p14:tracePt t="5973" x="4697413" y="660400"/>
          <p14:tracePt t="5989" x="4543425" y="693738"/>
          <p14:tracePt t="6006" x="4346575" y="736600"/>
          <p14:tracePt t="6023" x="4183063" y="788988"/>
          <p14:tracePt t="6040" x="3978275" y="857250"/>
          <p14:tracePt t="6056" x="3779838" y="925513"/>
          <p14:tracePt t="6073" x="3565525" y="1003300"/>
          <p14:tracePt t="6090" x="3154363" y="1114425"/>
          <p14:tracePt t="6107" x="2846388" y="1200150"/>
          <p14:tracePt t="6123" x="2597150" y="1277938"/>
          <p14:tracePt t="6140" x="2374900" y="1371600"/>
          <p14:tracePt t="6158" x="2092325" y="1474788"/>
          <p14:tracePt t="6174" x="1878013" y="1577975"/>
          <p14:tracePt t="6191" x="1663700" y="1671638"/>
          <p14:tracePt t="6207" x="1517650" y="1722438"/>
          <p14:tracePt t="6224" x="1379538" y="1774825"/>
          <p14:tracePt t="6240" x="1293813" y="1808163"/>
          <p14:tracePt t="6258" x="1208088" y="1843088"/>
          <p14:tracePt t="6274" x="1165225" y="1860550"/>
          <p14:tracePt t="6291" x="1165225" y="1868488"/>
          <p14:tracePt t="6348" x="1157288" y="1868488"/>
          <p14:tracePt t="6358" x="1139825" y="1868488"/>
          <p14:tracePt t="6361" x="1071563" y="1878013"/>
          <p14:tracePt t="6375" x="917575" y="1885950"/>
          <p14:tracePt t="6392" x="763588" y="1893888"/>
          <p14:tracePt t="6408" x="608013" y="1903413"/>
          <p14:tracePt t="6425" x="539750" y="1911350"/>
          <p14:tracePt t="6484" x="539750" y="1903413"/>
          <p14:tracePt t="6487" x="557213" y="1878013"/>
          <p14:tracePt t="6509" x="565150" y="1868488"/>
          <p14:tracePt t="6526" x="565150" y="1860550"/>
          <p14:tracePt t="6542" x="557213" y="1860550"/>
          <p14:tracePt t="6559" x="539750" y="1843088"/>
          <p14:tracePt t="6576" x="514350" y="1835150"/>
          <p14:tracePt t="6592" x="496888" y="1808163"/>
          <p14:tracePt t="6609" x="479425" y="1792288"/>
          <p14:tracePt t="6626" x="479425" y="1757363"/>
          <p14:tracePt t="6643" x="479425" y="1739900"/>
          <p14:tracePt t="6659" x="471488" y="1714500"/>
          <p14:tracePt t="6677" x="463550" y="1689100"/>
          <p14:tracePt t="6693" x="463550" y="1671638"/>
          <p14:tracePt t="6710" x="454025" y="1654175"/>
          <p14:tracePt t="6726" x="446088" y="1646238"/>
          <p14:tracePt t="6763" x="446088" y="1636713"/>
          <p14:tracePt t="6848" x="436563" y="1636713"/>
          <p14:tracePt t="6891" x="428625" y="1636713"/>
          <p14:tracePt t="6917" x="420688" y="1636713"/>
          <p14:tracePt t="6931" x="411163" y="1636713"/>
          <p14:tracePt t="6947" x="403225" y="1636713"/>
          <p14:tracePt t="6950" x="403225" y="1646238"/>
          <p14:tracePt t="6961" x="385763" y="1646238"/>
          <p14:tracePt t="6978" x="368300" y="1663700"/>
          <p14:tracePt t="6995" x="360363" y="1671638"/>
          <p14:tracePt t="7011" x="360363" y="1679575"/>
          <p14:tracePt t="7028" x="350838" y="1689100"/>
          <p14:tracePt t="7065" x="350838" y="1697038"/>
          <p14:tracePt t="7098" x="350838" y="1706563"/>
          <p14:tracePt t="7112" x="350838" y="1714500"/>
          <p14:tracePt t="7115" x="350838" y="1722438"/>
          <p14:tracePt t="7129" x="350838" y="1749425"/>
          <p14:tracePt t="7145" x="350838" y="1774825"/>
          <p14:tracePt t="7145" x="350838" y="1800225"/>
          <p14:tracePt t="7163" x="350838" y="1817688"/>
          <p14:tracePt t="7180" x="368300" y="1851025"/>
          <p14:tracePt t="7196" x="368300" y="1885950"/>
          <p14:tracePt t="7213" x="385763" y="1920875"/>
          <p14:tracePt t="7229" x="393700" y="1946275"/>
          <p14:tracePt t="7246" x="411163" y="1979613"/>
          <p14:tracePt t="7263" x="446088" y="2006600"/>
          <p14:tracePt t="7280" x="479425" y="2032000"/>
          <p14:tracePt t="7296" x="522288" y="2057400"/>
          <p14:tracePt t="7313" x="565150" y="2092325"/>
          <p14:tracePt t="7330" x="582613" y="2108200"/>
          <p14:tracePt t="7330" x="608013" y="2117725"/>
          <p14:tracePt t="7347" x="635000" y="2143125"/>
          <p14:tracePt t="7363" x="650875" y="2160588"/>
          <p14:tracePt t="7380" x="660400" y="2168525"/>
          <p14:tracePt t="7397" x="677863" y="2168525"/>
          <p14:tracePt t="7414" x="703263" y="2168525"/>
          <p14:tracePt t="7430" x="746125" y="2168525"/>
          <p14:tracePt t="7447" x="788988" y="2168525"/>
          <p14:tracePt t="7464" x="849313" y="2168525"/>
          <p14:tracePt t="7481" x="882650" y="2168525"/>
          <p14:tracePt t="7497" x="908050" y="2168525"/>
          <p14:tracePt t="7514" x="917575" y="2168525"/>
          <p14:tracePt t="7531" x="925513" y="2168525"/>
          <p14:tracePt t="7548" x="935038" y="2151063"/>
          <p14:tracePt t="7565" x="950913" y="2135188"/>
          <p14:tracePt t="7581" x="968375" y="2100263"/>
          <p14:tracePt t="7598" x="977900" y="2065338"/>
          <p14:tracePt t="7615" x="985838" y="2032000"/>
          <p14:tracePt t="7632" x="985838" y="2014538"/>
          <p14:tracePt t="7648" x="985838" y="1997075"/>
          <p14:tracePt t="7665" x="985838" y="1979613"/>
          <p14:tracePt t="7682" x="968375" y="1971675"/>
          <p14:tracePt t="7699" x="960438" y="1963738"/>
          <p14:tracePt t="7715" x="935038" y="1946275"/>
          <p14:tracePt t="7732" x="908050" y="1928813"/>
          <p14:tracePt t="7749" x="865188" y="1920875"/>
          <p14:tracePt t="7766" x="831850" y="1893888"/>
          <p14:tracePt t="7782" x="822325" y="1893888"/>
          <p14:tracePt t="7799" x="814388" y="1893888"/>
          <p14:tracePt t="8157" x="822325" y="1893888"/>
          <p14:tracePt t="8180" x="831850" y="1893888"/>
          <p14:tracePt t="8182" x="849313" y="1893888"/>
          <p14:tracePt t="8202" x="874713" y="1893888"/>
          <p14:tracePt t="8218" x="917575" y="1911350"/>
          <p14:tracePt t="8235" x="935038" y="1920875"/>
          <p14:tracePt t="8251" x="942975" y="1928813"/>
          <p14:tracePt t="8268" x="950913" y="1928813"/>
          <p14:tracePt t="8285" x="960438" y="1936750"/>
          <p14:tracePt t="8302" x="968375" y="1936750"/>
          <p14:tracePt t="8318" x="985838" y="1946275"/>
          <p14:tracePt t="8336" x="1011238" y="1954213"/>
          <p14:tracePt t="8352" x="1020763" y="1954213"/>
          <p14:tracePt t="8369" x="1036638" y="1954213"/>
          <p14:tracePt t="8385" x="1063625" y="1954213"/>
          <p14:tracePt t="8403" x="1089025" y="1954213"/>
          <p14:tracePt t="8419" x="1114425" y="1954213"/>
          <p14:tracePt t="8436" x="1149350" y="1954213"/>
          <p14:tracePt t="8452" x="1165225" y="1954213"/>
          <p14:tracePt t="8469" x="1200150" y="1954213"/>
          <p14:tracePt t="8486" x="1217613" y="1954213"/>
          <p14:tracePt t="8503" x="1243013" y="1979613"/>
          <p14:tracePt t="8519" x="1285875" y="2039938"/>
          <p14:tracePt t="8536" x="1320800" y="2125663"/>
          <p14:tracePt t="8553" x="1346200" y="2211388"/>
          <p14:tracePt t="8570" x="1320800" y="2339975"/>
          <p14:tracePt t="8587" x="1311275" y="2339975"/>
          <p14:tracePt t="8803" x="1320800" y="2339975"/>
          <p14:tracePt t="8808" x="1465263" y="2297113"/>
          <p14:tracePt t="8821" x="1603375" y="2236788"/>
          <p14:tracePt t="8838" x="1611313" y="2228850"/>
          <p14:tracePt t="8875" x="1611313" y="2220913"/>
          <p14:tracePt t="8888" x="1611313" y="2211388"/>
          <p14:tracePt t="8891" x="1611313" y="2203450"/>
          <p14:tracePt t="9013" x="1620838" y="2203450"/>
          <p14:tracePt t="9016" x="1620838" y="2193925"/>
          <p14:tracePt t="9022" x="1646238" y="2185988"/>
          <p14:tracePt t="9039" x="1679575" y="2168525"/>
          <p14:tracePt t="9056" x="1722438" y="2151063"/>
          <p14:tracePt t="9073" x="1774825" y="2143125"/>
          <p14:tracePt t="9089" x="1808163" y="2135188"/>
          <p14:tracePt t="9106" x="1885950" y="2135188"/>
          <p14:tracePt t="9123" x="1928813" y="2125663"/>
          <p14:tracePt t="9140" x="1979613" y="2117725"/>
          <p14:tracePt t="9156" x="2014538" y="2108200"/>
          <p14:tracePt t="9173" x="2049463" y="2108200"/>
          <p14:tracePt t="9190" x="2100263" y="2108200"/>
          <p14:tracePt t="9207" x="2143125" y="2108200"/>
          <p14:tracePt t="9224" x="2203450" y="2108200"/>
          <p14:tracePt t="9240" x="2289175" y="2117725"/>
          <p14:tracePt t="9257" x="2339975" y="2117725"/>
          <p14:tracePt t="9273" x="2443163" y="2117725"/>
          <p14:tracePt t="9291" x="2493963" y="2125663"/>
          <p14:tracePt t="9307" x="2589213" y="2135188"/>
          <p14:tracePt t="9324" x="2682875" y="2160588"/>
          <p14:tracePt t="9341" x="2794000" y="2193925"/>
          <p14:tracePt t="9358" x="2863850" y="2203450"/>
          <p14:tracePt t="9374" x="2932113" y="2211388"/>
          <p14:tracePt t="9391" x="2992438" y="2211388"/>
          <p14:tracePt t="9407" x="3078163" y="2220913"/>
          <p14:tracePt t="9425" x="3163888" y="2220913"/>
          <p14:tracePt t="9441" x="3257550" y="2220913"/>
          <p14:tracePt t="9441" x="3300413" y="2220913"/>
          <p14:tracePt t="9458" x="3378200" y="2228850"/>
          <p14:tracePt t="9475" x="3463925" y="2236788"/>
          <p14:tracePt t="9492" x="3540125" y="2246313"/>
          <p14:tracePt t="9508" x="3625850" y="2246313"/>
          <p14:tracePt t="9525" x="3694113" y="2254250"/>
          <p14:tracePt t="9542" x="3754438" y="2254250"/>
          <p14:tracePt t="9558" x="3822700" y="2254250"/>
          <p14:tracePt t="9575" x="3925888" y="2254250"/>
          <p14:tracePt t="9592" x="4046538" y="2246313"/>
          <p14:tracePt t="9609" x="4175125" y="2236788"/>
          <p14:tracePt t="9625" x="4364038" y="2236788"/>
          <p14:tracePt t="9625" x="4457700" y="2228850"/>
          <p14:tracePt t="9643" x="4621213" y="2220913"/>
          <p14:tracePt t="9659" x="4749800" y="2220913"/>
          <p14:tracePt t="9676" x="4868863" y="2211388"/>
          <p14:tracePt t="9692" x="4954588" y="2211388"/>
          <p14:tracePt t="9710" x="5049838" y="2211388"/>
          <p14:tracePt t="9726" x="5168900" y="2211388"/>
          <p14:tracePt t="9743" x="5272088" y="2211388"/>
          <p14:tracePt t="9759" x="5418138" y="2211388"/>
          <p14:tracePt t="9777" x="5537200" y="2211388"/>
          <p14:tracePt t="9793" x="5657850" y="2203450"/>
          <p14:tracePt t="9810" x="5821363" y="2178050"/>
          <p14:tracePt t="9827" x="5889625" y="2160588"/>
          <p14:tracePt t="9843" x="5940425" y="2143125"/>
          <p14:tracePt t="9860" x="5992813" y="2125663"/>
          <p14:tracePt t="9877" x="6051550" y="2108200"/>
          <p14:tracePt t="9894" x="6103938" y="2108200"/>
          <p14:tracePt t="9910" x="6164263" y="2100263"/>
          <p14:tracePt t="9927" x="6223000" y="2100263"/>
          <p14:tracePt t="9944" x="6308725" y="2117725"/>
          <p14:tracePt t="9961" x="6421438" y="2135188"/>
          <p14:tracePt t="9977" x="6507163" y="2143125"/>
          <p14:tracePt t="9977" x="6557963" y="2143125"/>
          <p14:tracePt t="9995" x="6618288" y="2143125"/>
          <p14:tracePt t="10011" x="6643688" y="2143125"/>
          <p14:tracePt t="10028" x="6661150" y="2143125"/>
          <p14:tracePt t="10044" x="6669088" y="2143125"/>
          <p14:tracePt t="10061" x="6678613" y="2143125"/>
          <p14:tracePt t="10078" x="6694488" y="2143125"/>
          <p14:tracePt t="10095" x="6729413" y="2143125"/>
          <p14:tracePt t="10111" x="6764338" y="2151063"/>
          <p14:tracePt t="10128" x="6823075" y="2160588"/>
          <p14:tracePt t="10145" x="6883400" y="2160588"/>
          <p14:tracePt t="10162" x="6961188" y="2178050"/>
          <p14:tracePt t="10179" x="6994525" y="2178050"/>
          <p14:tracePt t="10195" x="7011988" y="2178050"/>
          <p14:tracePt t="10213" x="7029450" y="2178050"/>
          <p14:tracePt t="10229" x="7046913" y="2160588"/>
          <p14:tracePt t="10246" x="7064375" y="2151063"/>
          <p14:tracePt t="10262" x="7080250" y="2135188"/>
          <p14:tracePt t="10279" x="7089775" y="2125663"/>
          <p14:tracePt t="10296" x="7115175" y="2117725"/>
          <p14:tracePt t="10313" x="7132638" y="2108200"/>
          <p14:tracePt t="10329" x="7150100" y="2108200"/>
          <p14:tracePt t="10346" x="7165975" y="2108200"/>
          <p14:tracePt t="10363" x="7175500" y="2108200"/>
          <p14:tracePt t="10380" x="7183438" y="2108200"/>
          <p14:tracePt t="10396" x="7200900" y="2100263"/>
          <p14:tracePt t="10413" x="7235825" y="2092325"/>
          <p14:tracePt t="10430" x="7294563" y="2092325"/>
          <p14:tracePt t="10447" x="7354888" y="2082800"/>
          <p14:tracePt t="10463" x="7397750" y="2074863"/>
          <p14:tracePt t="10480" x="7415213" y="2057400"/>
          <p14:tracePt t="10497" x="7432675" y="2057400"/>
          <p14:tracePt t="10514" x="7432675" y="2049463"/>
          <p14:tracePt t="10531" x="7440613" y="2039938"/>
          <p14:tracePt t="10547" x="7440613" y="2032000"/>
          <p14:tracePt t="10564" x="7458075" y="2022475"/>
          <p14:tracePt t="10581" x="7475538" y="2006600"/>
          <p14:tracePt t="10598" x="7483475" y="1997075"/>
          <p14:tracePt t="10614" x="7493000" y="1989138"/>
          <p14:tracePt t="10631" x="7493000" y="1971675"/>
          <p14:tracePt t="10676" x="7493000" y="1963738"/>
          <p14:tracePt t="10701" x="7493000" y="1954213"/>
          <p14:tracePt t="10715" x="7493000" y="1936750"/>
          <p14:tracePt t="10718" x="7466013" y="1911350"/>
          <p14:tracePt t="10732" x="7432675" y="1885950"/>
          <p14:tracePt t="10748" x="7372350" y="1843088"/>
          <p14:tracePt t="10765" x="7321550" y="1817688"/>
          <p14:tracePt t="10782" x="7261225" y="1774825"/>
          <p14:tracePt t="10799" x="7226300" y="1757363"/>
          <p14:tracePt t="10815" x="7208838" y="1757363"/>
          <p14:tracePt t="10832" x="7192963" y="1749425"/>
          <p14:tracePt t="10849" x="7175500" y="1749425"/>
          <p14:tracePt t="10866" x="7165975" y="1749425"/>
          <p14:tracePt t="10866" x="7158038" y="1749425"/>
          <p14:tracePt t="10883" x="7150100" y="1757363"/>
          <p14:tracePt t="10899" x="7140575" y="1757363"/>
          <p14:tracePt t="10916" x="7140575" y="1765300"/>
          <p14:tracePt t="10964" x="7132638" y="1765300"/>
          <p14:tracePt t="11036" x="7132638" y="1774825"/>
          <p14:tracePt t="11117" x="7123113" y="1774825"/>
          <p14:tracePt t="11120" x="7123113" y="1792288"/>
          <p14:tracePt t="11917" x="7123113" y="1800225"/>
          <p14:tracePt t="11941" x="7132638" y="1808163"/>
          <p14:tracePt t="11944" x="7150100" y="1825625"/>
          <p14:tracePt t="11955" x="7175500" y="1843088"/>
          <p14:tracePt t="11972" x="7208838" y="1868488"/>
          <p14:tracePt t="11988" x="7251700" y="1911350"/>
          <p14:tracePt t="12005" x="7286625" y="1963738"/>
          <p14:tracePt t="12022" x="7321550" y="1997075"/>
          <p14:tracePt t="12039" x="7329488" y="2022475"/>
          <p14:tracePt t="12055" x="7329488" y="2039938"/>
          <p14:tracePt t="12072" x="7329488" y="2057400"/>
          <p14:tracePt t="12089" x="7329488" y="2082800"/>
          <p14:tracePt t="12300" x="7337425" y="2082800"/>
          <p14:tracePt t="12303" x="7561263" y="2074863"/>
          <p14:tracePt t="12324" x="7835900" y="2057400"/>
          <p14:tracePt t="12340" x="8135938" y="1997075"/>
          <p14:tracePt t="12357" x="8264525" y="1911350"/>
          <p14:tracePt t="12374" x="8366125" y="1835150"/>
          <p14:tracePt t="12391" x="8451850" y="1792288"/>
          <p14:tracePt t="12407" x="8504238" y="1757363"/>
          <p14:tracePt t="12424" x="8521700" y="1739900"/>
          <p14:tracePt t="12441" x="8529638" y="1739900"/>
          <p14:tracePt t="12458" x="8547100" y="1731963"/>
          <p14:tracePt t="12458" x="8555038" y="1731963"/>
          <p14:tracePt t="12474" x="8572500" y="1722438"/>
          <p14:tracePt t="12491" x="8632825" y="1722438"/>
          <p14:tracePt t="12508" x="8701088" y="1722438"/>
          <p14:tracePt t="12525" x="8829675" y="1722438"/>
          <p14:tracePt t="12542" x="8923338" y="1722438"/>
          <p14:tracePt t="12558" x="8983663" y="1722438"/>
          <p14:tracePt t="12629" x="8975725" y="1731963"/>
          <p14:tracePt t="12631" x="8966200" y="1739900"/>
          <p14:tracePt t="12631" x="8958263" y="1757363"/>
          <p14:tracePt t="12642" x="8950325" y="1765300"/>
          <p14:tracePt t="12659" x="8940800" y="1765300"/>
          <p14:tracePt t="12756" x="8923338" y="1765300"/>
          <p14:tracePt t="12759" x="8897938" y="1749425"/>
          <p14:tracePt t="12776" x="8837613" y="1731963"/>
          <p14:tracePt t="12792" x="8743950" y="1714500"/>
          <p14:tracePt t="12810" x="8632825" y="1689100"/>
          <p14:tracePt t="12826" x="8521700" y="1671638"/>
          <p14:tracePt t="12843" x="8486775" y="1671638"/>
          <p14:tracePt t="12859" x="8478838" y="1663700"/>
          <p14:tracePt t="12877" x="8469313" y="1663700"/>
          <p14:tracePt t="12893" x="8461375" y="1663700"/>
          <p14:tracePt t="12910" x="8443913" y="1663700"/>
          <p14:tracePt t="12927" x="8418513" y="1689100"/>
          <p14:tracePt t="12943" x="8393113" y="1714500"/>
          <p14:tracePt t="12960" x="8358188" y="1765300"/>
          <p14:tracePt t="12978" x="8332788" y="1825625"/>
          <p14:tracePt t="12995" x="8323263" y="1893888"/>
          <p14:tracePt t="13011" x="8323263" y="1936750"/>
          <p14:tracePt t="13028" x="8350250" y="1954213"/>
          <p14:tracePt t="13045" x="8366125" y="1971675"/>
          <p14:tracePt t="13062" x="8393113" y="1979613"/>
          <p14:tracePt t="13078" x="8418513" y="1989138"/>
          <p14:tracePt t="13096" x="8443913" y="1997075"/>
          <p14:tracePt t="13112" x="8461375" y="1997075"/>
          <p14:tracePt t="13129" x="8469313" y="1997075"/>
          <p14:tracePt t="13291" x="8478838" y="1997075"/>
          <p14:tracePt t="13681" x="8451850" y="1997075"/>
          <p14:tracePt t="13685" x="8418513" y="1997075"/>
          <p14:tracePt t="13699" x="8247063" y="2014538"/>
          <p14:tracePt t="13715" x="8050213" y="2074863"/>
          <p14:tracePt t="13732" x="7800975" y="2135188"/>
          <p14:tracePt t="13749" x="7561263" y="2185988"/>
          <p14:tracePt t="13766" x="7475538" y="2193925"/>
          <p14:tracePt t="13836" x="7483475" y="2178050"/>
          <p14:tracePt t="13849" x="7483475" y="2168525"/>
          <p14:tracePt t="13892" x="7475538" y="2168525"/>
          <p14:tracePt t="13900" x="7450138" y="2168525"/>
          <p14:tracePt t="13916" x="7364413" y="2168525"/>
          <p14:tracePt t="13919" x="7261225" y="2168525"/>
          <p14:tracePt t="13933" x="7192963" y="2168525"/>
          <p14:tracePt t="13950" x="7192963" y="2160588"/>
          <p14:tracePt t="13966" x="7192963" y="2143125"/>
          <p14:tracePt t="13984" x="7235825" y="2082800"/>
          <p14:tracePt t="14000" x="7286625" y="2032000"/>
          <p14:tracePt t="14017" x="7321550" y="1989138"/>
          <p14:tracePt t="14034" x="7329488" y="1971675"/>
          <p14:tracePt t="14072" x="7321550" y="1971675"/>
          <p14:tracePt t="14084" x="7286625" y="1979613"/>
          <p14:tracePt t="14087" x="7208838" y="2022475"/>
          <p14:tracePt t="14101" x="7064375" y="2092325"/>
          <p14:tracePt t="14117" x="6969125" y="2135188"/>
          <p14:tracePt t="14134" x="6951663" y="2135188"/>
          <p14:tracePt t="14174" x="6951663" y="2117725"/>
          <p14:tracePt t="14177" x="6961188" y="2100263"/>
          <p14:tracePt t="14184" x="6978650" y="2049463"/>
          <p14:tracePt t="14201" x="6986588" y="2022475"/>
          <p14:tracePt t="14218" x="6994525" y="2006600"/>
          <p14:tracePt t="14289" x="6994525" y="2022475"/>
          <p14:tracePt t="14292" x="6986588" y="2032000"/>
          <p14:tracePt t="14302" x="6978650" y="2049463"/>
          <p14:tracePt t="14468" x="6986588" y="2049463"/>
          <p14:tracePt t="14471" x="6994525" y="2049463"/>
          <p14:tracePt t="14486" x="7011988" y="2049463"/>
          <p14:tracePt t="14503" x="7037388" y="2049463"/>
          <p14:tracePt t="14519" x="7072313" y="2049463"/>
          <p14:tracePt t="14536" x="7089775" y="2049463"/>
          <p14:tracePt t="14553" x="7107238" y="2049463"/>
          <p14:tracePt t="14570" x="7123113" y="2049463"/>
          <p14:tracePt t="14587" x="7175500" y="2049463"/>
          <p14:tracePt t="14603" x="7226300" y="2049463"/>
          <p14:tracePt t="14620" x="7278688" y="2049463"/>
          <p14:tracePt t="14637" x="7364413" y="2049463"/>
          <p14:tracePt t="14654" x="7458075" y="2049463"/>
          <p14:tracePt t="14670" x="7535863" y="2039938"/>
          <p14:tracePt t="14687" x="7612063" y="2014538"/>
          <p14:tracePt t="14704" x="7689850" y="1997075"/>
          <p14:tracePt t="14721" x="7783513" y="1997075"/>
          <p14:tracePt t="14737" x="7869238" y="1997075"/>
          <p14:tracePt t="14755" x="7989888" y="2014538"/>
          <p14:tracePt t="14771" x="8126413" y="2049463"/>
          <p14:tracePt t="14788" x="8186738" y="2049463"/>
          <p14:tracePt t="14804" x="8229600" y="2049463"/>
          <p14:tracePt t="14821" x="8289925" y="2049463"/>
          <p14:tracePt t="14838" x="8350250" y="2049463"/>
          <p14:tracePt t="14855" x="8393113" y="2039938"/>
          <p14:tracePt t="14872" x="8426450" y="2039938"/>
          <p14:tracePt t="14888" x="8443913" y="2039938"/>
          <p14:tracePt t="14996" x="8451850" y="2039938"/>
          <p14:tracePt t="15028" x="8461375" y="2039938"/>
          <p14:tracePt t="15039" x="8461375" y="2049463"/>
          <p14:tracePt t="15042" x="8478838" y="2049463"/>
          <p14:tracePt t="15056" x="8512175" y="2065338"/>
          <p14:tracePt t="15073" x="8564563" y="2082800"/>
          <p14:tracePt t="15089" x="8607425" y="2100263"/>
          <p14:tracePt t="15106" x="8632825" y="2100263"/>
          <p14:tracePt t="15123" x="8650288" y="2100263"/>
          <p14:tracePt t="15140" x="8658225" y="2100263"/>
          <p14:tracePt t="15156" x="8683625" y="2100263"/>
          <p14:tracePt t="15173" x="8718550" y="2100263"/>
          <p14:tracePt t="15190" x="8751888" y="2117725"/>
          <p14:tracePt t="15207" x="8778875" y="2117725"/>
          <p14:tracePt t="15223" x="8786813" y="2117725"/>
          <p14:tracePt t="15257" x="8794750" y="2117725"/>
          <p14:tracePt t="15273" x="8804275" y="2117725"/>
          <p14:tracePt t="15612" x="8794750" y="2117725"/>
          <p14:tracePt t="15628" x="8786813" y="2117725"/>
          <p14:tracePt t="15631" x="8778875" y="2117725"/>
          <p14:tracePt t="15643" x="8701088" y="2117725"/>
          <p14:tracePt t="15659" x="8623300" y="2117725"/>
          <p14:tracePt t="15676" x="8512175" y="2117725"/>
          <p14:tracePt t="15692" x="8401050" y="2117725"/>
          <p14:tracePt t="15710" x="8297863" y="2117725"/>
          <p14:tracePt t="15726" x="8178800" y="2125663"/>
          <p14:tracePt t="15743" x="8066088" y="2135188"/>
          <p14:tracePt t="15759" x="7929563" y="2143125"/>
          <p14:tracePt t="15777" x="7775575" y="2151063"/>
          <p14:tracePt t="15793" x="7578725" y="2151063"/>
          <p14:tracePt t="15810" x="7354888" y="2151063"/>
          <p14:tracePt t="15827" x="6875463" y="2185988"/>
          <p14:tracePt t="15844" x="6583363" y="2193925"/>
          <p14:tracePt t="15860" x="6275388" y="2211388"/>
          <p14:tracePt t="15877" x="6008688" y="2246313"/>
          <p14:tracePt t="15894" x="5708650" y="2279650"/>
          <p14:tracePt t="15910" x="5468938" y="2297113"/>
          <p14:tracePt t="15927" x="5194300" y="2314575"/>
          <p14:tracePt t="15944" x="4732338" y="2339975"/>
          <p14:tracePt t="15961" x="4422775" y="2365375"/>
          <p14:tracePt t="15977" x="3943350" y="2365375"/>
          <p14:tracePt t="15994" x="3403600" y="2408238"/>
          <p14:tracePt t="16011" x="2546350" y="2486025"/>
          <p14:tracePt t="16028" x="2032000" y="2528888"/>
          <p14:tracePt t="16044" x="1371600" y="2589213"/>
          <p14:tracePt t="16062" x="874713" y="2640013"/>
          <p14:tracePt t="16078" x="368300" y="2700338"/>
          <p14:tracePt t="16095" x="103188" y="2717800"/>
          <p14:tracePt t="16111" x="0" y="2725738"/>
          <p14:tracePt t="16189" x="0" y="2708275"/>
          <p14:tracePt t="16192" x="0" y="2657475"/>
          <p14:tracePt t="16212" x="0" y="2554288"/>
          <p14:tracePt t="16229" x="0" y="2443163"/>
          <p14:tracePt t="16246" x="0" y="2314575"/>
          <p14:tracePt t="16262" x="0" y="2236788"/>
          <p14:tracePt t="16279" x="0" y="2178050"/>
          <p14:tracePt t="16296" x="0" y="2143125"/>
          <p14:tracePt t="16313" x="17463" y="2108200"/>
          <p14:tracePt t="16329" x="68263" y="2074863"/>
          <p14:tracePt t="16346" x="171450" y="2032000"/>
          <p14:tracePt t="16363" x="342900" y="1997075"/>
          <p14:tracePt t="16380" x="436563" y="1989138"/>
          <p14:tracePt t="16396" x="506413" y="1979613"/>
          <p14:tracePt t="16413" x="514350" y="1979613"/>
          <p14:tracePt t="16525" x="522288" y="1979613"/>
          <p14:tracePt t="16525" x="522288" y="1997075"/>
          <p14:tracePt t="16531" x="522288" y="2022475"/>
          <p14:tracePt t="16547" x="531813" y="2074863"/>
          <p14:tracePt t="16564" x="549275" y="2125663"/>
          <p14:tracePt t="16581" x="557213" y="2168525"/>
          <p14:tracePt t="16598" x="565150" y="2185988"/>
          <p14:tracePt t="16717" x="565150" y="2193925"/>
          <p14:tracePt t="16723" x="565150" y="2203450"/>
          <p14:tracePt t="17283" x="574675" y="2211388"/>
          <p14:tracePt t="17301" x="592138" y="2211388"/>
          <p14:tracePt t="17304" x="617538" y="2220913"/>
          <p14:tracePt t="17319" x="625475" y="2228850"/>
          <p14:tracePt t="17335" x="668338" y="2228850"/>
          <p14:tracePt t="17352" x="703263" y="2228850"/>
          <p14:tracePt t="17368" x="754063" y="2246313"/>
          <p14:tracePt t="17385" x="796925" y="2254250"/>
          <p14:tracePt t="17402" x="857250" y="2279650"/>
          <p14:tracePt t="17418" x="935038" y="2297113"/>
          <p14:tracePt t="17436" x="1036638" y="2322513"/>
          <p14:tracePt t="17452" x="1114425" y="2339975"/>
          <p14:tracePt t="17469" x="1235075" y="2357438"/>
          <p14:tracePt t="17485" x="1354138" y="2382838"/>
          <p14:tracePt t="17502" x="1474788" y="2400300"/>
          <p14:tracePt t="17519" x="1646238" y="2425700"/>
          <p14:tracePt t="17536" x="1792288" y="2460625"/>
          <p14:tracePt t="17553" x="1936750" y="2468563"/>
          <p14:tracePt t="17569" x="2074863" y="2478088"/>
          <p14:tracePt t="17586" x="2211388" y="2493963"/>
          <p14:tracePt t="17603" x="2435225" y="2528888"/>
          <p14:tracePt t="17620" x="2597150" y="2546350"/>
          <p14:tracePt t="17636" x="2760663" y="2554288"/>
          <p14:tracePt t="17653" x="2957513" y="2554288"/>
          <p14:tracePt t="17670" x="3111500" y="2554288"/>
          <p14:tracePt t="17687" x="3265488" y="2563813"/>
          <p14:tracePt t="17703" x="3394075" y="2563813"/>
          <p14:tracePt t="17720" x="3532188" y="2563813"/>
          <p14:tracePt t="17737" x="3668713" y="2571750"/>
          <p14:tracePt t="17754" x="3789363" y="2571750"/>
          <p14:tracePt t="17770" x="3935413" y="2579688"/>
          <p14:tracePt t="17787" x="4046538" y="2589213"/>
          <p14:tracePt t="17804" x="4157663" y="2589213"/>
          <p14:tracePt t="17821" x="4251325" y="2597150"/>
          <p14:tracePt t="17837" x="4337050" y="2597150"/>
          <p14:tracePt t="17854" x="4432300" y="2597150"/>
          <p14:tracePt t="17871" x="4560888" y="2597150"/>
          <p14:tracePt t="17888" x="4646613" y="2597150"/>
          <p14:tracePt t="17905" x="4714875" y="2579688"/>
          <p14:tracePt t="17921" x="4757738" y="2563813"/>
          <p14:tracePt t="17938" x="4800600" y="2546350"/>
          <p14:tracePt t="17955" x="4946650" y="2511425"/>
          <p14:tracePt t="17972" x="5118100" y="2503488"/>
          <p14:tracePt t="17988" x="5365750" y="2493963"/>
          <p14:tracePt t="18005" x="5564188" y="2478088"/>
          <p14:tracePt t="18022" x="5718175" y="2425700"/>
          <p14:tracePt t="18039" x="5803900" y="2400300"/>
          <p14:tracePt t="18055" x="5837238" y="2365375"/>
          <p14:tracePt t="18072" x="5864225" y="2339975"/>
          <p14:tracePt t="18089" x="5880100" y="2314575"/>
          <p14:tracePt t="18106" x="5940425" y="2289175"/>
          <p14:tracePt t="18122" x="6026150" y="2271713"/>
          <p14:tracePt t="18140" x="6086475" y="2271713"/>
          <p14:tracePt t="18156" x="6146800" y="2271713"/>
          <p14:tracePt t="18173" x="6249988" y="2289175"/>
          <p14:tracePt t="18189" x="6308725" y="2297113"/>
          <p14:tracePt t="18206" x="6343650" y="2306638"/>
          <p14:tracePt t="18223" x="6361113" y="2306638"/>
          <p14:tracePt t="18276" x="6369050" y="2306638"/>
          <p14:tracePt t="18293" x="6378575" y="2306638"/>
          <p14:tracePt t="18296" x="6386513" y="2306638"/>
          <p14:tracePt t="18307" x="6454775" y="2306638"/>
          <p14:tracePt t="18324" x="6523038" y="2306638"/>
          <p14:tracePt t="18341" x="6592888" y="2306638"/>
          <p14:tracePt t="18357" x="6661150" y="2306638"/>
          <p14:tracePt t="18374" x="6686550" y="2306638"/>
          <p14:tracePt t="18391" x="6694488" y="2297113"/>
          <p14:tracePt t="18407" x="6704013" y="2289175"/>
          <p14:tracePt t="18475" x="6711950" y="2289175"/>
          <p14:tracePt t="18494" x="6721475" y="2289175"/>
          <p14:tracePt t="18497" x="6772275" y="2297113"/>
          <p14:tracePt t="18508" x="6823075" y="2297113"/>
          <p14:tracePt t="18525" x="6865938" y="2297113"/>
          <p14:tracePt t="18541" x="6900863" y="2297113"/>
          <p14:tracePt t="18558" x="6926263" y="2297113"/>
          <p14:tracePt t="18575" x="6943725" y="2297113"/>
          <p14:tracePt t="18620" x="6951663" y="2297113"/>
          <p14:tracePt t="18623" x="6961188" y="2297113"/>
          <p14:tracePt t="18642" x="7004050" y="2322513"/>
          <p14:tracePt t="18658" x="7192963" y="2400300"/>
          <p14:tracePt t="18676" x="7269163" y="2417763"/>
          <p14:tracePt t="18692" x="7312025" y="2417763"/>
          <p14:tracePt t="18709" x="7337425" y="2417763"/>
          <p14:tracePt t="18725" x="7346950" y="2417763"/>
          <p14:tracePt t="18827" x="7354888" y="2417763"/>
          <p14:tracePt t="18860" x="7364413" y="2417763"/>
          <p14:tracePt t="18931" x="7372350" y="2417763"/>
          <p14:tracePt t="19603" x="7380288" y="2417763"/>
          <p14:tracePt t="19618" x="7389813" y="2417763"/>
          <p14:tracePt t="19621" x="7397750" y="2417763"/>
          <p14:tracePt t="19630" x="7440613" y="2417763"/>
          <p14:tracePt t="19646" x="7483475" y="2417763"/>
          <p14:tracePt t="19663" x="7543800" y="2417763"/>
          <p14:tracePt t="19680" x="7612063" y="2417763"/>
          <p14:tracePt t="19697" x="7646988" y="2417763"/>
          <p14:tracePt t="19713" x="7689850" y="2417763"/>
          <p14:tracePt t="19730" x="7715250" y="2417763"/>
          <p14:tracePt t="19747" x="7750175" y="2435225"/>
          <p14:tracePt t="19764" x="7775575" y="2435225"/>
          <p14:tracePt t="19780" x="7808913" y="2435225"/>
          <p14:tracePt t="19797" x="7835900" y="2435225"/>
          <p14:tracePt t="19814" x="7851775" y="2435225"/>
          <p14:tracePt t="19831" x="7869238" y="2435225"/>
          <p14:tracePt t="19847" x="7886700" y="2435225"/>
          <p14:tracePt t="19864" x="7921625" y="2435225"/>
          <p14:tracePt t="19881" x="8007350" y="2460625"/>
          <p14:tracePt t="19897" x="8093075" y="2460625"/>
          <p14:tracePt t="19915" x="8126413" y="2460625"/>
          <p14:tracePt t="19931" x="8143875" y="2460625"/>
          <p14:tracePt t="19948" x="8161338" y="2460625"/>
          <p14:tracePt t="19964" x="8169275" y="2451100"/>
          <p14:tracePt t="19982" x="8178800" y="2451100"/>
          <p14:tracePt t="19998" x="8194675" y="2451100"/>
          <p14:tracePt t="20015" x="8212138" y="2451100"/>
          <p14:tracePt t="20032" x="8229600" y="2451100"/>
          <p14:tracePt t="20049" x="8237538" y="2443163"/>
          <p14:tracePt t="20065" x="8297863" y="2408238"/>
          <p14:tracePt t="20082" x="8350250" y="2392363"/>
          <p14:tracePt t="20099" x="8408988" y="2374900"/>
          <p14:tracePt t="20116" x="8435975" y="2365375"/>
          <p14:tracePt t="20132" x="8443913" y="2365375"/>
          <p14:tracePt t="20185" x="8451850" y="2365375"/>
          <p14:tracePt t="20199" x="8461375" y="2365375"/>
          <p14:tracePt t="20216" x="8469313" y="2357438"/>
          <p14:tracePt t="20236" x="8478838" y="2357438"/>
          <p14:tracePt t="20239" x="8478838" y="2349500"/>
          <p14:tracePt t="20378" x="8486775" y="2349500"/>
          <p14:tracePt t="20404" x="8486775" y="2339975"/>
          <p14:tracePt t="20429" x="8494713" y="2339975"/>
          <p14:tracePt t="20823" x="8478838" y="2339975"/>
          <p14:tracePt t="20836" x="8461375" y="2339975"/>
          <p14:tracePt t="20839" x="8401050" y="2357438"/>
          <p14:tracePt t="20853" x="8289925" y="2365375"/>
          <p14:tracePt t="20869" x="8066088" y="2374900"/>
          <p14:tracePt t="20886" x="7826375" y="2382838"/>
          <p14:tracePt t="20903" x="7535863" y="2382838"/>
          <p14:tracePt t="20920" x="7321550" y="2382838"/>
          <p14:tracePt t="20937" x="7132638" y="2392363"/>
          <p14:tracePt t="20953" x="6900863" y="2392363"/>
          <p14:tracePt t="20970" x="6686550" y="2400300"/>
          <p14:tracePt t="20987" x="6464300" y="2425700"/>
          <p14:tracePt t="21004" x="6061075" y="2435225"/>
          <p14:tracePt t="21020" x="5692775" y="2451100"/>
          <p14:tracePt t="21037" x="5135563" y="2460625"/>
          <p14:tracePt t="21054" x="4706938" y="2460625"/>
          <p14:tracePt t="21071" x="4337050" y="2478088"/>
          <p14:tracePt t="21087" x="3883025" y="2493963"/>
          <p14:tracePt t="21105" x="3565525" y="2503488"/>
          <p14:tracePt t="21121" x="3154363" y="2520950"/>
          <p14:tracePt t="21121" x="3000375" y="2528888"/>
          <p14:tracePt t="21138" x="2682875" y="2536825"/>
          <p14:tracePt t="21154" x="2306638" y="2563813"/>
          <p14:tracePt t="21171" x="2049463" y="2563813"/>
          <p14:tracePt t="21188" x="1757363" y="2571750"/>
          <p14:tracePt t="21205" x="1543050" y="2571750"/>
          <p14:tracePt t="21222" x="1346200" y="2571750"/>
          <p14:tracePt t="21238" x="1225550" y="2571750"/>
          <p14:tracePt t="21255" x="1096963" y="2563813"/>
          <p14:tracePt t="21272" x="1003300" y="2563813"/>
          <p14:tracePt t="21289" x="839788" y="2571750"/>
          <p14:tracePt t="21305" x="488950" y="2640013"/>
          <p14:tracePt t="21322" x="103188" y="2708275"/>
          <p14:tracePt t="21339" x="0" y="2743200"/>
          <p14:tracePt t="21356" x="0" y="2778125"/>
          <p14:tracePt t="21400" x="7938" y="2778125"/>
          <p14:tracePt t="21403" x="60325" y="2751138"/>
          <p14:tracePt t="21423" x="128588" y="2708275"/>
          <p14:tracePt t="21439" x="179388" y="2674938"/>
          <p14:tracePt t="21456" x="206375" y="2649538"/>
          <p14:tracePt t="21473" x="206375" y="2640013"/>
          <p14:tracePt t="21538" x="196850" y="2640013"/>
          <p14:tracePt t="21541" x="171450" y="2657475"/>
          <p14:tracePt t="21556" x="163513" y="2665413"/>
          <p14:tracePt t="21642" x="163513" y="2657475"/>
          <p14:tracePt t="21665" x="163513" y="2649538"/>
          <p14:tracePt t="21787" x="171450" y="2649538"/>
          <p14:tracePt t="21789" x="179388" y="2649538"/>
          <p14:tracePt t="21808" x="222250" y="2640013"/>
          <p14:tracePt t="21825" x="360363" y="2640013"/>
          <p14:tracePt t="21825" x="471488" y="2640013"/>
          <p14:tracePt t="21842" x="796925" y="2640013"/>
          <p14:tracePt t="21858" x="1200150" y="2640013"/>
          <p14:tracePt t="21875" x="1749425" y="2640013"/>
          <p14:tracePt t="21892" x="2632075" y="2649538"/>
          <p14:tracePt t="21908" x="3403600" y="2665413"/>
          <p14:tracePt t="21925" x="4278313" y="2665413"/>
          <p14:tracePt t="21942" x="4792663" y="2649538"/>
          <p14:tracePt t="21959" x="5100638" y="2597150"/>
          <p14:tracePt t="21975" x="5280025" y="2571750"/>
          <p14:tracePt t="21992" x="5468938" y="2536825"/>
          <p14:tracePt t="22009" x="5665788" y="2536825"/>
          <p14:tracePt t="22009" x="5786438" y="2536825"/>
          <p14:tracePt t="22026" x="6094413" y="2536825"/>
          <p14:tracePt t="22042" x="6429375" y="2589213"/>
          <p14:tracePt t="22059" x="6883400" y="2657475"/>
          <p14:tracePt t="22076" x="7218363" y="2692400"/>
          <p14:tracePt t="22093" x="7535863" y="2725738"/>
          <p14:tracePt t="22109" x="7715250" y="2735263"/>
          <p14:tracePt t="22126" x="7843838" y="2743200"/>
          <p14:tracePt t="22143" x="7894638" y="2743200"/>
          <p14:tracePt t="22160" x="7904163" y="2743200"/>
          <p14:tracePt t="22176" x="7921625" y="2743200"/>
          <p14:tracePt t="22194" x="7929563" y="2743200"/>
          <p14:tracePt t="22266" x="7937500" y="2743200"/>
          <p14:tracePt t="22306" x="7947025" y="2743200"/>
          <p14:tracePt t="22330" x="7947025" y="2735263"/>
          <p14:tracePt t="22347" x="7947025" y="2725738"/>
          <p14:tracePt t="22350" x="7947025" y="2717800"/>
          <p14:tracePt t="22361" x="7869238" y="2682875"/>
          <p14:tracePt t="22378" x="7723188" y="2622550"/>
          <p14:tracePt t="22395" x="7535863" y="2563813"/>
          <p14:tracePt t="22412" x="7294563" y="2503488"/>
          <p14:tracePt t="22428" x="7123113" y="2486025"/>
          <p14:tracePt t="22445" x="7054850" y="2486025"/>
          <p14:tracePt t="22586" x="7054850" y="2478088"/>
          <p14:tracePt t="22593" x="7064375" y="2478088"/>
          <p14:tracePt t="22706" x="7072313" y="2478088"/>
          <p14:tracePt t="22884" x="7080250" y="2486025"/>
          <p14:tracePt t="22900" x="7080250" y="2493963"/>
          <p14:tracePt t="22914" x="7089775" y="2511425"/>
          <p14:tracePt t="22930" x="7107238" y="2536825"/>
          <p14:tracePt t="22993" x="7107238" y="2546350"/>
          <p14:tracePt t="23018" x="7107238" y="2554288"/>
          <p14:tracePt t="23021" x="7107238" y="2563813"/>
          <p14:tracePt t="23031" x="7107238" y="2571750"/>
          <p14:tracePt t="23048" x="7107238" y="2589213"/>
          <p14:tracePt t="23065" x="7107238" y="2597150"/>
          <p14:tracePt t="23065" x="7107238" y="2606675"/>
          <p14:tracePt t="23866" x="7097713" y="2606675"/>
          <p14:tracePt t="23897" x="7097713" y="2614613"/>
          <p14:tracePt t="23988" x="7089775" y="2614613"/>
          <p14:tracePt t="23991" x="7089775" y="2622550"/>
          <p14:tracePt t="24003" x="7080250" y="2632075"/>
          <p14:tracePt t="24020" x="7072313" y="2640013"/>
          <p14:tracePt t="24037" x="7072313" y="2649538"/>
          <p14:tracePt t="24186" x="7072313" y="2657475"/>
          <p14:tracePt t="24506" x="7072313" y="2665413"/>
          <p14:tracePt t="24522" x="7072313" y="2674938"/>
          <p14:tracePt t="24526" x="7072313" y="2682875"/>
          <p14:tracePt t="24539" x="7072313" y="2692400"/>
          <p14:tracePt t="24634" x="7072313" y="2700338"/>
          <p14:tracePt t="24637" x="7072313" y="2708275"/>
          <p14:tracePt t="24656" x="7072313" y="2735263"/>
          <p14:tracePt t="24674" x="7072313" y="2751138"/>
          <p14:tracePt t="24690" x="7072313" y="2768600"/>
          <p14:tracePt t="24707" x="7072313" y="2778125"/>
          <p14:tracePt t="24779" x="7072313" y="2786063"/>
          <p14:tracePt t="24796" x="7072313" y="2794000"/>
          <p14:tracePt t="24800" x="7072313" y="2803525"/>
          <p14:tracePt t="24807" x="7080250" y="2828925"/>
          <p14:tracePt t="24824" x="7080250" y="2846388"/>
          <p14:tracePt t="24841" x="7080250" y="2863850"/>
          <p14:tracePt t="24841" x="7080250" y="2879725"/>
          <p14:tracePt t="24858" x="7080250" y="2889250"/>
          <p14:tracePt t="24875" x="7080250" y="2906713"/>
          <p14:tracePt t="24928" x="7080250" y="2914650"/>
          <p14:tracePt t="24947" x="7080250" y="2932113"/>
          <p14:tracePt t="24958" x="7080250" y="2949575"/>
          <p14:tracePt t="24958" x="7080250" y="2957513"/>
          <p14:tracePt t="24962" x="7080250" y="2974975"/>
          <p14:tracePt t="24975" x="7080250" y="3008313"/>
          <p14:tracePt t="24992" x="7080250" y="3060700"/>
          <p14:tracePt t="25008" x="7089775" y="3103563"/>
          <p14:tracePt t="25008" x="7089775" y="3121025"/>
          <p14:tracePt t="25026" x="7089775" y="3163888"/>
          <p14:tracePt t="25042" x="7089775" y="3179763"/>
          <p14:tracePt t="25059" x="7089775" y="3197225"/>
          <p14:tracePt t="25075" x="7089775" y="3222625"/>
          <p14:tracePt t="25093" x="7089775" y="3240088"/>
          <p14:tracePt t="25109" x="7089775" y="3265488"/>
          <p14:tracePt t="25126" x="7089775" y="3292475"/>
          <p14:tracePt t="25142" x="7089775" y="3300413"/>
          <p14:tracePt t="25159" x="7089775" y="3325813"/>
          <p14:tracePt t="25176" x="7089775" y="3351213"/>
          <p14:tracePt t="25193" x="7080250" y="3394075"/>
          <p14:tracePt t="25209" x="7064375" y="3471863"/>
          <p14:tracePt t="25227" x="7054850" y="3549650"/>
          <p14:tracePt t="25243" x="7054850" y="3608388"/>
          <p14:tracePt t="25260" x="7054850" y="3686175"/>
          <p14:tracePt t="25277" x="7054850" y="3736975"/>
          <p14:tracePt t="25293" x="7054850" y="3779838"/>
          <p14:tracePt t="25310" x="7054850" y="3806825"/>
          <p14:tracePt t="25327" x="7054850" y="3832225"/>
          <p14:tracePt t="25344" x="7054850" y="3849688"/>
          <p14:tracePt t="25360" x="7054850" y="3865563"/>
          <p14:tracePt t="25377" x="7054850" y="3908425"/>
          <p14:tracePt t="25394" x="7054850" y="3951288"/>
          <p14:tracePt t="25411" x="7054850" y="3994150"/>
          <p14:tracePt t="25427" x="7054850" y="4037013"/>
          <p14:tracePt t="25445" x="7054850" y="4089400"/>
          <p14:tracePt t="25461" x="7054850" y="4132263"/>
          <p14:tracePt t="25478" x="7054850" y="4149725"/>
          <p14:tracePt t="25528" x="7054850" y="4157663"/>
          <p14:tracePt t="25547" x="7054850" y="4175125"/>
          <p14:tracePt t="25550" x="7046913" y="4217988"/>
          <p14:tracePt t="25562" x="7046913" y="4268788"/>
          <p14:tracePt t="25578" x="7037388" y="4346575"/>
          <p14:tracePt t="25595" x="7037388" y="4406900"/>
          <p14:tracePt t="25612" x="7029450" y="4457700"/>
          <p14:tracePt t="25629" x="7029450" y="4483100"/>
          <p14:tracePt t="25645" x="7029450" y="4500563"/>
          <p14:tracePt t="25662" x="7029450" y="4508500"/>
          <p14:tracePt t="25679" x="7029450" y="4525963"/>
          <p14:tracePt t="25696" x="7021513" y="4551363"/>
          <p14:tracePt t="25712" x="7021513" y="4586288"/>
          <p14:tracePt t="25712" x="7021513" y="4603750"/>
          <p14:tracePt t="25730" x="7021513" y="4637088"/>
          <p14:tracePt t="25746" x="7021513" y="4679950"/>
          <p14:tracePt t="25763" x="7021513" y="4722813"/>
          <p14:tracePt t="25779" x="7011988" y="4749800"/>
          <p14:tracePt t="25796" x="7011988" y="4765675"/>
          <p14:tracePt t="25813" x="7004050" y="4783138"/>
          <p14:tracePt t="25830" x="7004050" y="4792663"/>
          <p14:tracePt t="25846" x="6994525" y="4800600"/>
          <p14:tracePt t="25863" x="6994525" y="4808538"/>
          <p14:tracePt t="25880" x="6994525" y="4818063"/>
          <p14:tracePt t="25939" x="6994525" y="4826000"/>
          <p14:tracePt t="26764" x="6994525" y="4835525"/>
          <p14:tracePt t="26788" x="6994525" y="4843463"/>
          <p14:tracePt t="26791" x="7004050" y="4843463"/>
          <p14:tracePt t="26801" x="7054850" y="4894263"/>
          <p14:tracePt t="26819" x="7123113" y="4946650"/>
          <p14:tracePt t="26835" x="7165975" y="4964113"/>
          <p14:tracePt t="26852" x="7226300" y="4979988"/>
          <p14:tracePt t="26868" x="7243763" y="4979988"/>
          <p14:tracePt t="26885" x="7251700" y="4972050"/>
          <p14:tracePt t="26902" x="7269163" y="4954588"/>
          <p14:tracePt t="26919" x="7269163" y="4937125"/>
          <p14:tracePt t="26936" x="7286625" y="4929188"/>
          <p14:tracePt t="26952" x="7312025" y="4921250"/>
          <p14:tracePt t="26969" x="7372350" y="4911725"/>
          <p14:tracePt t="26986" x="7432675" y="4903788"/>
          <p14:tracePt t="27003" x="7475538" y="4868863"/>
          <p14:tracePt t="27019" x="7500938" y="4835525"/>
          <p14:tracePt t="27036" x="7551738" y="4757738"/>
          <p14:tracePt t="27053" x="7586663" y="4664075"/>
          <p14:tracePt t="27070" x="7612063" y="4543425"/>
          <p14:tracePt t="27086" x="7637463" y="4432300"/>
          <p14:tracePt t="27103" x="7654925" y="4321175"/>
          <p14:tracePt t="27120" x="7664450" y="4225925"/>
          <p14:tracePt t="27137" x="7664450" y="4071938"/>
          <p14:tracePt t="27154" x="7654925" y="3960813"/>
          <p14:tracePt t="27170" x="7646988" y="3840163"/>
          <p14:tracePt t="27187" x="7621588" y="3721100"/>
          <p14:tracePt t="27204" x="7569200" y="3575050"/>
          <p14:tracePt t="27221" x="7518400" y="3446463"/>
          <p14:tracePt t="27237" x="7466013" y="3335338"/>
          <p14:tracePt t="27254" x="7415213" y="3232150"/>
          <p14:tracePt t="27271" x="7380288" y="3154363"/>
          <p14:tracePt t="27288" x="7337425" y="3086100"/>
          <p14:tracePt t="27305" x="7278688" y="3008313"/>
          <p14:tracePt t="27305" x="7251700" y="2965450"/>
          <p14:tracePt t="27322" x="7200900" y="2897188"/>
          <p14:tracePt t="27338" x="7150100" y="2854325"/>
          <p14:tracePt t="27355" x="7115175" y="2828925"/>
          <p14:tracePt t="27371" x="7080250" y="2820988"/>
          <p14:tracePt t="27388" x="7064375" y="2820988"/>
          <p14:tracePt t="27405" x="7064375" y="2828925"/>
          <p14:tracePt t="27422" x="7054850" y="2871788"/>
          <p14:tracePt t="27438" x="7046913" y="2922588"/>
          <p14:tracePt t="27455" x="7046913" y="2965450"/>
          <p14:tracePt t="27472" x="7037388" y="2992438"/>
          <p14:tracePt t="27489" x="7037388" y="3035300"/>
          <p14:tracePt t="27505" x="7037388" y="3094038"/>
          <p14:tracePt t="27522" x="7037388" y="3128963"/>
          <p14:tracePt t="27539" x="7029450" y="3179763"/>
          <p14:tracePt t="27556" x="7029450" y="3232150"/>
          <p14:tracePt t="27573" x="7029450" y="3275013"/>
          <p14:tracePt t="27589" x="7029450" y="3325813"/>
          <p14:tracePt t="27606" x="7029450" y="3368675"/>
          <p14:tracePt t="27622" x="7029450" y="3386138"/>
          <p14:tracePt t="27640" x="7029450" y="3411538"/>
          <p14:tracePt t="27656" x="7029450" y="3429000"/>
          <p14:tracePt t="27673" x="7029450" y="3446463"/>
          <p14:tracePt t="27690" x="7029450" y="3454400"/>
          <p14:tracePt t="27707" x="7029450" y="3471863"/>
          <p14:tracePt t="27723" x="7029450" y="3497263"/>
          <p14:tracePt t="27740" x="7004050" y="3549650"/>
          <p14:tracePt t="27756" x="6978650" y="3635375"/>
          <p14:tracePt t="27774" x="6926263" y="3711575"/>
          <p14:tracePt t="27790" x="6892925" y="3754438"/>
          <p14:tracePt t="27807" x="6865938" y="3789363"/>
          <p14:tracePt t="27824" x="6850063" y="3814763"/>
          <p14:tracePt t="27841" x="6832600" y="3822700"/>
          <p14:tracePt t="27857" x="6764338" y="3849688"/>
          <p14:tracePt t="27874" x="6661150" y="3875088"/>
          <p14:tracePt t="27891" x="6394450" y="3900488"/>
          <p14:tracePt t="27908" x="5975350" y="3925888"/>
          <p14:tracePt t="27924" x="5297488" y="3978275"/>
          <p14:tracePt t="27941" x="4714875" y="4003675"/>
          <p14:tracePt t="27958" x="4114800" y="4021138"/>
          <p14:tracePt t="27974" x="3746500" y="4029075"/>
          <p14:tracePt t="27991" x="3489325" y="4046538"/>
          <p14:tracePt t="28008" x="3232150" y="4071938"/>
          <p14:tracePt t="28025" x="2922588" y="4089400"/>
          <p14:tracePt t="28042" x="2743200" y="4089400"/>
          <p14:tracePt t="28059" x="2563813" y="4089400"/>
          <p14:tracePt t="28075" x="2374900" y="4089400"/>
          <p14:tracePt t="28092" x="2178050" y="4089400"/>
          <p14:tracePt t="28108" x="1936750" y="4071938"/>
          <p14:tracePt t="28126" x="1722438" y="4046538"/>
          <p14:tracePt t="28142" x="1492250" y="4021138"/>
          <p14:tracePt t="28159" x="1320800" y="4003675"/>
          <p14:tracePt t="28175" x="1157288" y="3978275"/>
          <p14:tracePt t="28193" x="1063625" y="3943350"/>
          <p14:tracePt t="28209" x="1003300" y="3917950"/>
          <p14:tracePt t="28226" x="985838" y="3900488"/>
          <p14:tracePt t="28243" x="960438" y="3883025"/>
          <p14:tracePt t="28259" x="925513" y="3865563"/>
          <p14:tracePt t="28276" x="892175" y="3822700"/>
          <p14:tracePt t="28293" x="814388" y="3729038"/>
          <p14:tracePt t="28310" x="746125" y="3617913"/>
          <p14:tracePt t="28326" x="650875" y="3386138"/>
          <p14:tracePt t="28343" x="592138" y="3136900"/>
          <p14:tracePt t="28360" x="506413" y="2717800"/>
          <p14:tracePt t="28377" x="436563" y="2408238"/>
          <p14:tracePt t="28393" x="307975" y="1963738"/>
          <p14:tracePt t="28410" x="231775" y="1757363"/>
          <p14:tracePt t="28427" x="120650" y="1560513"/>
          <p14:tracePt t="28444" x="50800" y="1457325"/>
          <p14:tracePt t="28460" x="0" y="1371600"/>
          <p14:tracePt t="28478" x="0" y="1320800"/>
          <p14:tracePt t="28494" x="0" y="1268413"/>
          <p14:tracePt t="28511" x="34925" y="1235075"/>
          <p14:tracePt t="28527" x="93663" y="1174750"/>
          <p14:tracePt t="28544" x="163513" y="1122363"/>
          <p14:tracePt t="28544" x="188913" y="1089025"/>
          <p14:tracePt t="28562" x="222250" y="1054100"/>
          <p14:tracePt t="28578" x="239713" y="1028700"/>
          <p14:tracePt t="28639" x="239713" y="1046163"/>
          <p14:tracePt t="28643" x="239713" y="1131888"/>
          <p14:tracePt t="28662" x="231775" y="1235075"/>
          <p14:tracePt t="28678" x="239713" y="1363663"/>
          <p14:tracePt t="28695" x="274638" y="1414463"/>
          <p14:tracePt t="28712" x="307975" y="1457325"/>
          <p14:tracePt t="28729" x="334963" y="1482725"/>
          <p14:tracePt t="28745" x="350838" y="1500188"/>
          <p14:tracePt t="28762" x="368300" y="1508125"/>
          <p14:tracePt t="28779" x="385763" y="1543050"/>
          <p14:tracePt t="28796" x="385763" y="1585913"/>
          <p14:tracePt t="28812" x="393700" y="1628775"/>
          <p14:tracePt t="28829" x="411163" y="1679575"/>
          <p14:tracePt t="28846" x="411163" y="1697038"/>
          <p14:tracePt t="28863" x="411163" y="1706563"/>
          <p14:tracePt t="28968" x="411163" y="1714500"/>
          <p14:tracePt t="28983" x="420688" y="1722438"/>
          <p14:tracePt t="28996" x="420688" y="1731963"/>
          <p14:tracePt t="28999" x="428625" y="1765300"/>
          <p14:tracePt t="29014" x="428625" y="1817688"/>
          <p14:tracePt t="29030" x="428625" y="1860550"/>
          <p14:tracePt t="29047" x="436563" y="1893888"/>
          <p14:tracePt t="29064" x="436563" y="1936750"/>
          <p14:tracePt t="29081" x="436563" y="1954213"/>
          <p14:tracePt t="29097" x="436563" y="2022475"/>
          <p14:tracePt t="29114" x="436563" y="2082800"/>
          <p14:tracePt t="29131" x="436563" y="2168525"/>
          <p14:tracePt t="29148" x="436563" y="2271713"/>
          <p14:tracePt t="29164" x="436563" y="2408238"/>
          <p14:tracePt t="29181" x="436563" y="2520950"/>
          <p14:tracePt t="29198" x="446088" y="2640013"/>
          <p14:tracePt t="29215" x="454025" y="2708275"/>
          <p14:tracePt t="29231" x="463550" y="2768600"/>
          <p14:tracePt t="29248" x="463550" y="2828925"/>
          <p14:tracePt t="29265" x="463550" y="2957513"/>
          <p14:tracePt t="29282" x="471488" y="3078163"/>
          <p14:tracePt t="29299" x="471488" y="3189288"/>
          <p14:tracePt t="29315" x="479425" y="3257550"/>
          <p14:tracePt t="29333" x="506413" y="3360738"/>
          <p14:tracePt t="29348" x="522288" y="3429000"/>
          <p14:tracePt t="29366" x="539750" y="3489325"/>
          <p14:tracePt t="29382" x="549275" y="3540125"/>
          <p14:tracePt t="29399" x="549275" y="3582988"/>
          <p14:tracePt t="29415" x="557213" y="3625850"/>
          <p14:tracePt t="29433" x="565150" y="3643313"/>
          <p14:tracePt t="29449" x="574675" y="3678238"/>
          <p14:tracePt t="29466" x="582613" y="3703638"/>
          <p14:tracePt t="29484" x="582613" y="3729038"/>
          <p14:tracePt t="29500" x="592138" y="3746500"/>
          <p14:tracePt t="29516" x="592138" y="3779838"/>
          <p14:tracePt t="29533" x="600075" y="3806825"/>
          <p14:tracePt t="29550" x="608013" y="3840163"/>
          <p14:tracePt t="29567" x="617538" y="3883025"/>
          <p14:tracePt t="29583" x="617538" y="3935413"/>
          <p14:tracePt t="29600" x="625475" y="3986213"/>
          <p14:tracePt t="29617" x="635000" y="4097338"/>
          <p14:tracePt t="29633" x="635000" y="4149725"/>
          <p14:tracePt t="29650" x="642938" y="4208463"/>
          <p14:tracePt t="29667" x="650875" y="4225925"/>
          <p14:tracePt t="30130" x="660400" y="4225925"/>
          <p14:tracePt t="30133" x="668338" y="4235450"/>
          <p14:tracePt t="30153" x="677863" y="4235450"/>
          <p14:tracePt t="30170" x="677863" y="4243388"/>
          <p14:tracePt t="30322" x="677863" y="4251325"/>
          <p14:tracePt t="30340" x="685800" y="4260850"/>
          <p14:tracePt t="30343" x="685800" y="4268788"/>
          <p14:tracePt t="30354" x="685800" y="4286250"/>
          <p14:tracePt t="30371" x="693738" y="4303713"/>
          <p14:tracePt t="30388" x="703263" y="4321175"/>
          <p14:tracePt t="30404" x="703263" y="4329113"/>
          <p14:tracePt t="30475" x="703263" y="4337050"/>
          <p14:tracePt t="30492" x="703263" y="4346575"/>
          <p14:tracePt t="30509" x="703263" y="4354513"/>
          <p14:tracePt t="30512" x="711200" y="4371975"/>
          <p14:tracePt t="30522" x="711200" y="4397375"/>
          <p14:tracePt t="30539" x="720725" y="4432300"/>
          <p14:tracePt t="30556" x="720725" y="4449763"/>
          <p14:tracePt t="30573" x="720725" y="4465638"/>
          <p14:tracePt t="30589" x="720725" y="4483100"/>
          <p14:tracePt t="30607" x="720725" y="4500563"/>
          <p14:tracePt t="30623" x="720725" y="4518025"/>
          <p14:tracePt t="30640" x="728663" y="4535488"/>
          <p14:tracePt t="30656" x="728663" y="4560888"/>
          <p14:tracePt t="30674" x="728663" y="4586288"/>
          <p14:tracePt t="30690" x="728663" y="4611688"/>
          <p14:tracePt t="30707" x="728663" y="4629150"/>
          <p14:tracePt t="30724" x="728663" y="4646613"/>
          <p14:tracePt t="30741" x="728663" y="4654550"/>
          <p14:tracePt t="30757" x="728663" y="4672013"/>
          <p14:tracePt t="30774" x="728663" y="4689475"/>
          <p14:tracePt t="30791" x="728663" y="4714875"/>
          <p14:tracePt t="30808" x="728663" y="4740275"/>
          <p14:tracePt t="30824" x="728663" y="4757738"/>
          <p14:tracePt t="30841" x="736600" y="4783138"/>
          <p14:tracePt t="30858" x="736600" y="4808538"/>
          <p14:tracePt t="30875" x="736600" y="4826000"/>
          <p14:tracePt t="30892" x="736600" y="4843463"/>
          <p14:tracePt t="30908" x="736600" y="4878388"/>
          <p14:tracePt t="30925" x="736600" y="4894263"/>
          <p14:tracePt t="30941" x="736600" y="4911725"/>
          <p14:tracePt t="30958" x="736600" y="4921250"/>
          <p14:tracePt t="30975" x="736600" y="4929188"/>
          <p14:tracePt t="30992" x="736600" y="4937125"/>
          <p14:tracePt t="31009" x="746125" y="4954588"/>
          <p14:tracePt t="31026" x="746125" y="4972050"/>
          <p14:tracePt t="31042" x="746125" y="4997450"/>
          <p14:tracePt t="31059" x="746125" y="5014913"/>
          <p14:tracePt t="31075" x="746125" y="5032375"/>
          <p14:tracePt t="31092" x="746125" y="5049838"/>
          <p14:tracePt t="31109" x="746125" y="5065713"/>
          <p14:tracePt t="31126" x="746125" y="5075238"/>
          <p14:tracePt t="31142" x="754063" y="5092700"/>
          <p14:tracePt t="31179" x="754063" y="5100638"/>
          <p14:tracePt t="31204" x="754063" y="5108575"/>
          <p14:tracePt t="31207" x="754063" y="5126038"/>
          <p14:tracePt t="31227" x="754063" y="5135563"/>
          <p14:tracePt t="31243" x="754063" y="5143500"/>
          <p14:tracePt t="31260" x="754063" y="5151438"/>
          <p14:tracePt t="31277" x="754063" y="5168900"/>
          <p14:tracePt t="31293" x="754063" y="5194300"/>
          <p14:tracePt t="31310" x="754063" y="5211763"/>
          <p14:tracePt t="31327" x="754063" y="5229225"/>
          <p14:tracePt t="31344" x="754063" y="5254625"/>
          <p14:tracePt t="31360" x="754063" y="5264150"/>
          <p14:tracePt t="31377" x="754063" y="5280025"/>
          <p14:tracePt t="31394" x="754063" y="5289550"/>
          <p14:tracePt t="31411" x="754063" y="5307013"/>
          <p14:tracePt t="31459" x="754063" y="5314950"/>
          <p14:tracePt t="31484" x="754063" y="5322888"/>
          <p14:tracePt t="31497" x="754063" y="5332413"/>
          <p14:tracePt t="31511" x="754063" y="5349875"/>
          <p14:tracePt t="31515" x="754063" y="5357813"/>
          <p14:tracePt t="31528" x="754063" y="5375275"/>
          <p14:tracePt t="31545" x="763588" y="5400675"/>
          <p14:tracePt t="31562" x="763588" y="5408613"/>
          <p14:tracePt t="31578" x="763588" y="5426075"/>
          <p14:tracePt t="31629" x="763588" y="5435600"/>
          <p14:tracePt t="31656" x="763588" y="5443538"/>
          <p14:tracePt t="31772" x="763588" y="5451475"/>
          <p14:tracePt t="31775" x="763588" y="5461000"/>
          <p14:tracePt t="31796" x="763588" y="5468938"/>
          <p14:tracePt t="32275" x="763588" y="5478463"/>
          <p14:tracePt t="32278" x="763588" y="5486400"/>
          <p14:tracePt t="32321" x="763588" y="5494338"/>
          <p14:tracePt t="32352" x="771525" y="5503863"/>
          <p14:tracePt t="32369" x="771525" y="5511800"/>
          <p14:tracePt t="32382" x="771525" y="5521325"/>
          <p14:tracePt t="32386" x="771525" y="5529263"/>
          <p14:tracePt t="32399" x="771525" y="5546725"/>
          <p14:tracePt t="32416" x="771525" y="5564188"/>
          <p14:tracePt t="32433" x="771525" y="5572125"/>
          <p14:tracePt t="32449" x="771525" y="5580063"/>
          <p14:tracePt t="32467" x="771525" y="5597525"/>
          <p14:tracePt t="32483" x="771525" y="5607050"/>
          <p14:tracePt t="32523" x="771525" y="5622925"/>
          <p14:tracePt t="32539" x="771525" y="5632450"/>
          <p14:tracePt t="32550" x="779463" y="5632450"/>
          <p14:tracePt t="32553" x="779463" y="5649913"/>
          <p14:tracePt t="32567" x="779463" y="5657850"/>
          <p14:tracePt t="32584" x="779463" y="5665788"/>
          <p14:tracePt t="32629" x="779463" y="5675313"/>
          <p14:tracePt t="33131" x="788988" y="5675313"/>
          <p14:tracePt t="33165" x="788988" y="5665788"/>
          <p14:tracePt t="33168" x="796925" y="5657850"/>
          <p14:tracePt t="33187" x="806450" y="5640388"/>
          <p14:tracePt t="33282" x="814388" y="5640388"/>
          <p14:tracePt t="33347" x="822325" y="5649913"/>
          <p14:tracePt t="33350" x="831850" y="5675313"/>
          <p14:tracePt t="33371" x="831850" y="5700713"/>
          <p14:tracePt t="33388" x="831850" y="5735638"/>
          <p14:tracePt t="33405" x="839788" y="5778500"/>
          <p14:tracePt t="33422" x="849313" y="5829300"/>
          <p14:tracePt t="33438" x="874713" y="5897563"/>
          <p14:tracePt t="33455" x="874713" y="5932488"/>
          <p14:tracePt t="33472" x="882650" y="5949950"/>
          <p14:tracePt t="33489" x="892175" y="5975350"/>
          <p14:tracePt t="33505" x="892175" y="5983288"/>
          <p14:tracePt t="33634" x="900113" y="5975350"/>
          <p14:tracePt t="33992" x="900113" y="5983288"/>
          <p14:tracePt t="34011" x="900113" y="5992813"/>
          <p14:tracePt t="34037" x="900113" y="6000750"/>
          <p14:tracePt t="34039" x="900113" y="6026150"/>
          <p14:tracePt t="34059" x="892175" y="6051550"/>
          <p14:tracePt t="34075" x="882650" y="6078538"/>
          <p14:tracePt t="34092" x="882650" y="6103938"/>
          <p14:tracePt t="34108" x="882650" y="6121400"/>
          <p14:tracePt t="34126" x="882650" y="6129338"/>
          <p14:tracePt t="34142" x="882650" y="6137275"/>
          <p14:tracePt t="34159" x="882650" y="6146800"/>
          <p14:tracePt t="34221" x="882650" y="6154738"/>
          <p14:tracePt t="34756" x="882650" y="6164263"/>
          <p14:tracePt t="34759" x="892175" y="6172200"/>
          <p14:tracePt t="34779" x="892175" y="6180138"/>
          <p14:tracePt t="34796" x="892175" y="6197600"/>
          <p14:tracePt t="34812" x="892175" y="6223000"/>
          <p14:tracePt t="34830" x="892175" y="6249988"/>
          <p14:tracePt t="34846" x="892175" y="6265863"/>
          <p14:tracePt t="34863" x="892175" y="6283325"/>
          <p14:tracePt t="34979" x="900113" y="6292850"/>
          <p14:tracePt t="35011" x="900113" y="6300788"/>
          <p14:tracePt t="35014" x="900113" y="6308725"/>
          <p14:tracePt t="35050" x="900113" y="6318250"/>
          <p14:tracePt t="35067" x="900113" y="6326188"/>
          <p14:tracePt t="35084" x="900113" y="6335713"/>
          <p14:tracePt t="35097" x="900113" y="6343650"/>
          <p14:tracePt t="35100" x="900113" y="6351588"/>
          <p14:tracePt t="35114" x="900113" y="6361113"/>
          <p14:tracePt t="35131" x="900113" y="6369050"/>
          <p14:tracePt t="35148" x="900113" y="6378575"/>
          <p14:tracePt t="35275" x="892175" y="6378575"/>
          <p14:tracePt t="35278" x="882650" y="6351588"/>
          <p14:tracePt t="35299" x="882650" y="6335713"/>
          <p14:tracePt t="35315" x="882650" y="6326188"/>
          <p14:tracePt t="35332" x="882650" y="6318250"/>
          <p14:tracePt t="35451" x="882650" y="6326188"/>
          <p14:tracePt t="35469" x="882650" y="6335713"/>
          <p14:tracePt t="35471" x="882650" y="6343650"/>
          <p14:tracePt t="35483" x="882650" y="6361113"/>
          <p14:tracePt t="35500" x="874713" y="6369050"/>
          <p14:tracePt t="35516" x="874713" y="6378575"/>
          <p14:tracePt t="35533" x="874713" y="6386513"/>
          <p14:tracePt t="35634" x="874713" y="6378575"/>
          <p14:tracePt t="35637" x="874713" y="6361113"/>
          <p14:tracePt t="35651" x="874713" y="6343650"/>
          <p14:tracePt t="35667" x="874713" y="6318250"/>
          <p14:tracePt t="35684" x="874713" y="6300788"/>
          <p14:tracePt t="35700" x="874713" y="6292850"/>
          <p14:tracePt t="35800" x="874713" y="6300788"/>
          <p14:tracePt t="35804" x="874713" y="6308725"/>
          <p14:tracePt t="35818" x="874713" y="6326188"/>
          <p14:tracePt t="35834" x="865188" y="6343650"/>
          <p14:tracePt t="35851" x="857250" y="6351588"/>
          <p14:tracePt t="36053" x="857250" y="6343650"/>
          <p14:tracePt t="36056" x="857250" y="6335713"/>
          <p14:tracePt t="36070" x="857250" y="6326188"/>
          <p14:tracePt t="36219" x="857250" y="6335713"/>
          <p14:tracePt t="36299" x="865188" y="6335713"/>
          <p14:tracePt t="36302" x="865188" y="6326188"/>
          <p14:tracePt t="36322" x="865188" y="6300788"/>
          <p14:tracePt t="36338" x="874713" y="6275388"/>
          <p14:tracePt t="36469" x="874713" y="6283325"/>
          <p14:tracePt t="36489" x="874713" y="6292850"/>
          <p14:tracePt t="36492" x="874713" y="6300788"/>
          <p14:tracePt t="36613" x="882650" y="6300788"/>
          <p14:tracePt t="36623" x="882650" y="6292850"/>
          <p14:tracePt t="36626" x="882650" y="6275388"/>
          <p14:tracePt t="36640" x="882650" y="6265863"/>
          <p14:tracePt t="36721" x="874713" y="6265863"/>
          <p14:tracePt t="36724" x="874713" y="6275388"/>
          <p14:tracePt t="36740" x="865188" y="6283325"/>
          <p14:tracePt t="36868" x="857250" y="6275388"/>
          <p14:tracePt t="38149" x="874713" y="6283325"/>
          <p14:tracePt t="38590" x="874713" y="6275388"/>
          <p14:tracePt t="38592" x="874713" y="6265863"/>
          <p14:tracePt t="38600" x="874713" y="6257925"/>
          <p14:tracePt t="38618" x="865188" y="6240463"/>
          <p14:tracePt t="38634" x="849313" y="6207125"/>
          <p14:tracePt t="38651" x="849313" y="6189663"/>
          <p14:tracePt t="38667" x="849313" y="6172200"/>
          <p14:tracePt t="38685" x="849313" y="6111875"/>
          <p14:tracePt t="38701" x="865188" y="6035675"/>
          <p14:tracePt t="38718" x="900113" y="5965825"/>
          <p14:tracePt t="38735" x="950913" y="5854700"/>
          <p14:tracePt t="38752" x="968375" y="5768975"/>
          <p14:tracePt t="38768" x="968375" y="5692775"/>
          <p14:tracePt t="38785" x="900113" y="5589588"/>
          <p14:tracePt t="38801" x="771525" y="5468938"/>
          <p14:tracePt t="38819" x="703263" y="5418138"/>
          <p14:tracePt t="38835" x="693738" y="5418138"/>
          <p14:tracePt t="38874" x="720725" y="5435600"/>
          <p14:tracePt t="38891" x="728663" y="5435600"/>
          <p14:tracePt t="38902" x="736600" y="5435600"/>
          <p14:tracePt t="38905" x="763588" y="5461000"/>
          <p14:tracePt t="38919" x="788988" y="5494338"/>
          <p14:tracePt t="38936" x="822325" y="5529263"/>
          <p14:tracePt t="38952" x="849313" y="5554663"/>
          <p14:tracePt t="38969" x="857250" y="5564188"/>
          <p14:tracePt t="39037" x="865188" y="5564188"/>
          <p14:tracePt t="39061" x="874713" y="5572125"/>
          <p14:tracePt t="39069" x="882650" y="5572125"/>
          <p14:tracePt t="39072" x="925513" y="5607050"/>
          <p14:tracePt t="39086" x="985838" y="5649913"/>
          <p14:tracePt t="39103" x="1079500" y="5700713"/>
          <p14:tracePt t="39120" x="1182688" y="5735638"/>
          <p14:tracePt t="39137" x="1320800" y="5778500"/>
          <p14:tracePt t="39153" x="1422400" y="5821363"/>
          <p14:tracePt t="39170" x="1550988" y="5872163"/>
          <p14:tracePt t="39187" x="1568450" y="5872163"/>
          <p14:tracePt t="39204" x="1585913" y="5872163"/>
          <p14:tracePt t="39220" x="1646238" y="5872163"/>
          <p14:tracePt t="39237" x="1706563" y="5880100"/>
          <p14:tracePt t="39254" x="1749425" y="5889625"/>
          <p14:tracePt t="39271" x="1851025" y="5897563"/>
          <p14:tracePt t="39288" x="1946275" y="5897563"/>
          <p14:tracePt t="39304" x="2065338" y="5922963"/>
          <p14:tracePt t="39321" x="2143125" y="5932488"/>
          <p14:tracePt t="39338" x="2254250" y="5949950"/>
          <p14:tracePt t="39338" x="2314575" y="5957888"/>
          <p14:tracePt t="39355" x="2460625" y="5983288"/>
          <p14:tracePt t="39371" x="2649538" y="6018213"/>
          <p14:tracePt t="39388" x="2811463" y="6026150"/>
          <p14:tracePt t="39405" x="2974975" y="6026150"/>
          <p14:tracePt t="39422" x="3163888" y="6026150"/>
          <p14:tracePt t="39438" x="3360738" y="6008688"/>
          <p14:tracePt t="39455" x="3506788" y="5983288"/>
          <p14:tracePt t="39472" x="3660775" y="5965825"/>
          <p14:tracePt t="39489" x="3771900" y="5949950"/>
          <p14:tracePt t="39505" x="3875088" y="5940425"/>
          <p14:tracePt t="39522" x="4021138" y="5922963"/>
          <p14:tracePt t="39539" x="4140200" y="5922963"/>
          <p14:tracePt t="39556" x="4235450" y="5922963"/>
          <p14:tracePt t="39573" x="4329113" y="5922963"/>
          <p14:tracePt t="39589" x="4465638" y="5922963"/>
          <p14:tracePt t="39606" x="4551363" y="5915025"/>
          <p14:tracePt t="39623" x="4611688" y="5907088"/>
          <p14:tracePt t="39640" x="4664075" y="5889625"/>
          <p14:tracePt t="39656" x="4689475" y="5880100"/>
          <p14:tracePt t="39673" x="4714875" y="5880100"/>
          <p14:tracePt t="39690" x="4732338" y="5880100"/>
          <p14:tracePt t="39707" x="4749800" y="5880100"/>
          <p14:tracePt t="39862" x="4749800" y="5889625"/>
          <p14:tracePt t="39885" x="4749800" y="5897563"/>
          <p14:tracePt t="39888" x="4749800" y="5907088"/>
          <p14:tracePt t="40363" x="4757738" y="5907088"/>
          <p14:tracePt t="40402" x="4765675" y="5907088"/>
          <p14:tracePt t="41001" x="0" y="0"/>
        </p14:tracePtLst>
        <p14:tracePtLst>
          <p14:tracePt t="44992" x="206375" y="6069013"/>
          <p14:tracePt t="45007" x="196850" y="6069013"/>
          <p14:tracePt t="45035" x="188913" y="6069013"/>
          <p14:tracePt t="45038" x="163513" y="6086475"/>
          <p14:tracePt t="45052" x="120650" y="6103938"/>
          <p14:tracePt t="45069" x="85725" y="6111875"/>
          <p14:tracePt t="45086" x="77788" y="6111875"/>
          <p14:tracePt t="45188" x="77788" y="6121400"/>
          <p14:tracePt t="45209" x="77788" y="6129338"/>
          <p14:tracePt t="45231" x="77788" y="6137275"/>
          <p14:tracePt t="45293" x="85725" y="6137275"/>
          <p14:tracePt t="45324" x="85725" y="6146800"/>
          <p14:tracePt t="45327" x="85725" y="6154738"/>
          <p14:tracePt t="45337" x="103188" y="6164263"/>
          <p14:tracePt t="45353" x="128588" y="6197600"/>
          <p14:tracePt t="45371" x="153988" y="6215063"/>
          <p14:tracePt t="45387" x="179388" y="6232525"/>
          <p14:tracePt t="45404" x="214313" y="6249988"/>
          <p14:tracePt t="45420" x="222250" y="6249988"/>
          <p14:tracePt t="45485" x="231775" y="6249988"/>
          <p14:tracePt t="45488" x="239713" y="6249988"/>
          <p14:tracePt t="45504" x="249238" y="6249988"/>
          <p14:tracePt t="45521" x="265113" y="6257925"/>
          <p14:tracePt t="45538" x="317500" y="6275388"/>
          <p14:tracePt t="45555" x="334963" y="6283325"/>
          <p14:tracePt t="45571" x="368300" y="6292850"/>
          <p14:tracePt t="45588" x="393700" y="6300788"/>
          <p14:tracePt t="45605" x="411163" y="6308725"/>
          <p14:tracePt t="45622" x="428625" y="6308725"/>
          <p14:tracePt t="45638" x="436563" y="6308725"/>
          <p14:tracePt t="45675" x="446088" y="6308725"/>
          <p14:tracePt t="45678" x="454025" y="6326188"/>
          <p14:tracePt t="45689" x="471488" y="6326188"/>
          <p14:tracePt t="45705" x="514350" y="6335713"/>
          <p14:tracePt t="45723" x="539750" y="6335713"/>
          <p14:tracePt t="45739" x="557213" y="6335713"/>
          <p14:tracePt t="45757" x="565150" y="6335713"/>
          <p14:tracePt t="45801" x="574675" y="6335713"/>
          <p14:tracePt t="45804" x="582613" y="6335713"/>
          <p14:tracePt t="45823" x="600075" y="6335713"/>
          <p14:tracePt t="45840" x="625475" y="6335713"/>
          <p14:tracePt t="45856" x="660400" y="6335713"/>
          <p14:tracePt t="45873" x="685800" y="6335713"/>
          <p14:tracePt t="45890" x="711200" y="6318250"/>
          <p14:tracePt t="45907" x="720725" y="6300788"/>
          <p14:tracePt t="45923" x="720725" y="6283325"/>
          <p14:tracePt t="45940" x="736600" y="6265863"/>
          <p14:tracePt t="45957" x="736600" y="6257925"/>
          <p14:tracePt t="45974" x="736600" y="6249988"/>
          <p14:tracePt t="45990" x="746125" y="6240463"/>
          <p14:tracePt t="46007" x="746125" y="6223000"/>
          <p14:tracePt t="46049" x="754063" y="6215063"/>
          <p14:tracePt t="46060" x="763588" y="6215063"/>
          <p14:tracePt t="46077" x="763588" y="6197600"/>
          <p14:tracePt t="46080" x="771525" y="6180138"/>
          <p14:tracePt t="46091" x="779463" y="6154738"/>
          <p14:tracePt t="46108" x="788988" y="6121400"/>
          <p14:tracePt t="46124" x="796925" y="6103938"/>
          <p14:tracePt t="46141" x="796925" y="6086475"/>
          <p14:tracePt t="46158" x="796925" y="6069013"/>
          <p14:tracePt t="46175" x="796925" y="6061075"/>
          <p14:tracePt t="46192" x="796925" y="6043613"/>
          <p14:tracePt t="46208" x="796925" y="6035675"/>
          <p14:tracePt t="46226" x="788988" y="6035675"/>
          <p14:tracePt t="46242" x="779463" y="6026150"/>
          <p14:tracePt t="46259" x="779463" y="6018213"/>
          <p14:tracePt t="46275" x="771525" y="6018213"/>
          <p14:tracePt t="46292" x="754063" y="6008688"/>
          <p14:tracePt t="46309" x="711200" y="6000750"/>
          <p14:tracePt t="46326" x="660400" y="5983288"/>
          <p14:tracePt t="46342" x="592138" y="5975350"/>
          <p14:tracePt t="46359" x="549275" y="5975350"/>
          <p14:tracePt t="46376" x="522288" y="5975350"/>
          <p14:tracePt t="46482" x="514350" y="5975350"/>
          <p14:tracePt t="46507" x="506413" y="5975350"/>
          <p14:tracePt t="46510" x="496888" y="5975350"/>
          <p14:tracePt t="46526" x="496888" y="5992813"/>
          <p14:tracePt t="46544" x="496888" y="6000750"/>
          <p14:tracePt t="46560" x="496888" y="6018213"/>
          <p14:tracePt t="46577" x="496888" y="6026150"/>
          <p14:tracePt t="46593" x="496888" y="6043613"/>
          <p14:tracePt t="46611" x="496888" y="6051550"/>
          <p14:tracePt t="46627" x="488950" y="6078538"/>
          <p14:tracePt t="46644" x="488950" y="6111875"/>
          <p14:tracePt t="46660" x="488950" y="6137275"/>
          <p14:tracePt t="46678" x="496888" y="6172200"/>
          <p14:tracePt t="46694" x="506413" y="6197600"/>
          <p14:tracePt t="46711" x="514350" y="6207125"/>
          <p14:tracePt t="46728" x="522288" y="6232525"/>
          <p14:tracePt t="46745" x="531813" y="6249988"/>
          <p14:tracePt t="46761" x="539750" y="6257925"/>
          <p14:tracePt t="46761" x="549275" y="6265863"/>
          <p14:tracePt t="46778" x="557213" y="6275388"/>
          <p14:tracePt t="46795" x="582613" y="6283325"/>
          <p14:tracePt t="46812" x="625475" y="6292850"/>
          <p14:tracePt t="46828" x="668338" y="6300788"/>
          <p14:tracePt t="46845" x="703263" y="6300788"/>
          <p14:tracePt t="46862" x="711200" y="6300788"/>
          <p14:tracePt t="46901" x="720725" y="6292850"/>
          <p14:tracePt t="46915" x="728663" y="6283325"/>
          <p14:tracePt t="46918" x="736600" y="6275388"/>
          <p14:tracePt t="46929" x="771525" y="6249988"/>
          <p14:tracePt t="46945" x="831850" y="6197600"/>
          <p14:tracePt t="46963" x="849313" y="6172200"/>
          <p14:tracePt t="46979" x="857250" y="6164263"/>
          <p14:tracePt t="46996" x="865188" y="6154738"/>
          <p14:tracePt t="47012" x="865188" y="6146800"/>
          <p14:tracePt t="47029" x="865188" y="6137275"/>
          <p14:tracePt t="47046" x="865188" y="6129338"/>
          <p14:tracePt t="47114" x="857250" y="6129338"/>
          <p14:tracePt t="47133" x="849313" y="6129338"/>
          <p14:tracePt t="47147" x="839788" y="6129338"/>
          <p14:tracePt t="47150" x="822325" y="6129338"/>
          <p14:tracePt t="47237" x="822325" y="6111875"/>
          <p14:tracePt t="47243" x="806450" y="6103938"/>
          <p14:tracePt t="47264" x="788988" y="6094413"/>
          <p14:tracePt t="47281" x="746125" y="6078538"/>
          <p14:tracePt t="47297" x="650875" y="6069013"/>
          <p14:tracePt t="47315" x="600075" y="6061075"/>
          <p14:tracePt t="47331" x="574675" y="6051550"/>
          <p14:tracePt t="47348" x="557213" y="6051550"/>
          <p14:tracePt t="47429" x="549275" y="6051550"/>
          <p14:tracePt t="47451" x="539750" y="6051550"/>
          <p14:tracePt t="47454" x="531813" y="6051550"/>
          <p14:tracePt t="47465" x="506413" y="6051550"/>
          <p14:tracePt t="47482" x="471488" y="6061075"/>
          <p14:tracePt t="47499" x="463550" y="6078538"/>
          <p14:tracePt t="47515" x="454025" y="6086475"/>
          <p14:tracePt t="47532" x="446088" y="6094413"/>
          <p14:tracePt t="47549" x="446088" y="6103938"/>
          <p14:tracePt t="47566" x="446088" y="6111875"/>
          <p14:tracePt t="47618" x="446088" y="6121400"/>
          <p14:tracePt t="47641" x="446088" y="6129338"/>
          <p14:tracePt t="47658" x="446088" y="6137275"/>
          <p14:tracePt t="47704" x="454025" y="6137275"/>
          <p14:tracePt t="47716" x="454025" y="6146800"/>
          <p14:tracePt t="47719" x="463550" y="6154738"/>
          <p14:tracePt t="47733" x="471488" y="6164263"/>
          <p14:tracePt t="47750" x="488950" y="6164263"/>
          <p14:tracePt t="47767" x="514350" y="6172200"/>
          <p14:tracePt t="47783" x="549275" y="6180138"/>
          <p14:tracePt t="47800" x="574675" y="6197600"/>
          <p14:tracePt t="47817" x="592138" y="6207125"/>
          <p14:tracePt t="48117" x="600075" y="6207125"/>
          <p14:tracePt t="48119" x="617538" y="6207125"/>
          <p14:tracePt t="48136" x="625475" y="6197600"/>
          <p14:tracePt t="48153" x="642938" y="6189663"/>
          <p14:tracePt t="48170" x="677863" y="6180138"/>
          <p14:tracePt t="48186" x="720725" y="6164263"/>
          <p14:tracePt t="48204" x="754063" y="6146800"/>
          <p14:tracePt t="48220" x="814388" y="6146800"/>
          <p14:tracePt t="48237" x="865188" y="6146800"/>
          <p14:tracePt t="48254" x="935038" y="6129338"/>
          <p14:tracePt t="48271" x="985838" y="6121400"/>
          <p14:tracePt t="48287" x="993775" y="6121400"/>
          <p14:tracePt t="48635" x="1011238" y="6121400"/>
          <p14:tracePt t="48638" x="1114425" y="6086475"/>
          <p14:tracePt t="48656" x="1174750" y="6094413"/>
          <p14:tracePt t="48672" x="1200150" y="6121400"/>
          <p14:tracePt t="48689" x="1217613" y="6129338"/>
          <p14:tracePt t="48706" x="1235075" y="6129338"/>
          <p14:tracePt t="48723" x="1293813" y="6129338"/>
          <p14:tracePt t="48739" x="1363663" y="6129338"/>
          <p14:tracePt t="48756" x="1465263" y="6129338"/>
          <p14:tracePt t="48773" x="1560513" y="6129338"/>
          <p14:tracePt t="48790" x="1636713" y="6129338"/>
          <p14:tracePt t="48806" x="1749425" y="6129338"/>
          <p14:tracePt t="48823" x="1868488" y="6146800"/>
          <p14:tracePt t="48840" x="2014538" y="6164263"/>
          <p14:tracePt t="48857" x="2211388" y="6172200"/>
          <p14:tracePt t="48874" x="2425700" y="6180138"/>
          <p14:tracePt t="48890" x="2622550" y="6189663"/>
          <p14:tracePt t="48890" x="2692400" y="6197600"/>
          <p14:tracePt t="48907" x="2836863" y="6207125"/>
          <p14:tracePt t="48924" x="2922588" y="6223000"/>
          <p14:tracePt t="48941" x="2982913" y="6232525"/>
          <p14:tracePt t="48957" x="3060700" y="6249988"/>
          <p14:tracePt t="48974" x="3128963" y="6249988"/>
          <p14:tracePt t="48991" x="3179763" y="6257925"/>
          <p14:tracePt t="49008" x="3214688" y="6265863"/>
          <p14:tracePt t="49024" x="3265488" y="6275388"/>
          <p14:tracePt t="49041" x="3335338" y="6308725"/>
          <p14:tracePt t="49058" x="3411538" y="6361113"/>
          <p14:tracePt t="49058" x="3463925" y="6394450"/>
          <p14:tracePt t="49075" x="3617913" y="6480175"/>
          <p14:tracePt t="49091" x="3729038" y="6540500"/>
          <p14:tracePt t="49108" x="3857625" y="6592888"/>
          <p14:tracePt t="49125" x="3994150" y="6643688"/>
          <p14:tracePt t="49142" x="4114800" y="6678613"/>
          <p14:tracePt t="49159" x="4260850" y="6721475"/>
          <p14:tracePt t="49175" x="4371975" y="6746875"/>
          <p14:tracePt t="49192" x="4543425" y="6780213"/>
          <p14:tracePt t="49209" x="4672013" y="6823075"/>
          <p14:tracePt t="49226" x="4843463" y="6850063"/>
          <p14:tracePt t="49242" x="5014913" y="6850063"/>
          <p14:tracePt t="49259" x="5126038" y="6850063"/>
          <p14:tracePt t="49277" x="5237163" y="6850063"/>
          <p14:tracePt t="49293" x="5340350" y="6850063"/>
          <p14:tracePt t="49309" x="5426075" y="6850063"/>
          <p14:tracePt t="49326" x="5554663" y="6850063"/>
          <p14:tracePt t="49343" x="5657850" y="6850063"/>
          <p14:tracePt t="49360" x="5751513" y="6850063"/>
          <p14:tracePt t="49376" x="5821363" y="6850063"/>
          <p14:tracePt t="49393" x="5897563" y="6823075"/>
          <p14:tracePt t="49410" x="5975350" y="6807200"/>
          <p14:tracePt t="49427" x="6172200" y="6780213"/>
          <p14:tracePt t="49443" x="6292850" y="6764338"/>
          <p14:tracePt t="49460" x="6403975" y="6746875"/>
          <p14:tracePt t="49477" x="6472238" y="6721475"/>
          <p14:tracePt t="49493" x="6523038" y="6686550"/>
          <p14:tracePt t="49511" x="6575425" y="6635750"/>
          <p14:tracePt t="49527" x="6618288" y="6583363"/>
          <p14:tracePt t="49544" x="6678613" y="6515100"/>
          <p14:tracePt t="49560" x="6729413" y="6464300"/>
          <p14:tracePt t="49578" x="6772275" y="6411913"/>
          <p14:tracePt t="49594" x="6797675" y="6378575"/>
          <p14:tracePt t="49611" x="6823075" y="6351588"/>
          <p14:tracePt t="49627" x="6840538" y="6343650"/>
          <p14:tracePt t="49645" x="6850063" y="6335713"/>
          <p14:tracePt t="49661" x="6850063" y="6318250"/>
          <p14:tracePt t="49678" x="6865938" y="6308725"/>
          <p14:tracePt t="49695" x="6883400" y="6275388"/>
          <p14:tracePt t="49712" x="6908800" y="6249988"/>
          <p14:tracePt t="49728" x="6935788" y="6232525"/>
          <p14:tracePt t="49745" x="6969125" y="6223000"/>
          <p14:tracePt t="49762" x="6994525" y="6207125"/>
          <p14:tracePt t="49779" x="7021513" y="6189663"/>
          <p14:tracePt t="49819" x="7029450" y="6189663"/>
          <p14:tracePt t="49842" x="7029450" y="6180138"/>
          <p14:tracePt t="50077" x="7029450" y="6189663"/>
          <p14:tracePt t="50077" x="7037388" y="6197600"/>
          <p14:tracePt t="50083" x="7054850" y="6223000"/>
          <p14:tracePt t="50097" x="7132638" y="6265863"/>
          <p14:tracePt t="50113" x="7208838" y="6326188"/>
          <p14:tracePt t="50130" x="7294563" y="6386513"/>
          <p14:tracePt t="50148" x="7304088" y="6386513"/>
          <p14:tracePt t="50284" x="7304088" y="6394450"/>
          <p14:tracePt t="50303" x="7312025" y="6394450"/>
          <p14:tracePt t="50349" x="7321550" y="6394450"/>
          <p14:tracePt t="50371" x="7329488" y="6394450"/>
          <p14:tracePt t="50387" x="7337425" y="6394450"/>
          <p14:tracePt t="50434" x="7346950" y="6394450"/>
          <p14:tracePt t="50606" x="7354888" y="6394450"/>
          <p14:tracePt t="50616" x="7364413" y="6394450"/>
          <p14:tracePt t="50619" x="7372350" y="6394450"/>
          <p14:tracePt t="50633" x="7380288" y="6394450"/>
          <p14:tracePt t="50650" x="7389813" y="6386513"/>
          <p14:tracePt t="50701" x="7397750" y="6378575"/>
          <p14:tracePt t="50726" x="7407275" y="6378575"/>
          <p14:tracePt t="50728" x="7407275" y="6369050"/>
          <p14:tracePt t="50733" x="7415213" y="6369050"/>
          <p14:tracePt t="50750" x="7423150" y="6369050"/>
          <p14:tracePt t="50767" x="7423150" y="6361113"/>
          <p14:tracePt t="50784" x="7440613" y="6351588"/>
          <p14:tracePt t="50801" x="7450138" y="6335713"/>
          <p14:tracePt t="50818" x="7466013" y="6318250"/>
          <p14:tracePt t="50834" x="7475538" y="6292850"/>
          <p14:tracePt t="50852" x="7493000" y="6275388"/>
          <p14:tracePt t="50868" x="7493000" y="6265863"/>
          <p14:tracePt t="50980" x="7493000" y="6257925"/>
          <p14:tracePt t="50983" x="7493000" y="6249988"/>
          <p14:tracePt t="51002" x="7493000" y="6223000"/>
          <p14:tracePt t="51019" x="7483475" y="6180138"/>
          <p14:tracePt t="51035" x="7475538" y="6164263"/>
          <p14:tracePt t="51052" x="7450138" y="6154738"/>
          <p14:tracePt t="51069" x="7423150" y="6146800"/>
          <p14:tracePt t="51086" x="7389813" y="6137275"/>
          <p14:tracePt t="51102" x="7321550" y="6111875"/>
          <p14:tracePt t="51119" x="7243763" y="6094413"/>
          <p14:tracePt t="51136" x="7192963" y="6078538"/>
          <p14:tracePt t="51153" x="7150100" y="6051550"/>
          <p14:tracePt t="51169" x="7132638" y="6043613"/>
          <p14:tracePt t="51186" x="7123113" y="6026150"/>
          <p14:tracePt t="51203" x="7089775" y="6018213"/>
          <p14:tracePt t="51220" x="7054850" y="6018213"/>
          <p14:tracePt t="51237" x="7021513" y="6018213"/>
          <p14:tracePt t="51253" x="6994525" y="6018213"/>
          <p14:tracePt t="51270" x="6961188" y="6043613"/>
          <p14:tracePt t="51286" x="6951663" y="6061075"/>
          <p14:tracePt t="51304" x="6951663" y="6069013"/>
          <p14:tracePt t="51386" x="6951663" y="6078538"/>
          <p14:tracePt t="51392" x="6951663" y="6086475"/>
          <p14:tracePt t="51404" x="6943725" y="6121400"/>
          <p14:tracePt t="51421" x="6943725" y="6164263"/>
          <p14:tracePt t="51438" x="6935788" y="6223000"/>
          <p14:tracePt t="51454" x="6935788" y="6257925"/>
          <p14:tracePt t="51471" x="6935788" y="6283325"/>
          <p14:tracePt t="51488" x="6943725" y="6283325"/>
          <p14:tracePt t="51541" x="6951663" y="6283325"/>
          <p14:tracePt t="51544" x="6961188" y="6283325"/>
          <p14:tracePt t="51555" x="6978650" y="6292850"/>
          <p14:tracePt t="51571" x="7011988" y="6308725"/>
          <p14:tracePt t="51589" x="7097713" y="6351588"/>
          <p14:tracePt t="51605" x="7140575" y="6369050"/>
          <p14:tracePt t="51622" x="7158038" y="6378575"/>
          <p14:tracePt t="51692" x="7165975" y="6378575"/>
          <p14:tracePt t="51695" x="7175500" y="6378575"/>
          <p14:tracePt t="51706" x="7183438" y="6378575"/>
          <p14:tracePt t="51722" x="7243763" y="6378575"/>
          <p14:tracePt t="51739" x="7294563" y="6378575"/>
          <p14:tracePt t="51756" x="7337425" y="6369050"/>
          <p14:tracePt t="51772" x="7364413" y="6351588"/>
          <p14:tracePt t="51789" x="7372350" y="6343650"/>
          <p14:tracePt t="51807" x="7372350" y="6335713"/>
          <p14:tracePt t="51823" x="7372350" y="6326188"/>
          <p14:tracePt t="51841" x="7372350" y="6318250"/>
          <p14:tracePt t="51931" x="7380288" y="6318250"/>
          <p14:tracePt t="52337" x="7372350" y="6318250"/>
          <p14:tracePt t="52340" x="7354888" y="6318250"/>
          <p14:tracePt t="52359" x="7337425" y="6318250"/>
          <p14:tracePt t="52376" x="7286625" y="6300788"/>
          <p14:tracePt t="52393" x="7243763" y="6292850"/>
          <p14:tracePt t="52409" x="7183438" y="6283325"/>
          <p14:tracePt t="52426" x="7132638" y="6283325"/>
          <p14:tracePt t="52443" x="7046913" y="6283325"/>
          <p14:tracePt t="52460" x="7004050" y="6283325"/>
          <p14:tracePt t="52477" x="6961188" y="6283325"/>
          <p14:tracePt t="52493" x="6883400" y="6283325"/>
          <p14:tracePt t="52510" x="6772275" y="6283325"/>
          <p14:tracePt t="52526" x="6583363" y="6283325"/>
          <p14:tracePt t="52544" x="6308725" y="6283325"/>
          <p14:tracePt t="52560" x="6051550" y="6283325"/>
          <p14:tracePt t="52577" x="5811838" y="6283325"/>
          <p14:tracePt t="52593" x="5589588" y="6283325"/>
          <p14:tracePt t="52611" x="5443538" y="6292850"/>
          <p14:tracePt t="52611" x="5383213" y="6300788"/>
          <p14:tracePt t="52627" x="5314950" y="6308725"/>
          <p14:tracePt t="52644" x="5237163" y="6318250"/>
          <p14:tracePt t="52661" x="5065713" y="6335713"/>
          <p14:tracePt t="52678" x="4868863" y="6335713"/>
          <p14:tracePt t="52694" x="4611688" y="6335713"/>
          <p14:tracePt t="52711" x="4371975" y="6335713"/>
          <p14:tracePt t="52728" x="4089400" y="6343650"/>
          <p14:tracePt t="52745" x="3883025" y="6351588"/>
          <p14:tracePt t="52761" x="3668713" y="6369050"/>
          <p14:tracePt t="52778" x="3497263" y="6386513"/>
          <p14:tracePt t="52795" x="3197225" y="6429375"/>
          <p14:tracePt t="52812" x="3008313" y="6437313"/>
          <p14:tracePt t="52829" x="2760663" y="6437313"/>
          <p14:tracePt t="52845" x="2528888" y="6437313"/>
          <p14:tracePt t="52862" x="2271713" y="6446838"/>
          <p14:tracePt t="52878" x="2082800" y="6464300"/>
          <p14:tracePt t="52895" x="1893888" y="6480175"/>
          <p14:tracePt t="52912" x="1765300" y="6497638"/>
          <p14:tracePt t="52929" x="1671638" y="6507163"/>
          <p14:tracePt t="52945" x="1620838" y="6507163"/>
          <p14:tracePt t="52962" x="1593850" y="6515100"/>
          <p14:tracePt t="52979" x="1560513" y="6515100"/>
          <p14:tracePt t="52996" x="1535113" y="6515100"/>
          <p14:tracePt t="53012" x="1525588" y="6515100"/>
          <p14:tracePt t="53195" x="1535113" y="6515100"/>
          <p14:tracePt t="53347" x="1543050" y="6515100"/>
          <p14:tracePt t="53350" x="1560513" y="6507163"/>
          <p14:tracePt t="53365" x="1577975" y="6489700"/>
          <p14:tracePt t="53381" x="1611313" y="6480175"/>
          <p14:tracePt t="53398" x="1636713" y="6472238"/>
          <p14:tracePt t="53415" x="1654175" y="6472238"/>
          <p14:tracePt t="53431" x="1697038" y="6464300"/>
          <p14:tracePt t="53448" x="1739900" y="6454775"/>
          <p14:tracePt t="53465" x="1817688" y="6446838"/>
          <p14:tracePt t="53482" x="1936750" y="6437313"/>
          <p14:tracePt t="53482" x="2032000" y="6429375"/>
          <p14:tracePt t="53499" x="2185988" y="6429375"/>
          <p14:tracePt t="53515" x="2382838" y="6403975"/>
          <p14:tracePt t="53532" x="2563813" y="6386513"/>
          <p14:tracePt t="53549" x="2735263" y="6369050"/>
          <p14:tracePt t="53566" x="2897188" y="6335713"/>
          <p14:tracePt t="53582" x="3025775" y="6318250"/>
          <p14:tracePt t="53599" x="3154363" y="6292850"/>
          <p14:tracePt t="53616" x="3292475" y="6265863"/>
          <p14:tracePt t="53633" x="3446463" y="6249988"/>
          <p14:tracePt t="53649" x="3582988" y="6223000"/>
          <p14:tracePt t="53666" x="3754438" y="6207125"/>
          <p14:tracePt t="53683" x="3994150" y="6197600"/>
          <p14:tracePt t="53700" x="4097338" y="6189663"/>
          <p14:tracePt t="53716" x="4165600" y="6189663"/>
          <p14:tracePt t="53733" x="4192588" y="6180138"/>
          <p14:tracePt t="53750" x="4208463" y="6172200"/>
          <p14:tracePt t="53889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0"/>
            <a:ext cx="8964612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smtClean="0">
                <a:latin typeface="黑体" pitchFamily="2" charset="-122"/>
                <a:ea typeface="黑体" pitchFamily="2" charset="-122"/>
              </a:rPr>
              <a:t>2.LED</a:t>
            </a:r>
            <a:r>
              <a:rPr lang="zh-CN" altLang="en-US" sz="2800" b="1" smtClean="0">
                <a:latin typeface="黑体" pitchFamily="2" charset="-122"/>
                <a:ea typeface="黑体" pitchFamily="2" charset="-122"/>
              </a:rPr>
              <a:t>数码管的接口 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smtClean="0">
                <a:latin typeface="宋体" charset="-122"/>
              </a:rPr>
              <a:t>       </a:t>
            </a:r>
            <a:r>
              <a:rPr lang="en-US" altLang="zh-CN" sz="2800" b="1" smtClean="0">
                <a:latin typeface="宋体" charset="-122"/>
              </a:rPr>
              <a:t>LED</a:t>
            </a:r>
            <a:r>
              <a:rPr lang="zh-CN" altLang="en-US" sz="2800" b="1" smtClean="0">
                <a:latin typeface="宋体" charset="-122"/>
              </a:rPr>
              <a:t>数码管的接口有静态接口和动态接口。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smtClean="0">
                <a:latin typeface="宋体" charset="-122"/>
              </a:rPr>
              <a:t>      </a:t>
            </a:r>
            <a:r>
              <a:rPr lang="zh-CN" altLang="en-US" sz="2800" b="1" smtClean="0">
                <a:solidFill>
                  <a:srgbClr val="FF0066"/>
                </a:solidFill>
                <a:latin typeface="宋体" charset="-122"/>
              </a:rPr>
              <a:t>静态接口</a:t>
            </a:r>
            <a:r>
              <a:rPr lang="en-US" altLang="zh-CN" sz="2800" b="1" smtClean="0">
                <a:solidFill>
                  <a:srgbClr val="FF0066"/>
                </a:solidFill>
                <a:latin typeface="宋体" charset="-122"/>
              </a:rPr>
              <a:t>:</a:t>
            </a:r>
            <a:r>
              <a:rPr lang="zh-CN" altLang="en-US" sz="2800" b="1" smtClean="0">
                <a:latin typeface="宋体" charset="-122"/>
              </a:rPr>
              <a:t>用一个并行口接一个数据管，数码管的公共端</a:t>
            </a:r>
            <a:r>
              <a:rPr lang="en-US" altLang="zh-CN" sz="2800" b="1" smtClean="0">
                <a:latin typeface="宋体" charset="-122"/>
              </a:rPr>
              <a:t>com</a:t>
            </a:r>
            <a:r>
              <a:rPr lang="zh-CN" altLang="en-US" sz="2800" b="1" smtClean="0">
                <a:latin typeface="宋体" charset="-122"/>
              </a:rPr>
              <a:t>接地</a:t>
            </a:r>
            <a:r>
              <a:rPr lang="en-US" altLang="zh-CN" sz="2800" b="1" smtClean="0">
                <a:latin typeface="宋体" charset="-122"/>
              </a:rPr>
              <a:t>(</a:t>
            </a:r>
            <a:r>
              <a:rPr lang="zh-CN" altLang="en-US" sz="2800" b="1" smtClean="0">
                <a:latin typeface="宋体" charset="-122"/>
              </a:rPr>
              <a:t>共阴</a:t>
            </a:r>
            <a:r>
              <a:rPr lang="en-US" altLang="zh-CN" sz="2800" b="1" smtClean="0">
                <a:latin typeface="宋体" charset="-122"/>
              </a:rPr>
              <a:t>)</a:t>
            </a:r>
            <a:r>
              <a:rPr lang="zh-CN" altLang="en-US" sz="2800" b="1" smtClean="0">
                <a:latin typeface="宋体" charset="-122"/>
              </a:rPr>
              <a:t>或接</a:t>
            </a:r>
            <a:r>
              <a:rPr lang="en-US" altLang="zh-CN" sz="2800" b="1" smtClean="0">
                <a:latin typeface="宋体" charset="-122"/>
              </a:rPr>
              <a:t>Vcc(</a:t>
            </a:r>
            <a:r>
              <a:rPr lang="zh-CN" altLang="en-US" sz="2800" b="1" smtClean="0">
                <a:latin typeface="宋体" charset="-122"/>
              </a:rPr>
              <a:t>共阳</a:t>
            </a:r>
            <a:r>
              <a:rPr lang="en-US" altLang="zh-CN" sz="2800" b="1" smtClean="0">
                <a:latin typeface="宋体" charset="-122"/>
              </a:rPr>
              <a:t>)</a:t>
            </a:r>
            <a:r>
              <a:rPr lang="zh-CN" altLang="en-US" sz="2800" b="1" smtClean="0">
                <a:latin typeface="宋体" charset="-122"/>
              </a:rPr>
              <a:t>。</a:t>
            </a:r>
            <a:r>
              <a:rPr lang="zh-CN" altLang="en-US" sz="2800" b="1" smtClean="0">
                <a:solidFill>
                  <a:srgbClr val="0610D8"/>
                </a:solidFill>
                <a:latin typeface="宋体" charset="-122"/>
              </a:rPr>
              <a:t>优点</a:t>
            </a:r>
            <a:r>
              <a:rPr lang="zh-CN" altLang="en-US" sz="2800" b="1" smtClean="0">
                <a:latin typeface="宋体" charset="-122"/>
              </a:rPr>
              <a:t>：显示稳定，无闪烁，控制容易。</a:t>
            </a:r>
            <a:r>
              <a:rPr lang="zh-CN" altLang="en-US" sz="2800" b="1" smtClean="0">
                <a:solidFill>
                  <a:srgbClr val="0610D8"/>
                </a:solidFill>
                <a:latin typeface="宋体" charset="-122"/>
              </a:rPr>
              <a:t>缺点</a:t>
            </a:r>
            <a:r>
              <a:rPr lang="zh-CN" altLang="en-US" sz="2800" b="1" smtClean="0">
                <a:latin typeface="宋体" charset="-122"/>
              </a:rPr>
              <a:t>：占用接口多。如果</a:t>
            </a:r>
            <a:r>
              <a:rPr lang="en-US" altLang="zh-CN" sz="2800" b="1" smtClean="0">
                <a:latin typeface="宋体" charset="-122"/>
              </a:rPr>
              <a:t>PO</a:t>
            </a:r>
            <a:r>
              <a:rPr lang="zh-CN" altLang="en-US" sz="2800" b="1" smtClean="0">
                <a:latin typeface="宋体" charset="-122"/>
              </a:rPr>
              <a:t>口和</a:t>
            </a:r>
            <a:r>
              <a:rPr lang="en-US" altLang="zh-CN" sz="2800" b="1" smtClean="0">
                <a:latin typeface="宋体" charset="-122"/>
              </a:rPr>
              <a:t>P2</a:t>
            </a:r>
            <a:r>
              <a:rPr lang="zh-CN" altLang="en-US" sz="2800" b="1" smtClean="0">
                <a:latin typeface="宋体" charset="-122"/>
              </a:rPr>
              <a:t>口要用作数据线和地址线，仅用单片机的并行口就只能接</a:t>
            </a:r>
            <a:r>
              <a:rPr lang="en-US" altLang="zh-CN" sz="2800" b="1" smtClean="0">
                <a:latin typeface="宋体" charset="-122"/>
              </a:rPr>
              <a:t>2</a:t>
            </a:r>
            <a:r>
              <a:rPr lang="zh-CN" altLang="en-US" sz="2800" b="1" smtClean="0">
                <a:latin typeface="宋体" charset="-122"/>
              </a:rPr>
              <a:t>个数码管。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smtClean="0"/>
              <a:t>           </a:t>
            </a:r>
            <a:r>
              <a:rPr lang="zh-CN" altLang="en-US" sz="2800" b="1" smtClean="0">
                <a:solidFill>
                  <a:srgbClr val="FF0066"/>
                </a:solidFill>
              </a:rPr>
              <a:t>动态接口：</a:t>
            </a:r>
            <a:r>
              <a:rPr lang="zh-CN" altLang="en-US" sz="2800" b="1" smtClean="0"/>
              <a:t>一个接口输出字形码 </a:t>
            </a:r>
            <a:r>
              <a:rPr lang="en-US" altLang="zh-CN" sz="2800" b="1" smtClean="0"/>
              <a:t>(</a:t>
            </a:r>
            <a:r>
              <a:rPr lang="zh-CN" altLang="en-US" sz="2800" b="1" smtClean="0"/>
              <a:t>字选</a:t>
            </a:r>
            <a:r>
              <a:rPr lang="en-US" altLang="zh-CN" sz="2800" b="1" smtClean="0"/>
              <a:t>)</a:t>
            </a:r>
            <a:r>
              <a:rPr lang="zh-CN" altLang="en-US" sz="2800" b="1" smtClean="0"/>
              <a:t>，另一接口选择点亮某位数码管 </a:t>
            </a:r>
            <a:r>
              <a:rPr lang="en-US" altLang="zh-CN" sz="2800" b="1" smtClean="0"/>
              <a:t>(</a:t>
            </a:r>
            <a:r>
              <a:rPr lang="zh-CN" altLang="en-US" sz="2800" b="1" smtClean="0"/>
              <a:t>位选</a:t>
            </a:r>
            <a:r>
              <a:rPr lang="en-US" altLang="zh-CN" sz="2800" b="1" smtClean="0"/>
              <a:t>)</a:t>
            </a:r>
            <a:r>
              <a:rPr lang="zh-CN" altLang="en-US" sz="2800" b="1" smtClean="0"/>
              <a:t>。采用各数码管循环轮流显示的方法，当循环显示频率较高时，看不出闪烁显示现象。</a:t>
            </a:r>
            <a:r>
              <a:rPr lang="zh-CN" altLang="en-US" sz="2800" b="1" smtClean="0">
                <a:solidFill>
                  <a:srgbClr val="0610D8"/>
                </a:solidFill>
                <a:latin typeface="宋体" charset="-122"/>
              </a:rPr>
              <a:t>优点</a:t>
            </a:r>
            <a:r>
              <a:rPr lang="zh-CN" altLang="en-US" sz="2800" b="1" smtClean="0">
                <a:latin typeface="宋体" charset="-122"/>
              </a:rPr>
              <a:t>：节省接口（</a:t>
            </a:r>
            <a:r>
              <a:rPr lang="en-US" altLang="zh-CN" sz="2800" b="1" smtClean="0">
                <a:latin typeface="宋体" charset="-122"/>
              </a:rPr>
              <a:t>2</a:t>
            </a:r>
            <a:r>
              <a:rPr lang="zh-CN" altLang="en-US" sz="2800" b="1" smtClean="0">
                <a:latin typeface="宋体" charset="-122"/>
              </a:rPr>
              <a:t>个接口就可以接</a:t>
            </a:r>
            <a:r>
              <a:rPr lang="en-US" altLang="zh-CN" sz="2800" b="1" smtClean="0">
                <a:latin typeface="宋体" charset="-122"/>
              </a:rPr>
              <a:t>8</a:t>
            </a:r>
            <a:r>
              <a:rPr lang="zh-CN" altLang="en-US" sz="2800" b="1" smtClean="0">
                <a:latin typeface="宋体" charset="-122"/>
              </a:rPr>
              <a:t>个</a:t>
            </a:r>
            <a:r>
              <a:rPr lang="zh-CN" altLang="en-US" sz="2800" b="1" smtClean="0"/>
              <a:t>数码管</a:t>
            </a:r>
            <a:r>
              <a:rPr lang="zh-CN" altLang="en-US" sz="2800" b="1" smtClean="0">
                <a:latin typeface="宋体" charset="-122"/>
              </a:rPr>
              <a:t>）。</a:t>
            </a:r>
            <a:r>
              <a:rPr lang="zh-CN" altLang="en-US" sz="2800" b="1" smtClean="0">
                <a:solidFill>
                  <a:srgbClr val="0610D8"/>
                </a:solidFill>
                <a:latin typeface="宋体" charset="-122"/>
              </a:rPr>
              <a:t>缺点</a:t>
            </a:r>
            <a:r>
              <a:rPr lang="zh-CN" altLang="en-US" sz="2800" b="1" smtClean="0">
                <a:latin typeface="宋体" charset="-122"/>
              </a:rPr>
              <a:t>：显示可能会有闪烁，软件控制复杂。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smtClean="0">
                <a:latin typeface="宋体" charset="-122"/>
              </a:rPr>
              <a:t> 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731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6082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8592" x="3335338" y="763588"/>
          <p14:tracePt t="8594" x="3386138" y="736600"/>
          <p14:tracePt t="8603" x="3514725" y="685800"/>
          <p14:tracePt t="8620" x="3651250" y="635000"/>
          <p14:tracePt t="8637" x="3763963" y="592138"/>
          <p14:tracePt t="8696" x="3763963" y="608013"/>
          <p14:tracePt t="8696" x="3763963" y="642938"/>
          <p14:tracePt t="8705" x="3771900" y="754063"/>
          <p14:tracePt t="8721" x="3797300" y="806450"/>
          <p14:tracePt t="8738" x="3806825" y="814388"/>
          <p14:tracePt t="8754" x="3832225" y="806450"/>
          <p14:tracePt t="8771" x="3883025" y="779463"/>
          <p14:tracePt t="8787" x="3900488" y="754063"/>
          <p14:tracePt t="8805" x="3908425" y="746125"/>
          <p14:tracePt t="8880" x="3908425" y="754063"/>
          <p14:tracePt t="8888" x="3994150" y="849313"/>
          <p14:tracePt t="8905" x="4106863" y="917575"/>
          <p14:tracePt t="8921" x="4225925" y="950913"/>
          <p14:tracePt t="8938" x="4337050" y="950913"/>
          <p14:tracePt t="8955" x="4389438" y="950913"/>
          <p14:tracePt t="8972" x="4397375" y="950913"/>
          <p14:tracePt t="9048" x="4397375" y="960438"/>
          <p14:tracePt t="9055" x="4397375" y="977900"/>
          <p14:tracePt t="9073" x="4397375" y="993775"/>
          <p14:tracePt t="9240" x="4406900" y="993775"/>
          <p14:tracePt t="9247" x="4432300" y="1011238"/>
          <p14:tracePt t="9257" x="4465638" y="1028700"/>
          <p14:tracePt t="9273" x="4500563" y="1036638"/>
          <p14:tracePt t="9290" x="4525963" y="1036638"/>
          <p14:tracePt t="9307" x="4568825" y="1036638"/>
          <p14:tracePt t="9324" x="4594225" y="1036638"/>
          <p14:tracePt t="9340" x="4637088" y="1046163"/>
          <p14:tracePt t="9357" x="4697413" y="1063625"/>
          <p14:tracePt t="9374" x="4818063" y="1089025"/>
          <p14:tracePt t="9391" x="4954588" y="1114425"/>
          <p14:tracePt t="9408" x="5186363" y="1157288"/>
          <p14:tracePt t="9425" x="5272088" y="1165225"/>
          <p14:tracePt t="9441" x="5340350" y="1165225"/>
          <p14:tracePt t="9458" x="5392738" y="1165225"/>
          <p14:tracePt t="9475" x="5451475" y="1165225"/>
          <p14:tracePt t="9492" x="5521325" y="1174750"/>
          <p14:tracePt t="9508" x="5632450" y="1200150"/>
          <p14:tracePt t="9525" x="5743575" y="1243013"/>
          <p14:tracePt t="9542" x="5864225" y="1268413"/>
          <p14:tracePt t="9558" x="5915025" y="1268413"/>
          <p14:tracePt t="9575" x="5940425" y="1268413"/>
          <p14:tracePt t="10417" x="5949950" y="1268413"/>
          <p14:tracePt t="10434" x="5957888" y="1268413"/>
          <p14:tracePt t="10450" x="5965825" y="1268413"/>
          <p14:tracePt t="10466" x="5983288" y="1268413"/>
          <p14:tracePt t="10467" x="6008688" y="1268413"/>
          <p14:tracePt t="10481" x="6043613" y="1268413"/>
          <p14:tracePt t="10498" x="6078538" y="1268413"/>
          <p14:tracePt t="10514" x="6121400" y="1268413"/>
          <p14:tracePt t="10531" x="6172200" y="1268413"/>
          <p14:tracePt t="10548" x="6215063" y="1277938"/>
          <p14:tracePt t="10565" x="6275388" y="1285875"/>
          <p14:tracePt t="10581" x="6361113" y="1303338"/>
          <p14:tracePt t="10598" x="6472238" y="1320800"/>
          <p14:tracePt t="10615" x="6583363" y="1328738"/>
          <p14:tracePt t="10632" x="6669088" y="1336675"/>
          <p14:tracePt t="10648" x="6797675" y="1336675"/>
          <p14:tracePt t="10666" x="6875463" y="1336675"/>
          <p14:tracePt t="10682" x="6943725" y="1336675"/>
          <p14:tracePt t="10699" x="7064375" y="1354138"/>
          <p14:tracePt t="10716" x="7183438" y="1371600"/>
          <p14:tracePt t="10732" x="7321550" y="1397000"/>
          <p14:tracePt t="10749" x="7397750" y="1414463"/>
          <p14:tracePt t="10766" x="7432675" y="1414463"/>
          <p14:tracePt t="11345" x="0" y="0"/>
        </p14:tracePtLst>
        <p14:tracePtLst>
          <p14:tracePt t="19361" x="2408238" y="1303338"/>
          <p14:tracePt t="19401" x="2417763" y="1303338"/>
          <p14:tracePt t="19529" x="2425700" y="1303338"/>
          <p14:tracePt t="19547" x="2435225" y="1303338"/>
          <p14:tracePt t="19553" x="2460625" y="1293813"/>
          <p14:tracePt t="19564" x="2478088" y="1285875"/>
          <p14:tracePt t="19580" x="2528888" y="1277938"/>
          <p14:tracePt t="19597" x="2554288" y="1277938"/>
          <p14:tracePt t="19614" x="2597150" y="1277938"/>
          <p14:tracePt t="19631" x="2649538" y="1285875"/>
          <p14:tracePt t="19647" x="2735263" y="1293813"/>
          <p14:tracePt t="19664" x="2820988" y="1311275"/>
          <p14:tracePt t="19680" x="2879725" y="1320800"/>
          <p14:tracePt t="19698" x="2897188" y="1320800"/>
          <p14:tracePt t="19737" x="2906713" y="1320800"/>
          <p14:tracePt t="19746" x="2914650" y="1320800"/>
          <p14:tracePt t="19764" x="2932113" y="1328738"/>
          <p14:tracePt t="19781" x="2974975" y="1354138"/>
          <p14:tracePt t="19798" x="3025775" y="1371600"/>
          <p14:tracePt t="19815" x="3060700" y="1389063"/>
          <p14:tracePt t="19831" x="3103563" y="1397000"/>
          <p14:tracePt t="19848" x="3136900" y="1414463"/>
          <p14:tracePt t="19865" x="3179763" y="1431925"/>
          <p14:tracePt t="19882" x="3214688" y="1449388"/>
          <p14:tracePt t="19898" x="3257550" y="1457325"/>
          <p14:tracePt t="19915" x="3300413" y="1474788"/>
          <p14:tracePt t="19932" x="3343275" y="1492250"/>
          <p14:tracePt t="19949" x="3368675" y="1500188"/>
          <p14:tracePt t="19965" x="3394075" y="1508125"/>
          <p14:tracePt t="19982" x="3421063" y="1508125"/>
          <p14:tracePt t="19999" x="3436938" y="1508125"/>
          <p14:tracePt t="20016" x="3471863" y="1517650"/>
          <p14:tracePt t="20032" x="3514725" y="1517650"/>
          <p14:tracePt t="20050" x="3565525" y="1517650"/>
          <p14:tracePt t="20066" x="3643313" y="1535113"/>
          <p14:tracePt t="20083" x="3736975" y="1543050"/>
          <p14:tracePt t="20100" x="3822700" y="1543050"/>
          <p14:tracePt t="20116" x="3917950" y="1550988"/>
          <p14:tracePt t="20133" x="3968750" y="1550988"/>
          <p14:tracePt t="20150" x="4021138" y="1560513"/>
          <p14:tracePt t="20167" x="4079875" y="1577975"/>
          <p14:tracePt t="20183" x="4157663" y="1603375"/>
          <p14:tracePt t="20200" x="4268788" y="1628775"/>
          <p14:tracePt t="20217" x="4440238" y="1671638"/>
          <p14:tracePt t="20234" x="4518025" y="1679575"/>
          <p14:tracePt t="20250" x="4560888" y="1679575"/>
          <p14:tracePt t="20267" x="4594225" y="1679575"/>
          <p14:tracePt t="20284" x="4637088" y="1679575"/>
          <p14:tracePt t="20301" x="4664075" y="1679575"/>
          <p14:tracePt t="20317" x="4697413" y="1679575"/>
          <p14:tracePt t="20334" x="4722813" y="1679575"/>
          <p14:tracePt t="20351" x="4749800" y="1679575"/>
          <p14:tracePt t="20473" x="4757738" y="1679575"/>
          <p14:tracePt t="20497" x="4765675" y="1679575"/>
          <p14:tracePt t="20503" x="4783138" y="1679575"/>
          <p14:tracePt t="20519" x="4808538" y="1671638"/>
          <p14:tracePt t="20535" x="4937125" y="1679575"/>
          <p14:tracePt t="20570" x="4989513" y="1689100"/>
          <p14:tracePt t="20586" x="5049838" y="1689100"/>
          <p14:tracePt t="20602" x="5100638" y="1689100"/>
          <p14:tracePt t="20619" x="5151438" y="1697038"/>
          <p14:tracePt t="20636" x="5211763" y="1697038"/>
          <p14:tracePt t="20653" x="5272088" y="1697038"/>
          <p14:tracePt t="20669" x="5357813" y="1706563"/>
          <p14:tracePt t="20686" x="5461000" y="1714500"/>
          <p14:tracePt t="20703" x="5546725" y="1731963"/>
          <p14:tracePt t="20720" x="5657850" y="1739900"/>
          <p14:tracePt t="20736" x="5794375" y="1749425"/>
          <p14:tracePt t="20753" x="5889625" y="1749425"/>
          <p14:tracePt t="20770" x="5992813" y="1749425"/>
          <p14:tracePt t="20786" x="6086475" y="1749425"/>
          <p14:tracePt t="20804" x="6164263" y="1749425"/>
          <p14:tracePt t="20820" x="6240463" y="1749425"/>
          <p14:tracePt t="20837" x="6300788" y="1749425"/>
          <p14:tracePt t="20853" x="6351588" y="1749425"/>
          <p14:tracePt t="20871" x="6411913" y="1765300"/>
          <p14:tracePt t="20887" x="6507163" y="1782763"/>
          <p14:tracePt t="20887" x="6540500" y="1782763"/>
          <p14:tracePt t="20905" x="6592888" y="1782763"/>
          <p14:tracePt t="20921" x="6643688" y="1782763"/>
          <p14:tracePt t="20938" x="6686550" y="1782763"/>
          <p14:tracePt t="20954" x="6729413" y="1782763"/>
          <p14:tracePt t="20971" x="6754813" y="1782763"/>
          <p14:tracePt t="20988" x="6789738" y="1782763"/>
          <p14:tracePt t="21004" x="6815138" y="1782763"/>
          <p14:tracePt t="21021" x="6832600" y="1782763"/>
          <p14:tracePt t="21038" x="6850063" y="1782763"/>
          <p14:tracePt t="21055" x="6858000" y="1782763"/>
          <p14:tracePt t="21071" x="6865938" y="1774825"/>
          <p14:tracePt t="21071" x="6883400" y="1774825"/>
          <p14:tracePt t="21089" x="6900863" y="1774825"/>
          <p14:tracePt t="21105" x="6926263" y="1774825"/>
          <p14:tracePt t="21122" x="6935788" y="1774825"/>
          <p14:tracePt t="21138" x="6943725" y="1774825"/>
          <p14:tracePt t="22578" x="6926263" y="1774825"/>
          <p14:tracePt t="22586" x="6875463" y="1774825"/>
          <p14:tracePt t="22598" x="6729413" y="1739900"/>
          <p14:tracePt t="22614" x="6557963" y="1714500"/>
          <p14:tracePt t="22631" x="6343650" y="1689100"/>
          <p14:tracePt t="22648" x="6137275" y="1663700"/>
          <p14:tracePt t="22665" x="5940425" y="1654175"/>
          <p14:tracePt t="22681" x="5622925" y="1654175"/>
          <p14:tracePt t="22699" x="5426075" y="1654175"/>
          <p14:tracePt t="22715" x="5297488" y="1646238"/>
          <p14:tracePt t="22731" x="5211763" y="1646238"/>
          <p14:tracePt t="22749" x="5135563" y="1636713"/>
          <p14:tracePt t="22765" x="5057775" y="1628775"/>
          <p14:tracePt t="22782" x="4937125" y="1611313"/>
          <p14:tracePt t="22799" x="4835525" y="1603375"/>
          <p14:tracePt t="22815" x="4664075" y="1585913"/>
          <p14:tracePt t="22832" x="4535488" y="1585913"/>
          <p14:tracePt t="22849" x="4371975" y="1585913"/>
          <p14:tracePt t="22866" x="4311650" y="1585913"/>
          <p14:tracePt t="22881" x="4278313" y="1585913"/>
          <p14:tracePt t="22898" x="4268788" y="1585913"/>
          <p14:tracePt t="22915" x="4260850" y="1593850"/>
          <p14:tracePt t="22932" x="4243388" y="1593850"/>
          <p14:tracePt t="22948" x="4208463" y="1593850"/>
          <p14:tracePt t="22965" x="4175125" y="1593850"/>
          <p14:tracePt t="22982" x="4132263" y="1593850"/>
          <p14:tracePt t="22998" x="4097338" y="1585913"/>
          <p14:tracePt t="23015" x="4079875" y="1577975"/>
          <p14:tracePt t="23032" x="4071938" y="1577975"/>
          <p14:tracePt t="23154" x="4079875" y="1577975"/>
          <p14:tracePt t="23316" x="4089400" y="1577975"/>
          <p14:tracePt t="23322" x="4097338" y="1577975"/>
          <p14:tracePt t="23335" x="4122738" y="1577975"/>
          <p14:tracePt t="23352" x="4157663" y="1577975"/>
          <p14:tracePt t="23369" x="4200525" y="1577975"/>
          <p14:tracePt t="23385" x="4268788" y="1577975"/>
          <p14:tracePt t="23402" x="4321175" y="1577975"/>
          <p14:tracePt t="23419" x="4364038" y="1585913"/>
          <p14:tracePt t="23436" x="4389438" y="1585913"/>
          <p14:tracePt t="23452" x="4422775" y="1585913"/>
          <p14:tracePt t="23469" x="4465638" y="1593850"/>
          <p14:tracePt t="23486" x="4525963" y="1593850"/>
          <p14:tracePt t="23502" x="4586288" y="1603375"/>
          <p14:tracePt t="23519" x="4672013" y="1620838"/>
          <p14:tracePt t="23535" x="4792663" y="1636713"/>
          <p14:tracePt t="23569" x="4835525" y="1636713"/>
          <p14:tracePt t="23586" x="4851400" y="1636713"/>
          <p14:tracePt t="23603" x="4868863" y="1636713"/>
          <p14:tracePt t="23620" x="4886325" y="1636713"/>
          <p14:tracePt t="23636" x="4894263" y="1636713"/>
          <p14:tracePt t="23653" x="4911725" y="1636713"/>
          <p14:tracePt t="23670" x="4937125" y="1636713"/>
          <p14:tracePt t="23687" x="4946650" y="1636713"/>
          <p14:tracePt t="23703" x="4964113" y="1636713"/>
          <p14:tracePt t="23754" x="4972050" y="1636713"/>
          <p14:tracePt t="25138" x="4979988" y="1636713"/>
          <p14:tracePt t="25145" x="4989513" y="1636713"/>
          <p14:tracePt t="25147" x="5022850" y="1628775"/>
          <p14:tracePt t="25162" x="5049838" y="1620838"/>
          <p14:tracePt t="25179" x="5083175" y="1620838"/>
          <p14:tracePt t="25195" x="5108575" y="1620838"/>
          <p14:tracePt t="25212" x="5151438" y="1620838"/>
          <p14:tracePt t="25228" x="5203825" y="1620838"/>
          <p14:tracePt t="25245" x="5272088" y="1628775"/>
          <p14:tracePt t="25262" x="5357813" y="1636713"/>
          <p14:tracePt t="25279" x="5435600" y="1646238"/>
          <p14:tracePt t="25295" x="5486400" y="1646238"/>
          <p14:tracePt t="25312" x="5537200" y="1646238"/>
          <p14:tracePt t="25329" x="5580063" y="1646238"/>
          <p14:tracePt t="25329" x="5607050" y="1646238"/>
          <p14:tracePt t="25346" x="5657850" y="1646238"/>
          <p14:tracePt t="25362" x="5735638" y="1646238"/>
          <p14:tracePt t="25379" x="5794375" y="1646238"/>
          <p14:tracePt t="25396" x="5854700" y="1646238"/>
          <p14:tracePt t="25412" x="5897563" y="1646238"/>
          <p14:tracePt t="25429" x="5949950" y="1646238"/>
          <p14:tracePt t="25446" x="5992813" y="1646238"/>
          <p14:tracePt t="25463" x="6043613" y="1646238"/>
          <p14:tracePt t="25479" x="6121400" y="1646238"/>
          <p14:tracePt t="25496" x="6189663" y="1654175"/>
          <p14:tracePt t="25513" x="6275388" y="1654175"/>
          <p14:tracePt t="25530" x="6308725" y="1654175"/>
          <p14:tracePt t="25546" x="6351588" y="1663700"/>
          <p14:tracePt t="25563" x="6394450" y="1671638"/>
          <p14:tracePt t="25580" x="6472238" y="1697038"/>
          <p14:tracePt t="25597" x="6557963" y="1706563"/>
          <p14:tracePt t="25613" x="6600825" y="1706563"/>
          <p14:tracePt t="25631" x="6618288" y="1706563"/>
          <p14:tracePt t="25647" x="6626225" y="1706563"/>
          <p14:tracePt t="25682" x="6635750" y="1706563"/>
          <p14:tracePt t="25683" x="6651625" y="1714500"/>
          <p14:tracePt t="25697" x="6678613" y="1722438"/>
          <p14:tracePt t="25714" x="6694488" y="1722438"/>
          <p14:tracePt t="25731" x="6704013" y="1722438"/>
          <p14:tracePt t="25748" x="6711950" y="1722438"/>
          <p14:tracePt t="25764" x="6721475" y="1722438"/>
          <p14:tracePt t="25781" x="6729413" y="1722438"/>
          <p14:tracePt t="25798" x="6754813" y="1722438"/>
          <p14:tracePt t="25815" x="6797675" y="1722438"/>
          <p14:tracePt t="25831" x="6840538" y="1722438"/>
          <p14:tracePt t="25848" x="6875463" y="1714500"/>
          <p14:tracePt t="25865" x="6900863" y="1714500"/>
          <p14:tracePt t="25882" x="6908800" y="1714500"/>
          <p14:tracePt t="25898" x="6926263" y="1714500"/>
          <p14:tracePt t="25915" x="6943725" y="1714500"/>
          <p14:tracePt t="25932" x="6961188" y="1714500"/>
          <p14:tracePt t="25949" x="6969125" y="1714500"/>
          <p14:tracePt t="25965" x="6978650" y="1706563"/>
          <p14:tracePt t="25983" x="6986588" y="1706563"/>
          <p14:tracePt t="25999" x="6994525" y="1697038"/>
          <p14:tracePt t="26016" x="7011988" y="1697038"/>
          <p14:tracePt t="26032" x="7021513" y="1697038"/>
          <p14:tracePt t="26049" x="7029450" y="1689100"/>
          <p14:tracePt t="26097" x="7037388" y="1689100"/>
          <p14:tracePt t="26098" x="7046913" y="1679575"/>
          <p14:tracePt t="26116" x="7054850" y="1679575"/>
          <p14:tracePt t="26133" x="7064375" y="1671638"/>
          <p14:tracePt t="26150" x="7072313" y="1671638"/>
          <p14:tracePt t="26167" x="7080250" y="1663700"/>
          <p14:tracePt t="26183" x="7089775" y="1663700"/>
          <p14:tracePt t="26200" x="7107238" y="1654175"/>
          <p14:tracePt t="26217" x="7123113" y="1646238"/>
          <p14:tracePt t="26234" x="7132638" y="1646238"/>
          <p14:tracePt t="26250" x="7132638" y="1636713"/>
          <p14:tracePt t="26297" x="7140575" y="1636713"/>
          <p14:tracePt t="26305" x="7140575" y="1628775"/>
          <p14:tracePt t="26320" x="7150100" y="1620838"/>
          <p14:tracePt t="26334" x="7158038" y="1611313"/>
          <p14:tracePt t="26351" x="7158038" y="1603375"/>
          <p14:tracePt t="26385" x="7158038" y="1593850"/>
          <p14:tracePt t="26386" x="7165975" y="1585913"/>
          <p14:tracePt t="26425" x="7165975" y="1577975"/>
          <p14:tracePt t="26436" x="7165975" y="1568450"/>
          <p14:tracePt t="26452" x="7165975" y="1560513"/>
          <p14:tracePt t="26468" x="7165975" y="1550988"/>
          <p14:tracePt t="26486" x="7150100" y="1543050"/>
          <p14:tracePt t="26502" x="7115175" y="1517650"/>
          <p14:tracePt t="26519" x="7046913" y="1465263"/>
          <p14:tracePt t="26535" x="6969125" y="1422400"/>
          <p14:tracePt t="26553" x="6875463" y="1371600"/>
          <p14:tracePt t="26569" x="6807200" y="1346200"/>
          <p14:tracePt t="26586" x="6764338" y="1336675"/>
          <p14:tracePt t="26602" x="6737350" y="1336675"/>
          <p14:tracePt t="26619" x="6704013" y="1336675"/>
          <p14:tracePt t="26636" x="6678613" y="1328738"/>
          <p14:tracePt t="26652" x="6635750" y="1328738"/>
          <p14:tracePt t="26669" x="6600825" y="1328738"/>
          <p14:tracePt t="26686" x="6550025" y="1328738"/>
          <p14:tracePt t="26702" x="6497638" y="1336675"/>
          <p14:tracePt t="26720" x="6429375" y="1346200"/>
          <p14:tracePt t="26736" x="6386513" y="1346200"/>
          <p14:tracePt t="26753" x="6351588" y="1354138"/>
          <p14:tracePt t="27635" x="6343650" y="1354138"/>
          <p14:tracePt t="27674" x="6335713" y="1354138"/>
          <p14:tracePt t="27692" x="6318250" y="1363663"/>
          <p14:tracePt t="27694" x="6283325" y="1371600"/>
          <p14:tracePt t="27709" x="6232525" y="1371600"/>
          <p14:tracePt t="27727" x="6164263" y="1379538"/>
          <p14:tracePt t="27743" x="6111875" y="1379538"/>
          <p14:tracePt t="27760" x="6069013" y="1379538"/>
          <p14:tracePt t="27776" x="6026150" y="1379538"/>
          <p14:tracePt t="27793" x="5983288" y="1379538"/>
          <p14:tracePt t="27810" x="5837238" y="1397000"/>
          <p14:tracePt t="27827" x="5665788" y="1406525"/>
          <p14:tracePt t="27843" x="5443538" y="1439863"/>
          <p14:tracePt t="27860" x="5075238" y="1500188"/>
          <p14:tracePt t="27876" x="4646613" y="1550988"/>
          <p14:tracePt t="27894" x="4311650" y="1593850"/>
          <p14:tracePt t="27910" x="4037013" y="1663700"/>
          <p14:tracePt t="27927" x="3865563" y="1689100"/>
          <p14:tracePt t="27944" x="3703638" y="1714500"/>
          <p14:tracePt t="27961" x="3582988" y="1731963"/>
          <p14:tracePt t="27977" x="3446463" y="1749425"/>
          <p14:tracePt t="27977" x="3368675" y="1757363"/>
          <p14:tracePt t="27994" x="3179763" y="1774825"/>
          <p14:tracePt t="28011" x="2922588" y="1800225"/>
          <p14:tracePt t="28028" x="2674938" y="1843088"/>
          <p14:tracePt t="28045" x="2400300" y="1903413"/>
          <p14:tracePt t="28061" x="2193925" y="1963738"/>
          <p14:tracePt t="28078" x="2039938" y="1997075"/>
          <p14:tracePt t="28094" x="1936750" y="2039938"/>
          <p14:tracePt t="28112" x="1885950" y="2074863"/>
          <p14:tracePt t="28128" x="1835150" y="2108200"/>
          <p14:tracePt t="28145" x="1808163" y="2143125"/>
          <p14:tracePt t="28161" x="1739900" y="2185988"/>
          <p14:tracePt t="28179" x="1697038" y="2193925"/>
          <p14:tracePt t="28195" x="1671638" y="2211388"/>
          <p14:tracePt t="28212" x="1654175" y="2211388"/>
          <p14:tracePt t="28229" x="1636713" y="2220913"/>
          <p14:tracePt t="28246" x="1628775" y="2228850"/>
          <p14:tracePt t="28262" x="1620838" y="2228850"/>
          <p14:tracePt t="28466" x="1620838" y="2220913"/>
          <p14:tracePt t="28490" x="1620838" y="2211388"/>
          <p14:tracePt t="28506" x="1628775" y="2203450"/>
          <p14:tracePt t="28514" x="1636713" y="2185988"/>
          <p14:tracePt t="28531" x="1646238" y="2168525"/>
          <p14:tracePt t="28610" x="1646238" y="2160588"/>
          <p14:tracePt t="28615" x="1654175" y="2160588"/>
          <p14:tracePt t="28632" x="1654175" y="2151063"/>
          <p14:tracePt t="28866" x="1663700" y="2151063"/>
          <p14:tracePt t="28882" x="1671638" y="2151063"/>
          <p14:tracePt t="28883" x="1679575" y="2143125"/>
          <p14:tracePt t="28899" x="1689100" y="2143125"/>
          <p14:tracePt t="28916" x="1697038" y="2143125"/>
          <p14:tracePt t="28932" x="1706563" y="2135188"/>
          <p14:tracePt t="28950" x="1714500" y="2135188"/>
          <p14:tracePt t="28966" x="1731963" y="2135188"/>
          <p14:tracePt t="28983" x="1739900" y="2135188"/>
          <p14:tracePt t="29000" x="1757363" y="2135188"/>
          <p14:tracePt t="29017" x="1774825" y="2135188"/>
          <p14:tracePt t="29033" x="1782763" y="2125663"/>
          <p14:tracePt t="29050" x="1792288" y="2125663"/>
          <p14:tracePt t="29067" x="1800225" y="2125663"/>
          <p14:tracePt t="29084" x="1800225" y="2117725"/>
          <p14:tracePt t="29123" x="1808163" y="2117725"/>
          <p14:tracePt t="29128" x="1808163" y="2108200"/>
          <p14:tracePt t="29134" x="1817688" y="2108200"/>
          <p14:tracePt t="29755" x="1817688" y="2100263"/>
          <p14:tracePt t="29767" x="1825625" y="2092325"/>
          <p14:tracePt t="29787" x="1825625" y="2082800"/>
          <p14:tracePt t="29930" x="1835150" y="2082800"/>
          <p14:tracePt t="29938" x="1843088" y="2074863"/>
          <p14:tracePt t="29954" x="1860550" y="2074863"/>
          <p14:tracePt t="29959" x="1903413" y="2057400"/>
          <p14:tracePt t="29971" x="1936750" y="2049463"/>
          <p14:tracePt t="29988" x="1989138" y="2039938"/>
          <p14:tracePt t="30005" x="2014538" y="2032000"/>
          <p14:tracePt t="30022" x="2049463" y="2032000"/>
          <p14:tracePt t="30039" x="2074863" y="2032000"/>
          <p14:tracePt t="30056" x="2108200" y="2032000"/>
          <p14:tracePt t="30072" x="2135188" y="2032000"/>
          <p14:tracePt t="30089" x="2185988" y="2039938"/>
          <p14:tracePt t="30105" x="2263775" y="2057400"/>
          <p14:tracePt t="30123" x="2332038" y="2065338"/>
          <p14:tracePt t="30139" x="2400300" y="2074863"/>
          <p14:tracePt t="30156" x="2451100" y="2082800"/>
          <p14:tracePt t="30172" x="2511425" y="2082800"/>
          <p14:tracePt t="30190" x="2563813" y="2082800"/>
          <p14:tracePt t="30206" x="2589213" y="2082800"/>
          <p14:tracePt t="30223" x="2606675" y="2082800"/>
          <p14:tracePt t="30239" x="2614613" y="2082800"/>
          <p14:tracePt t="30458" x="2622550" y="2082800"/>
          <p14:tracePt t="30466" x="2632075" y="2074863"/>
          <p14:tracePt t="30507" x="2640013" y="2065338"/>
          <p14:tracePt t="30507" x="2657475" y="2065338"/>
          <p14:tracePt t="30530" x="2692400" y="2057400"/>
          <p14:tracePt t="30542" x="2743200" y="2049463"/>
          <p14:tracePt t="30558" x="2828925" y="2032000"/>
          <p14:tracePt t="30575" x="2879725" y="2022475"/>
          <p14:tracePt t="30591" x="2940050" y="2014538"/>
          <p14:tracePt t="30608" x="2982913" y="2006600"/>
          <p14:tracePt t="30625" x="3017838" y="1997075"/>
          <p14:tracePt t="30642" x="3086100" y="1997075"/>
          <p14:tracePt t="30658" x="3128963" y="1997075"/>
          <p14:tracePt t="30675" x="3171825" y="1997075"/>
          <p14:tracePt t="30692" x="3222625" y="1997075"/>
          <p14:tracePt t="30709" x="3275013" y="2006600"/>
          <p14:tracePt t="30725" x="3343275" y="2022475"/>
          <p14:tracePt t="30742" x="3378200" y="2022475"/>
          <p14:tracePt t="30759" x="3411538" y="2022475"/>
          <p14:tracePt t="30776" x="3421063" y="2022475"/>
          <p14:tracePt t="30793" x="3436938" y="2022475"/>
          <p14:tracePt t="30827" x="3446463" y="2022475"/>
          <p14:tracePt t="30827" x="3454400" y="2022475"/>
          <p14:tracePt t="30843" x="3479800" y="2022475"/>
          <p14:tracePt t="30860" x="3522663" y="2022475"/>
          <p14:tracePt t="30876" x="3549650" y="2022475"/>
          <p14:tracePt t="30893" x="3565525" y="2022475"/>
          <p14:tracePt t="31514" x="3575050" y="2022475"/>
          <p14:tracePt t="31530" x="3600450" y="2022475"/>
          <p14:tracePt t="31531" x="3651250" y="2032000"/>
          <p14:tracePt t="31547" x="3711575" y="2032000"/>
          <p14:tracePt t="31565" x="3771900" y="2032000"/>
          <p14:tracePt t="31580" x="3832225" y="2032000"/>
          <p14:tracePt t="31597" x="3875088" y="2032000"/>
          <p14:tracePt t="31614" x="3917950" y="2032000"/>
          <p14:tracePt t="31631" x="3951288" y="2032000"/>
          <p14:tracePt t="31647" x="4021138" y="2049463"/>
          <p14:tracePt t="31664" x="4114800" y="2082800"/>
          <p14:tracePt t="31681" x="4217988" y="2100263"/>
          <p14:tracePt t="31698" x="4379913" y="2108200"/>
          <p14:tracePt t="31715" x="4449763" y="2108200"/>
          <p14:tracePt t="31731" x="4500563" y="2108200"/>
          <p14:tracePt t="31748" x="4525963" y="2108200"/>
          <p14:tracePt t="31764" x="4535488" y="2108200"/>
          <p14:tracePt t="31781" x="4551363" y="2108200"/>
          <p14:tracePt t="31798" x="4568825" y="2108200"/>
          <p14:tracePt t="31815" x="4611688" y="2108200"/>
          <p14:tracePt t="31831" x="4672013" y="2108200"/>
          <p14:tracePt t="31848" x="4757738" y="2108200"/>
          <p14:tracePt t="31865" x="4851400" y="2108200"/>
          <p14:tracePt t="31882" x="4972050" y="2108200"/>
          <p14:tracePt t="31898" x="5057775" y="2117725"/>
          <p14:tracePt t="31915" x="5135563" y="2135188"/>
          <p14:tracePt t="31932" x="5194300" y="2135188"/>
          <p14:tracePt t="31949" x="5229225" y="2135188"/>
          <p14:tracePt t="31965" x="5272088" y="2135188"/>
          <p14:tracePt t="31982" x="5314950" y="2135188"/>
          <p14:tracePt t="31999" x="5408613" y="2143125"/>
          <p14:tracePt t="32016" x="5597525" y="2168525"/>
          <p14:tracePt t="32033" x="5794375" y="2193925"/>
          <p14:tracePt t="32049" x="6061075" y="2211388"/>
          <p14:tracePt t="32067" x="6103938" y="2211388"/>
          <p14:tracePt t="32226" x="6094413" y="2211388"/>
          <p14:tracePt t="32235" x="6086475" y="2211388"/>
          <p14:tracePt t="32236" x="6078538" y="2211388"/>
          <p14:tracePt t="32251" x="6061075" y="2211388"/>
          <p14:tracePt t="32267" x="6018213" y="2211388"/>
          <p14:tracePt t="32284" x="5957888" y="2185988"/>
          <p14:tracePt t="32301" x="5889625" y="2168525"/>
          <p14:tracePt t="32317" x="5768975" y="2143125"/>
          <p14:tracePt t="32334" x="5665788" y="2117725"/>
          <p14:tracePt t="32351" x="5511800" y="2100263"/>
          <p14:tracePt t="32368" x="5383213" y="2092325"/>
          <p14:tracePt t="32385" x="5221288" y="2092325"/>
          <p14:tracePt t="32401" x="5006975" y="2082800"/>
          <p14:tracePt t="32418" x="4851400" y="2074863"/>
          <p14:tracePt t="32435" x="4757738" y="2065338"/>
          <p14:tracePt t="32452" x="4646613" y="2057400"/>
          <p14:tracePt t="32468" x="4586288" y="2049463"/>
          <p14:tracePt t="32485" x="4535488" y="2049463"/>
          <p14:tracePt t="32501" x="4500563" y="2049463"/>
          <p14:tracePt t="32519" x="4475163" y="2049463"/>
          <p14:tracePt t="32535" x="4465638" y="2049463"/>
          <p14:tracePt t="32794" x="4475163" y="2049463"/>
          <p14:tracePt t="32803" x="4483100" y="2049463"/>
          <p14:tracePt t="32804" x="4492625" y="2049463"/>
          <p14:tracePt t="32820" x="4508500" y="2039938"/>
          <p14:tracePt t="32838" x="4518025" y="2039938"/>
          <p14:tracePt t="32853" x="4551363" y="2039938"/>
          <p14:tracePt t="32871" x="4586288" y="2039938"/>
          <p14:tracePt t="32887" x="4629150" y="2039938"/>
          <p14:tracePt t="32904" x="4672013" y="2039938"/>
          <p14:tracePt t="32920" x="4697413" y="2039938"/>
          <p14:tracePt t="32938" x="4732338" y="2039938"/>
          <p14:tracePt t="32954" x="4775200" y="2039938"/>
          <p14:tracePt t="32971" x="4835525" y="2039938"/>
          <p14:tracePt t="32988" x="4929188" y="2049463"/>
          <p14:tracePt t="33005" x="4997450" y="2065338"/>
          <p14:tracePt t="33021" x="5040313" y="2065338"/>
          <p14:tracePt t="33038" x="5075238" y="2065338"/>
          <p14:tracePt t="33055" x="5092700" y="2065338"/>
          <p14:tracePt t="33071" x="5100638" y="2065338"/>
          <p14:tracePt t="33088" x="5135563" y="2065338"/>
          <p14:tracePt t="33105" x="5178425" y="2065338"/>
          <p14:tracePt t="33122" x="5237163" y="2065338"/>
          <p14:tracePt t="33138" x="5264150" y="2065338"/>
          <p14:tracePt t="33283" x="5254625" y="2065338"/>
          <p14:tracePt t="33290" x="5237163" y="2065338"/>
          <p14:tracePt t="33298" x="5186363" y="2065338"/>
          <p14:tracePt t="33306" x="4997450" y="2032000"/>
          <p14:tracePt t="33323" x="4835525" y="1997075"/>
          <p14:tracePt t="33340" x="4714875" y="1979613"/>
          <p14:tracePt t="33356" x="4637088" y="1971675"/>
          <p14:tracePt t="33373" x="4603750" y="1971675"/>
          <p14:tracePt t="33390" x="4586288" y="1971675"/>
          <p14:tracePt t="33522" x="4586288" y="1963738"/>
          <p14:tracePt t="33546" x="4603750" y="1963738"/>
          <p14:tracePt t="33554" x="4611688" y="1954213"/>
          <p14:tracePt t="33562" x="4654550" y="1954213"/>
          <p14:tracePt t="33575" x="4706938" y="1954213"/>
          <p14:tracePt t="33591" x="4765675" y="1963738"/>
          <p14:tracePt t="33608" x="4843463" y="1989138"/>
          <p14:tracePt t="33624" x="4878388" y="1989138"/>
          <p14:tracePt t="33624" x="4894263" y="1989138"/>
          <p14:tracePt t="33714" x="4903788" y="1997075"/>
          <p14:tracePt t="33724" x="4921250" y="2006600"/>
          <p14:tracePt t="33742" x="4929188" y="2006600"/>
          <p14:tracePt t="34866" x="4937125" y="2006600"/>
          <p14:tracePt t="34898" x="4946650" y="2006600"/>
          <p14:tracePt t="34900" x="4954588" y="2006600"/>
          <p14:tracePt t="34915" x="4964113" y="2006600"/>
          <p14:tracePt t="34931" x="4979988" y="2006600"/>
          <p14:tracePt t="34948" x="4997450" y="2014538"/>
          <p14:tracePt t="34965" x="5014913" y="2032000"/>
          <p14:tracePt t="34982" x="5022850" y="2039938"/>
          <p14:tracePt t="34998" x="5040313" y="2057400"/>
          <p14:tracePt t="35015" x="5049838" y="2074863"/>
          <p14:tracePt t="35032" x="5057775" y="2100263"/>
          <p14:tracePt t="35049" x="5057775" y="2125663"/>
          <p14:tracePt t="35049" x="5065713" y="2125663"/>
          <p14:tracePt t="35066" x="5092700" y="2160588"/>
          <p14:tracePt t="35138" x="5092700" y="2168525"/>
          <p14:tracePt t="35498" x="5092700" y="2178050"/>
          <p14:tracePt t="35506" x="5280025" y="2220913"/>
          <p14:tracePt t="35519" x="5468938" y="2254250"/>
          <p14:tracePt t="35535" x="5735638" y="2339975"/>
          <p14:tracePt t="35552" x="6035675" y="2408238"/>
          <p14:tracePt t="35568" x="6369050" y="2486025"/>
          <p14:tracePt t="35585" x="6908800" y="2622550"/>
          <p14:tracePt t="35602" x="7304088" y="2682875"/>
          <p14:tracePt t="35619" x="7654925" y="2725738"/>
          <p14:tracePt t="35635" x="8023225" y="2743200"/>
          <p14:tracePt t="35652" x="8486775" y="2760663"/>
          <p14:tracePt t="35669" x="8923338" y="2778125"/>
          <p14:tracePt t="35686" x="9137650" y="2786063"/>
          <p14:tracePt t="35703" x="9137650" y="2811463"/>
          <p14:tracePt t="35719" x="9137650" y="2828925"/>
          <p14:tracePt t="35786" x="9137650" y="2820988"/>
          <p14:tracePt t="35803" x="9137650" y="2794000"/>
          <p14:tracePt t="35804" x="9137650" y="2768600"/>
          <p14:tracePt t="35819" x="9129713" y="2717800"/>
          <p14:tracePt t="35837" x="9094788" y="2674938"/>
          <p14:tracePt t="35853" x="9018588" y="2589213"/>
          <p14:tracePt t="35870" x="8915400" y="2503488"/>
          <p14:tracePt t="35886" x="8761413" y="2425700"/>
          <p14:tracePt t="35904" x="8650288" y="2365375"/>
          <p14:tracePt t="35920" x="8512175" y="2322513"/>
          <p14:tracePt t="35937" x="8435975" y="2289175"/>
          <p14:tracePt t="35953" x="8358188" y="2263775"/>
          <p14:tracePt t="35971" x="8323263" y="2263775"/>
          <p14:tracePt t="35987" x="8289925" y="2254250"/>
          <p14:tracePt t="36004" x="8264525" y="2254250"/>
          <p14:tracePt t="36021" x="8247063" y="2254250"/>
          <p14:tracePt t="36037" x="8237538" y="2254250"/>
          <p14:tracePt t="36162" x="8237538" y="2246313"/>
          <p14:tracePt t="36234" x="8237538" y="2236788"/>
          <p14:tracePt t="36244" x="8237538" y="2228850"/>
          <p14:tracePt t="36274" x="8247063" y="2228850"/>
          <p14:tracePt t="36275" x="8247063" y="2220913"/>
          <p14:tracePt t="36289" x="8255000" y="2220913"/>
          <p14:tracePt t="36306" x="8297863" y="2203450"/>
          <p14:tracePt t="36340" x="8323263" y="2185988"/>
          <p14:tracePt t="36356" x="8358188" y="2178050"/>
          <p14:tracePt t="36373" x="8375650" y="2160588"/>
          <p14:tracePt t="36390" x="8383588" y="2151063"/>
          <p14:tracePt t="36406" x="8383588" y="2143125"/>
          <p14:tracePt t="36634" x="8375650" y="2143125"/>
          <p14:tracePt t="36641" x="8358188" y="2151063"/>
          <p14:tracePt t="36657" x="8221663" y="2168525"/>
          <p14:tracePt t="36658" x="8032750" y="2193925"/>
          <p14:tracePt t="36674" x="7707313" y="2220913"/>
          <p14:tracePt t="36691" x="7261225" y="2263775"/>
          <p14:tracePt t="36707" x="6746875" y="2289175"/>
          <p14:tracePt t="36724" x="5975350" y="2332038"/>
          <p14:tracePt t="36740" x="5392738" y="2365375"/>
          <p14:tracePt t="36758" x="4800600" y="2425700"/>
          <p14:tracePt t="36774" x="4422775" y="2460625"/>
          <p14:tracePt t="36792" x="4071938" y="2486025"/>
          <p14:tracePt t="36807" x="3900488" y="2486025"/>
          <p14:tracePt t="36824" x="3779838" y="2486025"/>
          <p14:tracePt t="36841" x="3643313" y="2468563"/>
          <p14:tracePt t="36858" x="3565525" y="2443163"/>
          <p14:tracePt t="36874" x="3421063" y="2408238"/>
          <p14:tracePt t="36891" x="3197225" y="2382838"/>
          <p14:tracePt t="36908" x="2751138" y="2357438"/>
          <p14:tracePt t="36925" x="2408238" y="2339975"/>
          <p14:tracePt t="36941" x="2065338" y="2332038"/>
          <p14:tracePt t="36958" x="1868488" y="2332038"/>
          <p14:tracePt t="36976" x="1774825" y="2332038"/>
          <p14:tracePt t="36993" x="1774825" y="2322513"/>
          <p14:tracePt t="37057" x="1765300" y="2322513"/>
          <p14:tracePt t="37065" x="1722438" y="2332038"/>
          <p14:tracePt t="37076" x="1577975" y="2392363"/>
          <p14:tracePt t="37092" x="1439863" y="2443163"/>
          <p14:tracePt t="37109" x="1293813" y="2486025"/>
          <p14:tracePt t="37126" x="1174750" y="2520950"/>
          <p14:tracePt t="37144" x="1063625" y="2528888"/>
          <p14:tracePt t="37160" x="1036638" y="2528888"/>
          <p14:tracePt t="37225" x="1054100" y="2528888"/>
          <p14:tracePt t="37225" x="1063625" y="2528888"/>
          <p14:tracePt t="37233" x="1071563" y="2528888"/>
          <p14:tracePt t="37243" x="1114425" y="2528888"/>
          <p14:tracePt t="37260" x="1131888" y="2528888"/>
          <p14:tracePt t="37617" x="1139825" y="2528888"/>
          <p14:tracePt t="37633" x="1149350" y="2528888"/>
          <p14:tracePt t="37634" x="1157288" y="2528888"/>
          <p14:tracePt t="37648" x="1165225" y="2528888"/>
          <p14:tracePt t="37663" x="1208088" y="2536825"/>
          <p14:tracePt t="37679" x="1260475" y="2546350"/>
          <p14:tracePt t="37695" x="1320800" y="2554288"/>
          <p14:tracePt t="37712" x="1422400" y="2563813"/>
          <p14:tracePt t="37729" x="1508125" y="2563813"/>
          <p14:tracePt t="37746" x="1593850" y="2563813"/>
          <p14:tracePt t="37762" x="1671638" y="2546350"/>
          <p14:tracePt t="37779" x="1749425" y="2528888"/>
          <p14:tracePt t="37796" x="1800225" y="2520950"/>
          <p14:tracePt t="37813" x="1835150" y="2520950"/>
          <p14:tracePt t="37829" x="1868488" y="2520950"/>
          <p14:tracePt t="37846" x="1903413" y="2520950"/>
          <p14:tracePt t="37863" x="1920875" y="2520950"/>
          <p14:tracePt t="37880" x="1928813" y="2520950"/>
          <p14:tracePt t="38161" x="1936750" y="2520950"/>
          <p14:tracePt t="38225" x="1946275" y="2520950"/>
          <p14:tracePt t="38249" x="1954213" y="2520950"/>
          <p14:tracePt t="38253" x="1963738" y="2520950"/>
          <p14:tracePt t="38266" x="1971675" y="2520950"/>
          <p14:tracePt t="38282" x="1989138" y="2520950"/>
          <p14:tracePt t="38299" x="1997075" y="2520950"/>
          <p14:tracePt t="38316" x="2014538" y="2520950"/>
          <p14:tracePt t="38333" x="2032000" y="2520950"/>
          <p14:tracePt t="38350" x="2065338" y="2520950"/>
          <p14:tracePt t="38366" x="2082800" y="2520950"/>
          <p14:tracePt t="38383" x="2117725" y="2520950"/>
          <p14:tracePt t="38399" x="2168525" y="2520950"/>
          <p14:tracePt t="38417" x="2228850" y="2520950"/>
          <p14:tracePt t="38433" x="2289175" y="2520950"/>
          <p14:tracePt t="38450" x="2349500" y="2520950"/>
          <p14:tracePt t="38467" x="2392363" y="2520950"/>
          <p14:tracePt t="38484" x="2460625" y="2511425"/>
          <p14:tracePt t="38500" x="2493963" y="2503488"/>
          <p14:tracePt t="38517" x="2536825" y="2503488"/>
          <p14:tracePt t="38533" x="2589213" y="2503488"/>
          <p14:tracePt t="38550" x="2640013" y="2503488"/>
          <p14:tracePt t="38567" x="2717800" y="2503488"/>
          <p14:tracePt t="38584" x="2820988" y="2511425"/>
          <p14:tracePt t="38600" x="3025775" y="2511425"/>
          <p14:tracePt t="38618" x="3163888" y="2511425"/>
          <p14:tracePt t="38634" x="3275013" y="2486025"/>
          <p14:tracePt t="38651" x="3360738" y="2478088"/>
          <p14:tracePt t="38667" x="3446463" y="2468563"/>
          <p14:tracePt t="38684" x="3506788" y="2468563"/>
          <p14:tracePt t="38701" x="3600450" y="2468563"/>
          <p14:tracePt t="38718" x="3703638" y="2468563"/>
          <p14:tracePt t="38735" x="3814763" y="2468563"/>
          <p14:tracePt t="38751" x="3917950" y="2468563"/>
          <p14:tracePt t="38768" x="3978275" y="2468563"/>
          <p14:tracePt t="39745" x="3994150" y="2468563"/>
          <p14:tracePt t="39753" x="4021138" y="2468563"/>
          <p14:tracePt t="39757" x="4089400" y="2468563"/>
          <p14:tracePt t="39773" x="4217988" y="2468563"/>
          <p14:tracePt t="39791" x="4337050" y="2468563"/>
          <p14:tracePt t="39807" x="4483100" y="2486025"/>
          <p14:tracePt t="39824" x="4586288" y="2493963"/>
          <p14:tracePt t="39840" x="4646613" y="2493963"/>
          <p14:tracePt t="39858" x="4654550" y="2493963"/>
          <p14:tracePt t="39874" x="4664075" y="2493963"/>
          <p14:tracePt t="39891" x="4714875" y="2493963"/>
          <p14:tracePt t="39908" x="4808538" y="2528888"/>
          <p14:tracePt t="39925" x="4946650" y="2563813"/>
          <p14:tracePt t="39941" x="5049838" y="2579688"/>
          <p14:tracePt t="39958" x="5108575" y="2589213"/>
          <p14:tracePt t="39975" x="5118100" y="2589213"/>
          <p14:tracePt t="40641" x="5126038" y="2589213"/>
          <p14:tracePt t="40647" x="5151438" y="2589213"/>
          <p14:tracePt t="40661" x="5211763" y="2589213"/>
          <p14:tracePt t="40678" x="5314950" y="2614613"/>
          <p14:tracePt t="40696" x="5478463" y="2665413"/>
          <p14:tracePt t="40712" x="5614988" y="2692400"/>
          <p14:tracePt t="40728" x="5726113" y="2700338"/>
          <p14:tracePt t="40745" x="5743575" y="2700338"/>
          <p14:tracePt t="40762" x="5751513" y="2700338"/>
          <p14:tracePt t="40816" x="5761038" y="2700338"/>
          <p14:tracePt t="40829" x="5786438" y="2700338"/>
          <p14:tracePt t="40846" x="5821363" y="2700338"/>
          <p14:tracePt t="40862" x="5889625" y="2708275"/>
          <p14:tracePt t="40880" x="5965825" y="2717800"/>
          <p14:tracePt t="40896" x="6051550" y="2725738"/>
          <p14:tracePt t="40913" x="6094413" y="2725738"/>
          <p14:tracePt t="40929" x="6137275" y="2725738"/>
          <p14:tracePt t="40946" x="6164263" y="2725738"/>
          <p14:tracePt t="40963" x="6189663" y="2725738"/>
          <p14:tracePt t="40980" x="6215063" y="2725738"/>
          <p14:tracePt t="40996" x="6240463" y="2725738"/>
          <p14:tracePt t="41013" x="6283325" y="2717800"/>
          <p14:tracePt t="41030" x="6326188" y="2717800"/>
          <p14:tracePt t="41047" x="6369050" y="2708275"/>
          <p14:tracePt t="41064" x="6411913" y="2700338"/>
          <p14:tracePt t="41080" x="6489700" y="2700338"/>
          <p14:tracePt t="41097" x="6523038" y="2700338"/>
          <p14:tracePt t="41114" x="6557963" y="2700338"/>
          <p14:tracePt t="41131" x="6583363" y="2700338"/>
          <p14:tracePt t="41147" x="6626225" y="2700338"/>
          <p14:tracePt t="41164" x="6678613" y="2700338"/>
          <p14:tracePt t="41181" x="6721475" y="2700338"/>
          <p14:tracePt t="41198" x="6789738" y="2700338"/>
          <p14:tracePt t="41214" x="6850063" y="2700338"/>
          <p14:tracePt t="41231" x="6918325" y="2700338"/>
          <p14:tracePt t="41248" x="6994525" y="2700338"/>
          <p14:tracePt t="41265" x="7054850" y="2700338"/>
          <p14:tracePt t="41281" x="7097713" y="2700338"/>
          <p14:tracePt t="41298" x="7140575" y="2700338"/>
          <p14:tracePt t="41315" x="7165975" y="2700338"/>
          <p14:tracePt t="41332" x="7200900" y="2700338"/>
          <p14:tracePt t="41348" x="7235825" y="2700338"/>
          <p14:tracePt t="41365" x="7261225" y="2700338"/>
          <p14:tracePt t="41382" x="7286625" y="2700338"/>
          <p14:tracePt t="41399" x="7312025" y="2700338"/>
          <p14:tracePt t="41416" x="7329488" y="2700338"/>
          <p14:tracePt t="41432" x="7346950" y="2700338"/>
          <p14:tracePt t="41449" x="7364413" y="2700338"/>
          <p14:tracePt t="41488" x="7372350" y="2700338"/>
          <p14:tracePt t="42745" x="7372350" y="2708275"/>
          <p14:tracePt t="42753" x="7364413" y="2717800"/>
          <p14:tracePt t="42773" x="7354888" y="2751138"/>
          <p14:tracePt t="42790" x="7337425" y="2794000"/>
          <p14:tracePt t="42806" x="7329488" y="2863850"/>
          <p14:tracePt t="42823" x="7304088" y="2957513"/>
          <p14:tracePt t="42840" x="7251700" y="3103563"/>
          <p14:tracePt t="42857" x="7165975" y="3232150"/>
          <p14:tracePt t="42873" x="7046913" y="3351213"/>
          <p14:tracePt t="42890" x="6840538" y="3471863"/>
          <p14:tracePt t="42907" x="6643688" y="3549650"/>
          <p14:tracePt t="42924" x="6429375" y="3608388"/>
          <p14:tracePt t="42940" x="6223000" y="3651250"/>
          <p14:tracePt t="42957" x="6043613" y="3660775"/>
          <p14:tracePt t="42974" x="5864225" y="3668713"/>
          <p14:tracePt t="42991" x="5718175" y="3660775"/>
          <p14:tracePt t="43007" x="5443538" y="3557588"/>
          <p14:tracePt t="43024" x="5264150" y="3463925"/>
          <p14:tracePt t="43041" x="5092700" y="3343275"/>
          <p14:tracePt t="43058" x="4954588" y="3257550"/>
          <p14:tracePt t="43075" x="4843463" y="3171825"/>
          <p14:tracePt t="43091" x="4783138" y="3121025"/>
          <p14:tracePt t="43108" x="4757738" y="3086100"/>
          <p14:tracePt t="43124" x="4757738" y="3068638"/>
          <p14:tracePt t="43141" x="4792663" y="3051175"/>
          <p14:tracePt t="43158" x="4835525" y="3035300"/>
          <p14:tracePt t="43175" x="4886325" y="3017838"/>
          <p14:tracePt t="43191" x="4972050" y="3008313"/>
          <p14:tracePt t="43209" x="5006975" y="3000375"/>
          <p14:tracePt t="43288" x="5014913" y="3000375"/>
          <p14:tracePt t="43544" x="5014913" y="3008313"/>
          <p14:tracePt t="43561" x="5014913" y="3017838"/>
          <p14:tracePt t="43562" x="4997450" y="3043238"/>
          <p14:tracePt t="43577" x="4989513" y="3060700"/>
          <p14:tracePt t="43594" x="4972050" y="3103563"/>
          <p14:tracePt t="43611" x="4964113" y="3146425"/>
          <p14:tracePt t="43628" x="4946650" y="3214688"/>
          <p14:tracePt t="43644" x="4937125" y="3265488"/>
          <p14:tracePt t="43661" x="4929188" y="3335338"/>
          <p14:tracePt t="43678" x="4921250" y="3411538"/>
          <p14:tracePt t="43695" x="4911725" y="3463925"/>
          <p14:tracePt t="43711" x="4894263" y="3522663"/>
          <p14:tracePt t="43728" x="4886325" y="3540125"/>
          <p14:tracePt t="43945" x="4886325" y="3549650"/>
          <p14:tracePt t="44770" x="4894263" y="3549650"/>
          <p14:tracePt t="44771" x="0" y="0"/>
        </p14:tracePtLst>
        <p14:tracePtLst>
          <p14:tracePt t="47777" x="1250950" y="4106863"/>
          <p14:tracePt t="47780" x="1250950" y="4089400"/>
          <p14:tracePt t="47803" x="1250950" y="4079875"/>
          <p14:tracePt t="47818" x="1260475" y="4071938"/>
          <p14:tracePt t="47835" x="1268413" y="4064000"/>
          <p14:tracePt t="47851" x="1268413" y="4054475"/>
          <p14:tracePt t="47868" x="1277938" y="4046538"/>
          <p14:tracePt t="47885" x="1277938" y="4037013"/>
          <p14:tracePt t="47993" x="1277938" y="4029075"/>
          <p14:tracePt t="48033" x="1285875" y="4029075"/>
          <p14:tracePt t="48040" x="1285875" y="4021138"/>
          <p14:tracePt t="48053" x="1293813" y="4011613"/>
          <p14:tracePt t="48069" x="1303338" y="4011613"/>
          <p14:tracePt t="48086" x="1311275" y="4011613"/>
          <p14:tracePt t="48102" x="1328738" y="4011613"/>
          <p14:tracePt t="48120" x="1346200" y="4011613"/>
          <p14:tracePt t="48136" x="1371600" y="4011613"/>
          <p14:tracePt t="48153" x="1389063" y="4011613"/>
          <p14:tracePt t="48169" x="1406525" y="4011613"/>
          <p14:tracePt t="48187" x="1431925" y="4011613"/>
          <p14:tracePt t="48203" x="1465263" y="4011613"/>
          <p14:tracePt t="48220" x="1508125" y="4011613"/>
          <p14:tracePt t="48237" x="1560513" y="4011613"/>
          <p14:tracePt t="48253" x="1611313" y="4011613"/>
          <p14:tracePt t="48271" x="1628775" y="4011613"/>
          <p14:tracePt t="48288" x="1663700" y="4011613"/>
          <p14:tracePt t="48304" x="1679575" y="4011613"/>
          <p14:tracePt t="48320" x="1722438" y="4011613"/>
          <p14:tracePt t="48338" x="1774825" y="4021138"/>
          <p14:tracePt t="48354" x="1825625" y="4029075"/>
          <p14:tracePt t="48371" x="1868488" y="4029075"/>
          <p14:tracePt t="48387" x="1911350" y="4029075"/>
          <p14:tracePt t="48405" x="1936750" y="4029075"/>
          <p14:tracePt t="48421" x="1954213" y="4029075"/>
          <p14:tracePt t="48438" x="1971675" y="4029075"/>
          <p14:tracePt t="48454" x="1979613" y="4029075"/>
          <p14:tracePt t="48472" x="1997075" y="4037013"/>
          <p14:tracePt t="48488" x="2006600" y="4037013"/>
          <p14:tracePt t="49137" x="2006600" y="4046538"/>
          <p14:tracePt t="49274" x="2006600" y="4054475"/>
          <p14:tracePt t="49345" x="2006600" y="4064000"/>
          <p14:tracePt t="49393" x="2006600" y="4071938"/>
          <p14:tracePt t="49449" x="2006600" y="4079875"/>
          <p14:tracePt t="49473" x="2006600" y="4089400"/>
          <p14:tracePt t="49479" x="1997075" y="4089400"/>
          <p14:tracePt t="49493" x="1997075" y="4097338"/>
          <p14:tracePt t="49510" x="1997075" y="4106863"/>
          <p14:tracePt t="49527" x="1997075" y="4122738"/>
          <p14:tracePt t="49544" x="1989138" y="4149725"/>
          <p14:tracePt t="49560" x="1989138" y="4192588"/>
          <p14:tracePt t="49577" x="1989138" y="4225925"/>
          <p14:tracePt t="49594" x="1989138" y="4268788"/>
          <p14:tracePt t="49611" x="1997075" y="4321175"/>
          <p14:tracePt t="49627" x="2006600" y="4364038"/>
          <p14:tracePt t="49644" x="2006600" y="4389438"/>
          <p14:tracePt t="49661" x="2006600" y="4414838"/>
          <p14:tracePt t="49678" x="2006600" y="4440238"/>
          <p14:tracePt t="49694" x="2006600" y="4465638"/>
          <p14:tracePt t="49711" x="2006600" y="4500563"/>
          <p14:tracePt t="49728" x="2006600" y="4543425"/>
          <p14:tracePt t="49728" x="2014538" y="4568825"/>
          <p14:tracePt t="49745" x="2014538" y="4611688"/>
          <p14:tracePt t="49761" x="2032000" y="4689475"/>
          <p14:tracePt t="49778" x="2057400" y="4792663"/>
          <p14:tracePt t="49795" x="2108200" y="4894263"/>
          <p14:tracePt t="49812" x="2203450" y="5032375"/>
          <p14:tracePt t="49828" x="2306638" y="5151438"/>
          <p14:tracePt t="49846" x="2435225" y="5280025"/>
          <p14:tracePt t="49862" x="2554288" y="5375275"/>
          <p14:tracePt t="49879" x="2657475" y="5451475"/>
          <p14:tracePt t="49896" x="2717800" y="5494338"/>
          <p14:tracePt t="49912" x="2760663" y="5529263"/>
          <p14:tracePt t="49929" x="2778125" y="5537200"/>
          <p14:tracePt t="49969" x="2786063" y="5546725"/>
          <p14:tracePt t="49977" x="2811463" y="5546725"/>
          <p14:tracePt t="49996" x="2846388" y="5546725"/>
          <p14:tracePt t="50013" x="2871788" y="5546725"/>
          <p14:tracePt t="50030" x="2906713" y="5537200"/>
          <p14:tracePt t="50046" x="2932113" y="5529263"/>
          <p14:tracePt t="50063" x="2940050" y="5521325"/>
          <p14:tracePt t="50080" x="2949575" y="5511800"/>
          <p14:tracePt t="50097" x="2957513" y="5494338"/>
          <p14:tracePt t="50353" x="2957513" y="5486400"/>
          <p14:tracePt t="50363" x="2957513" y="5478463"/>
          <p14:tracePt t="50382" x="2957513" y="5468938"/>
          <p14:tracePt t="50398" x="2965450" y="5461000"/>
          <p14:tracePt t="50513" x="2957513" y="5461000"/>
          <p14:tracePt t="50515" x="2932113" y="5478463"/>
          <p14:tracePt t="50533" x="2889250" y="5511800"/>
          <p14:tracePt t="50549" x="2836863" y="5554663"/>
          <p14:tracePt t="50566" x="2786063" y="5607050"/>
          <p14:tracePt t="50582" x="2717800" y="5675313"/>
          <p14:tracePt t="50599" x="2665413" y="5761038"/>
          <p14:tracePt t="50616" x="2622550" y="5829300"/>
          <p14:tracePt t="50616" x="2606675" y="5864225"/>
          <p14:tracePt t="50633" x="2589213" y="5922963"/>
          <p14:tracePt t="50649" x="2579688" y="5949950"/>
          <p14:tracePt t="50667" x="2571750" y="5983288"/>
          <p14:tracePt t="50683" x="2571750" y="6000750"/>
          <p14:tracePt t="50700" x="2571750" y="6018213"/>
          <p14:tracePt t="50716" x="2571750" y="6051550"/>
          <p14:tracePt t="50734" x="2579688" y="6061075"/>
          <p14:tracePt t="50750" x="2579688" y="6069013"/>
          <p14:tracePt t="51098" x="2589213" y="6069013"/>
          <p14:tracePt t="51106" x="2606675" y="6069013"/>
          <p14:tracePt t="51119" x="2640013" y="6069013"/>
          <p14:tracePt t="51136" x="2692400" y="6078538"/>
          <p14:tracePt t="51136" x="2717800" y="6086475"/>
          <p14:tracePt t="51153" x="2768600" y="6086475"/>
          <p14:tracePt t="51169" x="2836863" y="6094413"/>
          <p14:tracePt t="51186" x="2914650" y="6103938"/>
          <p14:tracePt t="51203" x="2965450" y="6103938"/>
          <p14:tracePt t="51219" x="3060700" y="6103938"/>
          <p14:tracePt t="51236" x="3171825" y="6111875"/>
          <p14:tracePt t="51253" x="3292475" y="6129338"/>
          <p14:tracePt t="51270" x="3411538" y="6137275"/>
          <p14:tracePt t="51286" x="3506788" y="6137275"/>
          <p14:tracePt t="51303" x="3557588" y="6137275"/>
          <p14:tracePt t="51320" x="3575050" y="6137275"/>
          <p14:tracePt t="51417" x="3582988" y="6137275"/>
          <p14:tracePt t="51417" x="3592513" y="6137275"/>
          <p14:tracePt t="51449" x="3600450" y="6137275"/>
          <p14:tracePt t="51858" x="3608388" y="6137275"/>
          <p14:tracePt t="51872" x="3608388" y="6129338"/>
          <p14:tracePt t="51953" x="3617913" y="6129338"/>
          <p14:tracePt t="51973" x="3625850" y="6121400"/>
          <p14:tracePt t="51974" x="3625850" y="6111875"/>
          <p14:tracePt t="51990" x="3635375" y="6111875"/>
          <p14:tracePt t="52008" x="3651250" y="6103938"/>
          <p14:tracePt t="52024" x="3660775" y="6086475"/>
          <p14:tracePt t="52041" x="3678238" y="6061075"/>
          <p14:tracePt t="52057" x="3694113" y="6051550"/>
          <p14:tracePt t="52074" x="3703638" y="6035675"/>
          <p14:tracePt t="52091" x="3711575" y="6026150"/>
          <p14:tracePt t="52108" x="3721100" y="6008688"/>
          <p14:tracePt t="52124" x="3754438" y="5983288"/>
          <p14:tracePt t="52141" x="3779838" y="5965825"/>
          <p14:tracePt t="52158" x="3806825" y="5932488"/>
          <p14:tracePt t="52175" x="3822700" y="5907088"/>
          <p14:tracePt t="52192" x="3865563" y="5872163"/>
          <p14:tracePt t="52208" x="3935413" y="5803900"/>
          <p14:tracePt t="52225" x="4003675" y="5735638"/>
          <p14:tracePt t="52241" x="4089400" y="5649913"/>
          <p14:tracePt t="52259" x="4175125" y="5564188"/>
          <p14:tracePt t="52275" x="4294188" y="5461000"/>
          <p14:tracePt t="52292" x="4379913" y="5375275"/>
          <p14:tracePt t="52308" x="4475163" y="5280025"/>
          <p14:tracePt t="52326" x="4543425" y="5186363"/>
          <p14:tracePt t="52342" x="4621213" y="5092700"/>
          <p14:tracePt t="52359" x="4689475" y="4997450"/>
          <p14:tracePt t="52375" x="4757738" y="4903788"/>
          <p14:tracePt t="52393" x="4826000" y="4765675"/>
          <p14:tracePt t="52409" x="4878388" y="4654550"/>
          <p14:tracePt t="52426" x="4929188" y="4525963"/>
          <p14:tracePt t="52442" x="4997450" y="4364038"/>
          <p14:tracePt t="52459" x="5049838" y="4235450"/>
          <p14:tracePt t="52476" x="5083175" y="4089400"/>
          <p14:tracePt t="52493" x="5126038" y="3960813"/>
          <p14:tracePt t="52510" x="5143500" y="3849688"/>
          <p14:tracePt t="52526" x="5168900" y="3729038"/>
          <p14:tracePt t="52543" x="5168900" y="3635375"/>
          <p14:tracePt t="52560" x="5151438" y="3522663"/>
          <p14:tracePt t="52560" x="5143500" y="3471863"/>
          <p14:tracePt t="52577" x="5100638" y="3325813"/>
          <p14:tracePt t="52593" x="5065713" y="3197225"/>
          <p14:tracePt t="52610" x="5022850" y="3035300"/>
          <p14:tracePt t="52627" x="4989513" y="2906713"/>
          <p14:tracePt t="52644" x="4929188" y="2743200"/>
          <p14:tracePt t="52660" x="4894263" y="2622550"/>
          <p14:tracePt t="52677" x="4843463" y="2493963"/>
          <p14:tracePt t="52694" x="4818063" y="2408238"/>
          <p14:tracePt t="52711" x="4792663" y="2314575"/>
          <p14:tracePt t="52727" x="4757738" y="2220913"/>
          <p14:tracePt t="52744" x="4722813" y="2135188"/>
          <p14:tracePt t="52761" x="4654550" y="2006600"/>
          <p14:tracePt t="52778" x="4586288" y="1911350"/>
          <p14:tracePt t="52794" x="4518025" y="1843088"/>
          <p14:tracePt t="52812" x="4440238" y="1774825"/>
          <p14:tracePt t="52828" x="4294188" y="1679575"/>
          <p14:tracePt t="52845" x="4192588" y="1611313"/>
          <p14:tracePt t="52861" x="4064000" y="1543050"/>
          <p14:tracePt t="52878" x="3951288" y="1500188"/>
          <p14:tracePt t="52895" x="3865563" y="1474788"/>
          <p14:tracePt t="52912" x="3771900" y="1457325"/>
          <p14:tracePt t="52912" x="3736975" y="1457325"/>
          <p14:tracePt t="52929" x="3651250" y="1457325"/>
          <p14:tracePt t="52945" x="3549650" y="1465263"/>
          <p14:tracePt t="52962" x="3446463" y="1482725"/>
          <p14:tracePt t="52979" x="3343275" y="1517650"/>
          <p14:tracePt t="52996" x="3232150" y="1543050"/>
          <p14:tracePt t="53012" x="3121025" y="1577975"/>
          <p14:tracePt t="53029" x="3025775" y="1603375"/>
          <p14:tracePt t="53046" x="2897188" y="1654175"/>
          <p14:tracePt t="53063" x="2768600" y="1706563"/>
          <p14:tracePt t="53079" x="2632075" y="1792288"/>
          <p14:tracePt t="53096" x="2468563" y="1903413"/>
          <p14:tracePt t="53113" x="2271713" y="2074863"/>
          <p14:tracePt t="53130" x="2092325" y="2220913"/>
          <p14:tracePt t="53146" x="1954213" y="2374900"/>
          <p14:tracePt t="53163" x="1800225" y="2554288"/>
          <p14:tracePt t="53180" x="1697038" y="2717800"/>
          <p14:tracePt t="53197" x="1585913" y="2914650"/>
          <p14:tracePt t="53214" x="1517650" y="3103563"/>
          <p14:tracePt t="53230" x="1449388" y="3335338"/>
          <p14:tracePt t="53247" x="1406525" y="3532188"/>
          <p14:tracePt t="53263" x="1354138" y="3729038"/>
          <p14:tracePt t="53281" x="1320800" y="4037013"/>
          <p14:tracePt t="53297" x="1311275" y="4225925"/>
          <p14:tracePt t="53314" x="1303338" y="4371975"/>
          <p14:tracePt t="53331" x="1293813" y="4500563"/>
          <p14:tracePt t="53348" x="1303338" y="4629150"/>
          <p14:tracePt t="53365" x="1320800" y="4706938"/>
          <p14:tracePt t="53381" x="1363663" y="4808538"/>
          <p14:tracePt t="53398" x="1397000" y="4886325"/>
          <p14:tracePt t="53415" x="1431925" y="4964113"/>
          <p14:tracePt t="53431" x="1474788" y="5006975"/>
          <p14:tracePt t="53448" x="1535113" y="5083175"/>
          <p14:tracePt t="53465" x="1611313" y="5143500"/>
          <p14:tracePt t="53482" x="1706563" y="5203825"/>
          <p14:tracePt t="53498" x="1817688" y="5289550"/>
          <p14:tracePt t="53515" x="1936750" y="5340350"/>
          <p14:tracePt t="53532" x="2117725" y="5408613"/>
          <p14:tracePt t="53548" x="2322513" y="5468938"/>
          <p14:tracePt t="53566" x="2536825" y="5521325"/>
          <p14:tracePt t="53582" x="2700338" y="5554663"/>
          <p14:tracePt t="53599" x="2846388" y="5564188"/>
          <p14:tracePt t="53615" x="3008313" y="5564188"/>
          <p14:tracePt t="53632" x="3275013" y="5537200"/>
          <p14:tracePt t="53649" x="3446463" y="5511800"/>
          <p14:tracePt t="53666" x="3660775" y="5451475"/>
          <p14:tracePt t="53682" x="3832225" y="5392738"/>
          <p14:tracePt t="53700" x="4071938" y="5272088"/>
          <p14:tracePt t="53716" x="4235450" y="5178425"/>
          <p14:tracePt t="53733" x="4406900" y="5075238"/>
          <p14:tracePt t="53749" x="4594225" y="4929188"/>
          <p14:tracePt t="53767" x="4749800" y="4818063"/>
          <p14:tracePt t="53783" x="4903788" y="4679950"/>
          <p14:tracePt t="53800" x="5014913" y="4568825"/>
          <p14:tracePt t="53817" x="5118100" y="4422775"/>
          <p14:tracePt t="53817" x="5143500" y="4364038"/>
          <p14:tracePt t="53834" x="5178425" y="4235450"/>
          <p14:tracePt t="53850" x="5194300" y="4079875"/>
          <p14:tracePt t="53867" x="5194300" y="3951288"/>
          <p14:tracePt t="53885" x="5168900" y="3797300"/>
          <p14:tracePt t="53900" x="5118100" y="3643313"/>
          <p14:tracePt t="53917" x="5083175" y="3479800"/>
          <p14:tracePt t="53934" x="5049838" y="3360738"/>
          <p14:tracePt t="53951" x="5006975" y="3249613"/>
          <p14:tracePt t="53967" x="4964113" y="3163888"/>
          <p14:tracePt t="53984" x="4903788" y="3068638"/>
          <p14:tracePt t="54001" x="4851400" y="3000375"/>
          <p14:tracePt t="54018" x="4792663" y="2940050"/>
          <p14:tracePt t="54034" x="4740275" y="2889250"/>
          <p14:tracePt t="54051" x="4689475" y="2854325"/>
          <p14:tracePt t="54068" x="4637088" y="2811463"/>
          <p14:tracePt t="54085" x="4603750" y="2794000"/>
          <p14:tracePt t="54101" x="4578350" y="2778125"/>
          <p14:tracePt t="54119" x="4551363" y="2768600"/>
          <p14:tracePt t="54135" x="4543425" y="2760663"/>
          <p14:tracePt t="54193" x="4535488" y="2760663"/>
          <p14:tracePt t="54201" x="4525963" y="2751138"/>
          <p14:tracePt t="54219" x="4508500" y="2751138"/>
          <p14:tracePt t="54237" x="4492625" y="2751138"/>
          <p14:tracePt t="54253" x="4483100" y="2743200"/>
          <p14:tracePt t="54270" x="4465638" y="2743200"/>
          <p14:tracePt t="54353" x="4457700" y="2743200"/>
          <p14:tracePt t="54361" x="4449763" y="2743200"/>
          <p14:tracePt t="54370" x="4432300" y="2743200"/>
          <p14:tracePt t="54386" x="4414838" y="2743200"/>
          <p14:tracePt t="54403" x="4406900" y="2743200"/>
          <p14:tracePt t="54420" x="4389438" y="2751138"/>
          <p14:tracePt t="54437" x="4364038" y="2768600"/>
          <p14:tracePt t="54453" x="4337050" y="2786063"/>
          <p14:tracePt t="54470" x="4303713" y="2811463"/>
          <p14:tracePt t="54487" x="4268788" y="2846388"/>
          <p14:tracePt t="54504" x="4251325" y="2854325"/>
          <p14:tracePt t="54521" x="4235450" y="2879725"/>
          <p14:tracePt t="54537" x="4217988" y="2889250"/>
          <p14:tracePt t="54554" x="4208463" y="2906713"/>
          <p14:tracePt t="54571" x="4192588" y="2922588"/>
          <p14:tracePt t="54588" x="4175125" y="2932113"/>
          <p14:tracePt t="54604" x="4165600" y="2949575"/>
          <p14:tracePt t="54621" x="4149725" y="2965450"/>
          <p14:tracePt t="54638" x="4132263" y="3000375"/>
          <p14:tracePt t="54655" x="4089400" y="3043238"/>
          <p14:tracePt t="54671" x="4037013" y="3103563"/>
          <p14:tracePt t="54688" x="4003675" y="3154363"/>
          <p14:tracePt t="54705" x="3935413" y="3232150"/>
          <p14:tracePt t="54722" x="3908425" y="3292475"/>
          <p14:tracePt t="54738" x="3883025" y="3343275"/>
          <p14:tracePt t="54755" x="3875088" y="3411538"/>
          <p14:tracePt t="54772" x="3865563" y="3471863"/>
          <p14:tracePt t="54789" x="3857625" y="3549650"/>
          <p14:tracePt t="54805" x="3849688" y="3668713"/>
          <p14:tracePt t="54822" x="3849688" y="3789363"/>
          <p14:tracePt t="54839" x="3849688" y="3943350"/>
          <p14:tracePt t="54856" x="3849688" y="4079875"/>
          <p14:tracePt t="54856" x="3849688" y="4165600"/>
          <p14:tracePt t="54873" x="3857625" y="4329113"/>
          <p14:tracePt t="54889" x="3865563" y="4457700"/>
          <p14:tracePt t="54906" x="3892550" y="4578350"/>
          <p14:tracePt t="54922" x="3908425" y="4654550"/>
          <p14:tracePt t="54940" x="3925888" y="4706938"/>
          <p14:tracePt t="54956" x="3935413" y="4722813"/>
          <p14:tracePt t="55320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ChangeArrowheads="1"/>
          </p:cNvSpPr>
          <p:nvPr>
            <p:ph type="title"/>
          </p:nvPr>
        </p:nvSpPr>
        <p:spPr>
          <a:xfrm>
            <a:off x="1116013" y="188913"/>
            <a:ext cx="7138987" cy="922337"/>
          </a:xfrm>
        </p:spPr>
        <p:txBody>
          <a:bodyPr/>
          <a:lstStyle/>
          <a:p>
            <a:pPr eaLnBrk="1" hangingPunct="1"/>
            <a:r>
              <a:rPr kumimoji="1" lang="zh-CN" altLang="en-US" sz="3200" b="1" smtClean="0">
                <a:solidFill>
                  <a:srgbClr val="FF0066"/>
                </a:solidFill>
              </a:rPr>
              <a:t>如：</a:t>
            </a:r>
            <a:r>
              <a:rPr kumimoji="1" lang="en-US" altLang="zh-CN" sz="3200" b="1" smtClean="0">
                <a:solidFill>
                  <a:srgbClr val="FF0066"/>
                </a:solidFill>
              </a:rPr>
              <a:t>4</a:t>
            </a:r>
            <a:r>
              <a:rPr kumimoji="1" lang="zh-CN" altLang="en-US" sz="3200" b="1" smtClean="0">
                <a:solidFill>
                  <a:srgbClr val="FF0066"/>
                </a:solidFill>
              </a:rPr>
              <a:t>位静态</a:t>
            </a:r>
            <a:r>
              <a:rPr kumimoji="1" lang="en-US" altLang="zh-CN" sz="3200" b="1" smtClean="0">
                <a:solidFill>
                  <a:srgbClr val="FF0066"/>
                </a:solidFill>
              </a:rPr>
              <a:t>LED</a:t>
            </a:r>
            <a:r>
              <a:rPr kumimoji="1" lang="zh-CN" altLang="en-US" sz="3200" b="1" smtClean="0">
                <a:solidFill>
                  <a:srgbClr val="FF0066"/>
                </a:solidFill>
              </a:rPr>
              <a:t>显示器电路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>
            <p:ph idx="1"/>
          </p:nvPr>
        </p:nvGraphicFramePr>
        <p:xfrm>
          <a:off x="287338" y="1196975"/>
          <a:ext cx="8856662" cy="518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Image" r:id="rId6" imgW="2585147" imgH="1510543" progId="Photoshop.Image.5">
                  <p:embed/>
                </p:oleObj>
              </mc:Choice>
              <mc:Fallback>
                <p:oleObj name="Image" r:id="rId6" imgW="2585147" imgH="1510543" progId="Photoshop.Image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196975"/>
                        <a:ext cx="8856662" cy="518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3995738" y="5734050"/>
            <a:ext cx="1655762" cy="779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85"/>
    </mc:Choice>
    <mc:Fallback>
      <p:transition spd="slow" advTm="60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78" x="3086100" y="2279650"/>
          <p14:tracePt t="3080" x="3103563" y="2211388"/>
          <p14:tracePt t="3093" x="3154363" y="2032000"/>
          <p14:tracePt t="3126" x="3163888" y="1989138"/>
          <p14:tracePt t="3143" x="3179763" y="1954213"/>
          <p14:tracePt t="3160" x="3189288" y="1936750"/>
          <p14:tracePt t="3177" x="3189288" y="1928813"/>
          <p14:tracePt t="3193" x="3189288" y="1911350"/>
          <p14:tracePt t="3210" x="3189288" y="1903413"/>
          <p14:tracePt t="3227" x="3189288" y="1885950"/>
          <p14:tracePt t="3244" x="3189288" y="1843088"/>
          <p14:tracePt t="3260" x="3206750" y="1800225"/>
          <p14:tracePt t="3260" x="3206750" y="1749425"/>
          <p14:tracePt t="3278" x="3206750" y="1654175"/>
          <p14:tracePt t="3294" x="3206750" y="1568450"/>
          <p14:tracePt t="3311" x="3206750" y="1500188"/>
          <p14:tracePt t="3327" x="3214688" y="1431925"/>
          <p14:tracePt t="3344" x="3249613" y="1363663"/>
          <p14:tracePt t="3361" x="3257550" y="1328738"/>
          <p14:tracePt t="3378" x="3265488" y="1311275"/>
          <p14:tracePt t="3486" x="3265488" y="1303338"/>
          <p14:tracePt t="3495" x="3265488" y="1293813"/>
          <p14:tracePt t="3496" x="3265488" y="1260475"/>
          <p14:tracePt t="3512" x="3257550" y="1225550"/>
          <p14:tracePt t="3529" x="3249613" y="1200150"/>
          <p14:tracePt t="3545" x="3240088" y="1182688"/>
          <p14:tracePt t="3562" x="3240088" y="1165225"/>
          <p14:tracePt t="3579" x="3240088" y="1157288"/>
          <p14:tracePt t="3596" x="3232150" y="1131888"/>
          <p14:tracePt t="3612" x="3232150" y="1114425"/>
          <p14:tracePt t="3612" x="3222625" y="1106488"/>
          <p14:tracePt t="3630" x="3222625" y="1079500"/>
          <p14:tracePt t="3646" x="3222625" y="1071563"/>
          <p14:tracePt t="3663" x="3222625" y="1063625"/>
          <p14:tracePt t="3941" x="3232150" y="1063625"/>
          <p14:tracePt t="3950" x="3240088" y="1063625"/>
          <p14:tracePt t="3957" x="3257550" y="1063625"/>
          <p14:tracePt t="3965" x="3275013" y="1063625"/>
          <p14:tracePt t="3965" x="3292475" y="1063625"/>
          <p14:tracePt t="3982" x="3317875" y="1063625"/>
          <p14:tracePt t="3998" x="3351213" y="1054100"/>
          <p14:tracePt t="4015" x="3368675" y="1054100"/>
          <p14:tracePt t="4031" x="3386138" y="1054100"/>
          <p14:tracePt t="4048" x="3411538" y="1054100"/>
          <p14:tracePt t="4065" x="3429000" y="1054100"/>
          <p14:tracePt t="4081" x="3454400" y="1054100"/>
          <p14:tracePt t="4098" x="3479800" y="1054100"/>
          <p14:tracePt t="4115" x="3506788" y="1054100"/>
          <p14:tracePt t="4132" x="3540125" y="1054100"/>
          <p14:tracePt t="4148" x="3582988" y="1054100"/>
          <p14:tracePt t="4166" x="3608388" y="1054100"/>
          <p14:tracePt t="4182" x="3625850" y="1054100"/>
          <p14:tracePt t="4199" x="3651250" y="1054100"/>
          <p14:tracePt t="4215" x="3668713" y="1054100"/>
          <p14:tracePt t="4233" x="3703638" y="1054100"/>
          <p14:tracePt t="4249" x="3721100" y="1046163"/>
          <p14:tracePt t="4266" x="3736975" y="1046163"/>
          <p14:tracePt t="4282" x="3754438" y="1036638"/>
          <p14:tracePt t="4300" x="3763963" y="1036638"/>
          <p14:tracePt t="4316" x="3779838" y="1036638"/>
          <p14:tracePt t="4333" x="3789363" y="1036638"/>
          <p14:tracePt t="4350" x="3806825" y="1036638"/>
          <p14:tracePt t="4367" x="3822700" y="1036638"/>
          <p14:tracePt t="4384" x="3840163" y="1036638"/>
          <p14:tracePt t="4400" x="3865563" y="1036638"/>
          <p14:tracePt t="4417" x="3900488" y="1036638"/>
          <p14:tracePt t="4433" x="3925888" y="1036638"/>
          <p14:tracePt t="4450" x="3968750" y="1036638"/>
          <p14:tracePt t="4467" x="3994150" y="1046163"/>
          <p14:tracePt t="4484" x="4037013" y="1063625"/>
          <p14:tracePt t="4500" x="4071938" y="1063625"/>
          <p14:tracePt t="4519" x="4097338" y="1063625"/>
          <p14:tracePt t="4535" x="4122738" y="1063625"/>
          <p14:tracePt t="4552" x="4149725" y="1063625"/>
          <p14:tracePt t="4568" x="4183063" y="1063625"/>
          <p14:tracePt t="4585" x="4217988" y="1063625"/>
          <p14:tracePt t="4602" x="4260850" y="1063625"/>
          <p14:tracePt t="4619" x="4294188" y="1063625"/>
          <p14:tracePt t="4635" x="4329113" y="1063625"/>
          <p14:tracePt t="4653" x="4364038" y="1063625"/>
          <p14:tracePt t="4669" x="4389438" y="1063625"/>
          <p14:tracePt t="4686" x="4422775" y="1063625"/>
          <p14:tracePt t="4703" x="4432300" y="1063625"/>
          <p14:tracePt t="4720" x="4449763" y="1063625"/>
          <p14:tracePt t="4736" x="4457700" y="1063625"/>
          <p14:tracePt t="4753" x="4475163" y="1063625"/>
          <p14:tracePt t="4770" x="4492625" y="1063625"/>
          <p14:tracePt t="4786" x="4508500" y="1063625"/>
          <p14:tracePt t="4803" x="4535488" y="1071563"/>
          <p14:tracePt t="4820" x="4560888" y="1079500"/>
          <p14:tracePt t="4837" x="4603750" y="1089025"/>
          <p14:tracePt t="4853" x="4629150" y="1089025"/>
          <p14:tracePt t="4853" x="4637088" y="1096963"/>
          <p14:tracePt t="4871" x="4654550" y="1096963"/>
          <p14:tracePt t="4887" x="4664075" y="1096963"/>
          <p14:tracePt t="4904" x="4689475" y="1096963"/>
          <p14:tracePt t="4920" x="4714875" y="1096963"/>
          <p14:tracePt t="4937" x="4732338" y="1096963"/>
          <p14:tracePt t="4954" x="4765675" y="1096963"/>
          <p14:tracePt t="4971" x="4800600" y="1106488"/>
          <p14:tracePt t="4987" x="4826000" y="1106488"/>
          <p14:tracePt t="5005" x="4851400" y="1106488"/>
          <p14:tracePt t="5021" x="4878388" y="1106488"/>
          <p14:tracePt t="5038" x="4903788" y="1106488"/>
          <p14:tracePt t="5055" x="4929188" y="1106488"/>
          <p14:tracePt t="5071" x="4954588" y="1114425"/>
          <p14:tracePt t="5088" x="4997450" y="1122363"/>
          <p14:tracePt t="5104" x="5032375" y="1122363"/>
          <p14:tracePt t="5122" x="5057775" y="1131888"/>
          <p14:tracePt t="5138" x="5083175" y="1131888"/>
          <p14:tracePt t="5155" x="5100638" y="1131888"/>
          <p14:tracePt t="5172" x="5118100" y="1131888"/>
          <p14:tracePt t="5189" x="5143500" y="1131888"/>
          <p14:tracePt t="5205" x="5178425" y="1149350"/>
          <p14:tracePt t="5205" x="5203825" y="1149350"/>
          <p14:tracePt t="5222" x="5254625" y="1157288"/>
          <p14:tracePt t="5239" x="5297488" y="1182688"/>
          <p14:tracePt t="5256" x="5332413" y="1182688"/>
          <p14:tracePt t="5294" x="5340350" y="1182688"/>
          <p14:tracePt t="5322" x="5349875" y="1182688"/>
          <p14:tracePt t="5323" x="5357813" y="1192213"/>
          <p14:tracePt t="5339" x="5365750" y="1192213"/>
          <p14:tracePt t="5356" x="5375275" y="1192213"/>
          <p14:tracePt t="5419" x="5383213" y="1192213"/>
          <p14:tracePt t="5438" x="5392738" y="1192213"/>
          <p14:tracePt t="5456" x="5400675" y="1200150"/>
          <p14:tracePt t="5536" x="5400675" y="1208088"/>
          <p14:tracePt t="5543" x="5408613" y="1208088"/>
          <p14:tracePt t="5559" x="5435600" y="1225550"/>
          <p14:tracePt t="5559" x="5443538" y="1235075"/>
          <p14:tracePt t="5575" x="5461000" y="1235075"/>
          <p14:tracePt t="5592" x="5468938" y="1235075"/>
          <p14:tracePt t="5783" x="5468938" y="1243013"/>
          <p14:tracePt t="5880" x="5468938" y="1250950"/>
          <p14:tracePt t="5911" x="5468938" y="1260475"/>
          <p14:tracePt t="5917" x="5461000" y="1260475"/>
          <p14:tracePt t="5927" x="5443538" y="1268413"/>
          <p14:tracePt t="5944" x="5435600" y="1285875"/>
          <p14:tracePt t="5961" x="5426075" y="1285875"/>
          <p14:tracePt t="5999" x="5418138" y="1293813"/>
          <p14:tracePt t="6007" x="5408613" y="1293813"/>
          <p14:tracePt t="6027" x="5383213" y="1303338"/>
          <p14:tracePt t="6028" x="5349875" y="1320800"/>
          <p14:tracePt t="6044" x="5322888" y="1320800"/>
          <p14:tracePt t="6061" x="5289550" y="1320800"/>
          <p14:tracePt t="6078" x="5237163" y="1320800"/>
          <p14:tracePt t="6094" x="5168900" y="1320800"/>
          <p14:tracePt t="6135" x="5160963" y="1320800"/>
          <p14:tracePt t="6138" x="5143500" y="1320800"/>
          <p14:tracePt t="6145" x="5049838" y="1311275"/>
          <p14:tracePt t="6455" x="5057775" y="1311275"/>
          <p14:tracePt t="6464" x="5092700" y="1354138"/>
          <p14:tracePt t="6465" x="5194300" y="1482725"/>
          <p14:tracePt t="6480" x="5254625" y="1560513"/>
          <p14:tracePt t="6497" x="5272088" y="1611313"/>
          <p14:tracePt t="6513" x="5272088" y="1636713"/>
          <p14:tracePt t="6531" x="5264150" y="1654175"/>
          <p14:tracePt t="6547" x="5264150" y="1671638"/>
          <p14:tracePt t="6564" x="5229225" y="1706563"/>
          <p14:tracePt t="6581" x="5203825" y="1739900"/>
          <p14:tracePt t="6598" x="5194300" y="1792288"/>
          <p14:tracePt t="6614" x="5194300" y="1817688"/>
          <p14:tracePt t="6632" x="5194300" y="1825625"/>
          <p14:tracePt t="6672" x="5194300" y="1835150"/>
          <p14:tracePt t="6698" x="5203825" y="1835150"/>
          <p14:tracePt t="6699" x="5221288" y="1835150"/>
          <p14:tracePt t="6783" x="5221288" y="1843088"/>
          <p14:tracePt t="6797" x="5221288" y="1860550"/>
          <p14:tracePt t="6815" x="5211763" y="1868488"/>
          <p14:tracePt t="6832" x="5203825" y="1878013"/>
          <p14:tracePt t="6848" x="5194300" y="1878013"/>
          <p14:tracePt t="6865" x="5186363" y="1878013"/>
          <p14:tracePt t="6975" x="5186363" y="1885950"/>
          <p14:tracePt t="6983" x="5186363" y="1893888"/>
          <p14:tracePt t="6999" x="5186363" y="1903413"/>
          <p14:tracePt t="7003" x="5186363" y="1911350"/>
          <p14:tracePt t="7016" x="5186363" y="1920875"/>
          <p14:tracePt t="7033" x="5186363" y="1928813"/>
          <p14:tracePt t="7050" x="5186363" y="1946275"/>
          <p14:tracePt t="7066" x="5186363" y="1954213"/>
          <p14:tracePt t="7083" x="5186363" y="1963738"/>
          <p14:tracePt t="7119" x="5186363" y="1971675"/>
          <p14:tracePt t="7135" x="5186363" y="1979613"/>
          <p14:tracePt t="7159" x="5186363" y="1989138"/>
          <p14:tracePt t="7183" x="5186363" y="2006600"/>
          <p14:tracePt t="7191" x="5194300" y="2014538"/>
          <p14:tracePt t="7200" x="5211763" y="2039938"/>
          <p14:tracePt t="7217" x="5221288" y="2074863"/>
          <p14:tracePt t="7234" x="5237163" y="2100263"/>
          <p14:tracePt t="7250" x="5237163" y="2117725"/>
          <p14:tracePt t="7268" x="5246688" y="2125663"/>
          <p14:tracePt t="7284" x="5246688" y="2135188"/>
          <p14:tracePt t="7301" x="5254625" y="2143125"/>
          <p14:tracePt t="7317" x="5264150" y="2151063"/>
          <p14:tracePt t="7335" x="5272088" y="2185988"/>
          <p14:tracePt t="7351" x="5280025" y="2193925"/>
          <p14:tracePt t="7368" x="5289550" y="2211388"/>
          <p14:tracePt t="7385" x="5297488" y="2228850"/>
          <p14:tracePt t="7401" x="5307013" y="2236788"/>
          <p14:tracePt t="7419" x="5307013" y="2254250"/>
          <p14:tracePt t="7435" x="5314950" y="2263775"/>
          <p14:tracePt t="7452" x="5314950" y="2279650"/>
          <p14:tracePt t="7468" x="5340350" y="2306638"/>
          <p14:tracePt t="7485" x="5357813" y="2349500"/>
          <p14:tracePt t="7502" x="5375275" y="2400300"/>
          <p14:tracePt t="7502" x="5383213" y="2425700"/>
          <p14:tracePt t="7519" x="5408613" y="2486025"/>
          <p14:tracePt t="7535" x="5435600" y="2554288"/>
          <p14:tracePt t="7552" x="5468938" y="2622550"/>
          <p14:tracePt t="7569" x="5529263" y="2717800"/>
          <p14:tracePt t="7586" x="5597525" y="2803525"/>
          <p14:tracePt t="7602" x="5657850" y="2889250"/>
          <p14:tracePt t="7619" x="5726113" y="2957513"/>
          <p14:tracePt t="7636" x="5794375" y="3035300"/>
          <p14:tracePt t="7653" x="5846763" y="3094038"/>
          <p14:tracePt t="7669" x="5915025" y="3214688"/>
          <p14:tracePt t="7687" x="6008688" y="3343275"/>
          <p14:tracePt t="7687" x="6069013" y="3421063"/>
          <p14:tracePt t="7703" x="6223000" y="3625850"/>
          <p14:tracePt t="7720" x="6343650" y="3763963"/>
          <p14:tracePt t="7737" x="6421438" y="3840163"/>
          <p14:tracePt t="7753" x="6454775" y="3857625"/>
          <p14:tracePt t="7770" x="6464300" y="3857625"/>
          <p14:tracePt t="7887" x="6472238" y="3857625"/>
          <p14:tracePt t="7895" x="6489700" y="3857625"/>
          <p14:tracePt t="7904" x="6515100" y="3849688"/>
          <p14:tracePt t="7921" x="6550025" y="3832225"/>
          <p14:tracePt t="7939" x="6583363" y="3814763"/>
          <p14:tracePt t="7954" x="6608763" y="3789363"/>
          <p14:tracePt t="7971" x="6635750" y="3771900"/>
          <p14:tracePt t="7988" x="6678613" y="3746500"/>
          <p14:tracePt t="8005" x="6694488" y="3736975"/>
          <p14:tracePt t="8021" x="6721475" y="3721100"/>
          <p14:tracePt t="8038" x="6729413" y="3703638"/>
          <p14:tracePt t="8055" x="6729413" y="3678238"/>
          <p14:tracePt t="8072" x="6737350" y="3678238"/>
          <p14:tracePt t="8143" x="6737350" y="3668713"/>
          <p14:tracePt t="8160" x="6737350" y="3660775"/>
          <p14:tracePt t="8161" x="6746875" y="3660775"/>
          <p14:tracePt t="8172" x="6746875" y="3643313"/>
          <p14:tracePt t="8189" x="6746875" y="3617913"/>
          <p14:tracePt t="8206" x="6746875" y="3592513"/>
          <p14:tracePt t="8206" x="6746875" y="3582988"/>
          <p14:tracePt t="8223" x="6746875" y="3557588"/>
          <p14:tracePt t="8239" x="6737350" y="3540125"/>
          <p14:tracePt t="8256" x="6737350" y="3532188"/>
          <p14:tracePt t="8487" x="6729413" y="3532188"/>
          <p14:tracePt t="8495" x="6721475" y="3532188"/>
          <p14:tracePt t="8508" x="6711950" y="3540125"/>
          <p14:tracePt t="8524" x="6704013" y="3549650"/>
          <p14:tracePt t="8542" x="6686550" y="3575050"/>
          <p14:tracePt t="8558" x="6678613" y="3600450"/>
          <p14:tracePt t="8575" x="6661150" y="3635375"/>
          <p14:tracePt t="8591" x="6661150" y="3651250"/>
          <p14:tracePt t="8608" x="6661150" y="3660775"/>
          <p14:tracePt t="8625" x="6661150" y="3668713"/>
          <p14:tracePt t="8743" x="6661150" y="3678238"/>
          <p14:tracePt t="8757" x="6651625" y="3694113"/>
          <p14:tracePt t="8775" x="6643688" y="3703638"/>
          <p14:tracePt t="8793" x="6626225" y="3729038"/>
          <p14:tracePt t="8809" x="6608763" y="3754438"/>
          <p14:tracePt t="8826" x="6583363" y="3779838"/>
          <p14:tracePt t="8843" x="6489700" y="3840163"/>
          <p14:tracePt t="8860" x="6292850" y="3917950"/>
          <p14:tracePt t="8876" x="5829300" y="4011613"/>
          <p14:tracePt t="8893" x="5203825" y="4029075"/>
          <p14:tracePt t="8910" x="4672013" y="4029075"/>
          <p14:tracePt t="8927" x="4260850" y="3968750"/>
          <p14:tracePt t="8945" x="4192588" y="3925888"/>
          <p14:tracePt t="8960" x="4192588" y="3917950"/>
          <p14:tracePt t="8976" x="4217988" y="3875088"/>
          <p14:tracePt t="8993" x="4260850" y="3849688"/>
          <p14:tracePt t="9010" x="4321175" y="3822700"/>
          <p14:tracePt t="9027" x="4354513" y="3814763"/>
          <p14:tracePt t="9043" x="4371975" y="3814763"/>
          <p14:tracePt t="9061" x="4371975" y="3822700"/>
          <p14:tracePt t="9077" x="4371975" y="3840163"/>
          <p14:tracePt t="9094" x="4354513" y="3865563"/>
          <p14:tracePt t="9094" x="4337050" y="3875088"/>
          <p14:tracePt t="9111" x="4321175" y="3883025"/>
          <p14:tracePt t="9127" x="4311650" y="3892550"/>
          <p14:tracePt t="9207" x="4329113" y="3892550"/>
          <p14:tracePt t="9215" x="4346575" y="3892550"/>
          <p14:tracePt t="9223" x="4364038" y="3892550"/>
          <p14:tracePt t="9231" x="4406900" y="3892550"/>
          <p14:tracePt t="9245" x="4457700" y="3892550"/>
          <p14:tracePt t="9261" x="4500563" y="3892550"/>
          <p14:tracePt t="9278" x="4508500" y="3892550"/>
          <p14:tracePt t="9382" x="4500563" y="3892550"/>
          <p14:tracePt t="9390" x="4465638" y="3892550"/>
          <p14:tracePt t="9395" x="4371975" y="3892550"/>
          <p14:tracePt t="9411" x="4225925" y="3892550"/>
          <p14:tracePt t="9429" x="3994150" y="3892550"/>
          <p14:tracePt t="9445" x="3771900" y="3892550"/>
          <p14:tracePt t="9445" x="3678238" y="3892550"/>
          <p14:tracePt t="9462" x="3421063" y="3892550"/>
          <p14:tracePt t="9478" x="3240088" y="3900488"/>
          <p14:tracePt t="9496" x="3111500" y="3917950"/>
          <p14:tracePt t="9512" x="3060700" y="3925888"/>
          <p14:tracePt t="9559" x="3051175" y="3925888"/>
          <p14:tracePt t="9638" x="3043238" y="3925888"/>
          <p14:tracePt t="9649" x="3017838" y="3925888"/>
          <p14:tracePt t="9663" x="2836863" y="3960813"/>
          <p14:tracePt t="9680" x="2271713" y="4011613"/>
          <p14:tracePt t="9696" x="1679575" y="4089400"/>
          <p14:tracePt t="9713" x="882650" y="4149725"/>
          <p14:tracePt t="9730" x="488950" y="4165600"/>
          <p14:tracePt t="9747" x="325438" y="4140200"/>
          <p14:tracePt t="9763" x="317500" y="4132263"/>
          <p14:tracePt t="9780" x="350838" y="4089400"/>
          <p14:tracePt t="9796" x="428625" y="4011613"/>
          <p14:tracePt t="9814" x="592138" y="3875088"/>
          <p14:tracePt t="9830" x="693738" y="3814763"/>
          <p14:tracePt t="9847" x="728663" y="3789363"/>
          <p14:tracePt t="9902" x="703263" y="3789363"/>
          <p14:tracePt t="9903" x="642938" y="3806825"/>
          <p14:tracePt t="9914" x="549275" y="3814763"/>
          <p14:tracePt t="9931" x="436563" y="3822700"/>
          <p14:tracePt t="9948" x="368300" y="3832225"/>
          <p14:tracePt t="9964" x="350838" y="3832225"/>
          <p14:tracePt t="10030" x="350838" y="3822700"/>
          <p14:tracePt t="10032" x="393700" y="3814763"/>
          <p14:tracePt t="10048" x="463550" y="3797300"/>
          <p14:tracePt t="10065" x="514350" y="3779838"/>
          <p14:tracePt t="10081" x="565150" y="3754438"/>
          <p14:tracePt t="10098" x="574675" y="3754438"/>
          <p14:tracePt t="10150" x="582613" y="3754438"/>
          <p14:tracePt t="10166" x="592138" y="3746500"/>
          <p14:tracePt t="10167" x="660400" y="3711575"/>
          <p14:tracePt t="10182" x="754063" y="3660775"/>
          <p14:tracePt t="10199" x="908050" y="3582988"/>
          <p14:tracePt t="10215" x="1011238" y="3506788"/>
          <p14:tracePt t="10233" x="1106488" y="3421063"/>
          <p14:tracePt t="10249" x="1174750" y="3351213"/>
          <p14:tracePt t="10266" x="1208088" y="3300413"/>
          <p14:tracePt t="10282" x="1235075" y="3265488"/>
          <p14:tracePt t="10300" x="1250950" y="3240088"/>
          <p14:tracePt t="10316" x="1260475" y="3232150"/>
          <p14:tracePt t="10333" x="1277938" y="3214688"/>
          <p14:tracePt t="10349" x="1303338" y="3189288"/>
          <p14:tracePt t="10367" x="1336675" y="3146425"/>
          <p14:tracePt t="10383" x="1371600" y="3094038"/>
          <p14:tracePt t="10400" x="1389063" y="3051175"/>
          <p14:tracePt t="10417" x="1406525" y="3025775"/>
          <p14:tracePt t="10433" x="1431925" y="2992438"/>
          <p14:tracePt t="10451" x="1431925" y="2982913"/>
          <p14:tracePt t="10486" x="1439863" y="2982913"/>
          <p14:tracePt t="10654" x="1439863" y="2992438"/>
          <p14:tracePt t="10662" x="1439863" y="3000375"/>
          <p14:tracePt t="10662" x="1439863" y="3017838"/>
          <p14:tracePt t="10671" x="1439863" y="3035300"/>
          <p14:tracePt t="10685" x="1431925" y="3128963"/>
          <p14:tracePt t="10703" x="1389063" y="3300413"/>
          <p14:tracePt t="10718" x="1346200" y="3471863"/>
          <p14:tracePt t="10735" x="1303338" y="3668713"/>
          <p14:tracePt t="10752" x="1277938" y="3822700"/>
          <p14:tracePt t="10770" x="1260475" y="3978275"/>
          <p14:tracePt t="10785" x="1243013" y="4114800"/>
          <p14:tracePt t="10802" x="1235075" y="4235450"/>
          <p14:tracePt t="10819" x="1235075" y="4329113"/>
          <p14:tracePt t="10836" x="1225550" y="4364038"/>
          <p14:tracePt t="10852" x="1235075" y="4397375"/>
          <p14:tracePt t="11006" x="1235075" y="4389438"/>
          <p14:tracePt t="11014" x="1250950" y="4379913"/>
          <p14:tracePt t="11021" x="1268413" y="4354513"/>
          <p14:tracePt t="11037" x="1311275" y="4303713"/>
          <p14:tracePt t="11037" x="1328738" y="4278313"/>
          <p14:tracePt t="11054" x="1422400" y="4183063"/>
          <p14:tracePt t="11070" x="1568450" y="4071938"/>
          <p14:tracePt t="11087" x="1765300" y="3960813"/>
          <p14:tracePt t="11103" x="2057400" y="3822700"/>
          <p14:tracePt t="11121" x="2254250" y="3729038"/>
          <p14:tracePt t="11137" x="2417763" y="3651250"/>
          <p14:tracePt t="11154" x="2528888" y="3582988"/>
          <p14:tracePt t="11171" x="2622550" y="3540125"/>
          <p14:tracePt t="11188" x="2725738" y="3489325"/>
          <p14:tracePt t="11204" x="2828925" y="3446463"/>
          <p14:tracePt t="11221" x="2879725" y="3411538"/>
          <p14:tracePt t="11238" x="2965450" y="3378200"/>
          <p14:tracePt t="11255" x="3000375" y="3378200"/>
          <p14:tracePt t="11271" x="3035300" y="3360738"/>
          <p14:tracePt t="11288" x="3078163" y="3360738"/>
          <p14:tracePt t="11305" x="3121025" y="3351213"/>
          <p14:tracePt t="11322" x="3171825" y="3351213"/>
          <p14:tracePt t="11338" x="3206750" y="3351213"/>
          <p14:tracePt t="11355" x="3206750" y="3343275"/>
          <p14:tracePt t="11422" x="3214688" y="3343275"/>
          <p14:tracePt t="11606" x="3222625" y="3343275"/>
          <p14:tracePt t="11791" x="3232150" y="3343275"/>
          <p14:tracePt t="11814" x="3240088" y="3343275"/>
          <p14:tracePt t="11824" x="3249613" y="3343275"/>
          <p14:tracePt t="11825" x="3282950" y="3343275"/>
          <p14:tracePt t="11841" x="3368675" y="3343275"/>
          <p14:tracePt t="11858" x="3514725" y="3378200"/>
          <p14:tracePt t="11874" x="3711575" y="3411538"/>
          <p14:tracePt t="11892" x="3900488" y="3463925"/>
          <p14:tracePt t="11908" x="4122738" y="3514725"/>
          <p14:tracePt t="11925" x="4286250" y="3549650"/>
          <p14:tracePt t="11942" x="4475163" y="3592513"/>
          <p14:tracePt t="11959" x="4535488" y="3600450"/>
          <p14:tracePt t="11976" x="4578350" y="3608388"/>
          <p14:tracePt t="11992" x="4611688" y="3608388"/>
          <p14:tracePt t="12008" x="4637088" y="3625850"/>
          <p14:tracePt t="12026" x="4664075" y="3635375"/>
          <p14:tracePt t="12042" x="4697413" y="3651250"/>
          <p14:tracePt t="12059" x="4749800" y="3686175"/>
          <p14:tracePt t="12076" x="4818063" y="3721100"/>
          <p14:tracePt t="12092" x="4860925" y="3746500"/>
          <p14:tracePt t="12109" x="4868863" y="3754438"/>
          <p14:tracePt t="12318" x="4878388" y="3754438"/>
          <p14:tracePt t="12454" x="4886325" y="3754438"/>
          <p14:tracePt t="12462" x="4894263" y="3754438"/>
          <p14:tracePt t="12478" x="4903788" y="3754438"/>
          <p14:tracePt t="12479" x="4946650" y="3754438"/>
          <p14:tracePt t="12495" x="4997450" y="3754438"/>
          <p14:tracePt t="12511" x="5126038" y="3771900"/>
          <p14:tracePt t="12528" x="5280025" y="3789363"/>
          <p14:tracePt t="12545" x="5494338" y="3814763"/>
          <p14:tracePt t="12562" x="5692775" y="3822700"/>
          <p14:tracePt t="12578" x="5872163" y="3832225"/>
          <p14:tracePt t="12595" x="6035675" y="3840163"/>
          <p14:tracePt t="12612" x="6129338" y="3840163"/>
          <p14:tracePt t="12629" x="6189663" y="3840163"/>
          <p14:tracePt t="12645" x="6283325" y="3840163"/>
          <p14:tracePt t="12663" x="6343650" y="3840163"/>
          <p14:tracePt t="12679" x="6421438" y="3840163"/>
          <p14:tracePt t="12696" x="6480175" y="3840163"/>
          <p14:tracePt t="12713" x="6515100" y="3840163"/>
          <p14:tracePt t="12729" x="6540500" y="3840163"/>
          <p14:tracePt t="12746" x="6550025" y="3840163"/>
          <p14:tracePt t="12806" x="6557963" y="3840163"/>
          <p14:tracePt t="12814" x="6565900" y="3840163"/>
          <p14:tracePt t="12815" x="6583363" y="3849688"/>
          <p14:tracePt t="12830" x="6600825" y="3857625"/>
          <p14:tracePt t="13406" x="6600825" y="3865563"/>
          <p14:tracePt t="13414" x="6608763" y="3935413"/>
          <p14:tracePt t="13433" x="6626225" y="4029075"/>
          <p14:tracePt t="13450" x="6651625" y="4140200"/>
          <p14:tracePt t="13467" x="6686550" y="4303713"/>
          <p14:tracePt t="13484" x="6737350" y="4449763"/>
          <p14:tracePt t="13501" x="6789738" y="4603750"/>
          <p14:tracePt t="13517" x="6858000" y="4765675"/>
          <p14:tracePt t="13534" x="6969125" y="4946650"/>
          <p14:tracePt t="13551" x="7011988" y="5014913"/>
          <p14:tracePt t="13567" x="7037388" y="5049838"/>
          <p14:tracePt t="13584" x="7046913" y="5049838"/>
          <p14:tracePt t="13646" x="7046913" y="5057775"/>
          <p14:tracePt t="13662" x="7046913" y="5065713"/>
          <p14:tracePt t="13684" x="7046913" y="5075238"/>
          <p14:tracePt t="13685" x="7046913" y="5092700"/>
          <p14:tracePt t="13757" x="7046913" y="5083175"/>
          <p14:tracePt t="13766" x="7046913" y="5075238"/>
          <p14:tracePt t="13785" x="7037388" y="5040313"/>
          <p14:tracePt t="13802" x="7011988" y="4979988"/>
          <p14:tracePt t="13818" x="6951663" y="4886325"/>
          <p14:tracePt t="13836" x="6883400" y="4818063"/>
          <p14:tracePt t="13852" x="6823075" y="4749800"/>
          <p14:tracePt t="13869" x="6797675" y="4732338"/>
          <p14:tracePt t="13974" x="6797675" y="4722813"/>
          <p14:tracePt t="13988" x="6789738" y="4722813"/>
          <p14:tracePt t="14038" x="6780213" y="4722813"/>
          <p14:tracePt t="14094" x="6772275" y="4722813"/>
          <p14:tracePt t="14102" x="6772275" y="4757738"/>
          <p14:tracePt t="14120" x="6754813" y="4808538"/>
          <p14:tracePt t="14137" x="6737350" y="4868863"/>
          <p14:tracePt t="14154" x="6721475" y="4946650"/>
          <p14:tracePt t="14170" x="6694488" y="5022850"/>
          <p14:tracePt t="14187" x="6678613" y="5075238"/>
          <p14:tracePt t="14204" x="6678613" y="5100638"/>
          <p14:tracePt t="14221" x="6669088" y="5126038"/>
          <p14:tracePt t="14238" x="6661150" y="5151438"/>
          <p14:tracePt t="14254" x="6661150" y="5178425"/>
          <p14:tracePt t="14271" x="6661150" y="5211763"/>
          <p14:tracePt t="14288" x="6661150" y="5246688"/>
          <p14:tracePt t="14304" x="6661150" y="5289550"/>
          <p14:tracePt t="14321" x="6661150" y="5322888"/>
          <p14:tracePt t="14338" x="6678613" y="5332413"/>
          <p14:tracePt t="14355" x="6694488" y="5340350"/>
          <p14:tracePt t="14372" x="6721475" y="5349875"/>
          <p14:tracePt t="14388" x="6789738" y="5357813"/>
          <p14:tracePt t="14405" x="6883400" y="5365750"/>
          <p14:tracePt t="14405" x="6961188" y="5375275"/>
          <p14:tracePt t="14422" x="7150100" y="5392738"/>
          <p14:tracePt t="14439" x="7278688" y="5392738"/>
          <p14:tracePt t="14455" x="7364413" y="5392738"/>
          <p14:tracePt t="14472" x="7389813" y="5392738"/>
          <p14:tracePt t="14489" x="7397750" y="5383213"/>
          <p14:tracePt t="14506" x="7415213" y="5365750"/>
          <p14:tracePt t="14522" x="7466013" y="5357813"/>
          <p14:tracePt t="14539" x="7551738" y="5340350"/>
          <p14:tracePt t="14556" x="7689850" y="5332413"/>
          <p14:tracePt t="14573" x="7826375" y="5332413"/>
          <p14:tracePt t="14589" x="7980363" y="5332413"/>
          <p14:tracePt t="14606" x="8015288" y="5322888"/>
          <p14:tracePt t="14623" x="8023225" y="5322888"/>
          <p14:tracePt t="14640" x="8032750" y="5307013"/>
          <p14:tracePt t="14656" x="8050213" y="5297488"/>
          <p14:tracePt t="14694" x="8050213" y="5289550"/>
          <p14:tracePt t="14694" x="8058150" y="5289550"/>
          <p14:tracePt t="14718" x="8066088" y="5289550"/>
          <p14:tracePt t="14724" x="8093075" y="5289550"/>
          <p14:tracePt t="14740" x="8135938" y="5289550"/>
          <p14:tracePt t="14757" x="8161338" y="5289550"/>
          <p14:tracePt t="14773" x="8178800" y="5289550"/>
          <p14:tracePt t="14862" x="8169275" y="5297488"/>
          <p14:tracePt t="14870" x="8151813" y="5297488"/>
          <p14:tracePt t="14878" x="8075613" y="5297488"/>
          <p14:tracePt t="14891" x="7929563" y="5297488"/>
          <p14:tracePt t="14908" x="7715250" y="5297488"/>
          <p14:tracePt t="14925" x="7561263" y="5297488"/>
          <p14:tracePt t="14941" x="7440613" y="5297488"/>
          <p14:tracePt t="14959" x="7432675" y="5297488"/>
          <p14:tracePt t="14975" x="7423150" y="5297488"/>
          <p14:tracePt t="14992" x="7423150" y="5289550"/>
          <p14:tracePt t="15008" x="7380288" y="5289550"/>
          <p14:tracePt t="15026" x="7286625" y="5280025"/>
          <p14:tracePt t="15042" x="7150100" y="5280025"/>
          <p14:tracePt t="15058" x="6935788" y="5254625"/>
          <p14:tracePt t="15075" x="6721475" y="5237163"/>
          <p14:tracePt t="15092" x="6523038" y="5203825"/>
          <p14:tracePt t="15109" x="6394450" y="5186363"/>
          <p14:tracePt t="15125" x="6308725" y="5160963"/>
          <p14:tracePt t="15143" x="6257925" y="5143500"/>
          <p14:tracePt t="15159" x="6207125" y="5143500"/>
          <p14:tracePt t="15176" x="6094413" y="5126038"/>
          <p14:tracePt t="15192" x="5983288" y="5108575"/>
          <p14:tracePt t="15210" x="5821363" y="5083175"/>
          <p14:tracePt t="15226" x="5700713" y="5065713"/>
          <p14:tracePt t="15243" x="5572125" y="5049838"/>
          <p14:tracePt t="15259" x="5494338" y="5040313"/>
          <p14:tracePt t="15276" x="5435600" y="5040313"/>
          <p14:tracePt t="15293" x="5332413" y="5032375"/>
          <p14:tracePt t="15310" x="5221288" y="5014913"/>
          <p14:tracePt t="15326" x="5057775" y="4997450"/>
          <p14:tracePt t="15343" x="4886325" y="4964113"/>
          <p14:tracePt t="15360" x="4722813" y="4946650"/>
          <p14:tracePt t="15377" x="4586288" y="4937125"/>
          <p14:tracePt t="15394" x="4465638" y="4929188"/>
          <p14:tracePt t="15410" x="4397375" y="4929188"/>
          <p14:tracePt t="15427" x="4321175" y="4929188"/>
          <p14:tracePt t="15444" x="4225925" y="4929188"/>
          <p14:tracePt t="15461" x="4071938" y="4921250"/>
          <p14:tracePt t="15477" x="3754438" y="4911725"/>
          <p14:tracePt t="15494" x="3522663" y="4911725"/>
          <p14:tracePt t="15511" x="3325813" y="4911725"/>
          <p14:tracePt t="15528" x="3197225" y="4911725"/>
          <p14:tracePt t="15544" x="3094038" y="4911725"/>
          <p14:tracePt t="15561" x="3025775" y="4911725"/>
          <p14:tracePt t="15578" x="2965450" y="4921250"/>
          <p14:tracePt t="15595" x="2846388" y="4929188"/>
          <p14:tracePt t="15611" x="2708275" y="4937125"/>
          <p14:tracePt t="15628" x="2606675" y="4954588"/>
          <p14:tracePt t="15645" x="2408238" y="4964113"/>
          <p14:tracePt t="15662" x="2314575" y="4972050"/>
          <p14:tracePt t="15678" x="2263775" y="4972050"/>
          <p14:tracePt t="15695" x="2193925" y="4979988"/>
          <p14:tracePt t="15712" x="2143125" y="4989513"/>
          <p14:tracePt t="15729" x="2049463" y="4997450"/>
          <p14:tracePt t="15746" x="1963738" y="5006975"/>
          <p14:tracePt t="15762" x="1893888" y="5006975"/>
          <p14:tracePt t="15779" x="1843088" y="5014913"/>
          <p14:tracePt t="15796" x="1825625" y="5014913"/>
          <p14:tracePt t="15813" x="1817688" y="5014913"/>
          <p14:tracePt t="15829" x="1808163" y="5014913"/>
          <p14:tracePt t="15846" x="1800225" y="5014913"/>
          <p14:tracePt t="15863" x="1800225" y="5022850"/>
          <p14:tracePt t="15902" x="1800225" y="5032375"/>
          <p14:tracePt t="15913" x="1800225" y="5040313"/>
          <p14:tracePt t="15942" x="1800225" y="5049838"/>
          <p14:tracePt t="16022" x="1808163" y="5049838"/>
          <p14:tracePt t="16038" x="1825625" y="5049838"/>
          <p14:tracePt t="16039" x="1843088" y="5057775"/>
          <p14:tracePt t="16047" x="1893888" y="5057775"/>
          <p14:tracePt t="16064" x="1971675" y="5092700"/>
          <p14:tracePt t="16081" x="2057400" y="5126038"/>
          <p14:tracePt t="16098" x="2211388" y="5178425"/>
          <p14:tracePt t="16114" x="2339975" y="5221288"/>
          <p14:tracePt t="16131" x="2486025" y="5272088"/>
          <p14:tracePt t="16147" x="2649538" y="5314950"/>
          <p14:tracePt t="16165" x="2914650" y="5375275"/>
          <p14:tracePt t="16182" x="3086100" y="5408613"/>
          <p14:tracePt t="16198" x="3292475" y="5435600"/>
          <p14:tracePt t="16214" x="3557588" y="5478463"/>
          <p14:tracePt t="16232" x="3806825" y="5494338"/>
          <p14:tracePt t="16248" x="4132263" y="5521325"/>
          <p14:tracePt t="16265" x="4406900" y="5521325"/>
          <p14:tracePt t="16281" x="4732338" y="5529263"/>
          <p14:tracePt t="16299" x="5032375" y="5554663"/>
          <p14:tracePt t="16315" x="5435600" y="5589588"/>
          <p14:tracePt t="16332" x="5751513" y="5640388"/>
          <p14:tracePt t="16349" x="6223000" y="5700713"/>
          <p14:tracePt t="16366" x="6446838" y="5735638"/>
          <p14:tracePt t="16382" x="6694488" y="5751513"/>
          <p14:tracePt t="16399" x="6875463" y="5786438"/>
          <p14:tracePt t="16416" x="7037388" y="5811838"/>
          <p14:tracePt t="16432" x="7175500" y="5846763"/>
          <p14:tracePt t="16449" x="7286625" y="5880100"/>
          <p14:tracePt t="16466" x="7354888" y="5897563"/>
          <p14:tracePt t="16483" x="7415213" y="5915025"/>
          <p14:tracePt t="16499" x="7458075" y="5922963"/>
          <p14:tracePt t="16517" x="7493000" y="5922963"/>
          <p14:tracePt t="16533" x="7561263" y="5940425"/>
          <p14:tracePt t="16550" x="7629525" y="5957888"/>
          <p14:tracePt t="16566" x="7689850" y="5975350"/>
          <p14:tracePt t="16583" x="7715250" y="5975350"/>
          <p14:tracePt t="16600" x="7723188" y="5975350"/>
          <p14:tracePt t="16686" x="7723188" y="5965825"/>
          <p14:tracePt t="16694" x="7723188" y="5957888"/>
          <p14:tracePt t="16701" x="7732713" y="5949950"/>
          <p14:tracePt t="16717" x="7750175" y="5932488"/>
          <p14:tracePt t="16734" x="7766050" y="5922963"/>
          <p14:tracePt t="16751" x="7783513" y="5915025"/>
          <p14:tracePt t="16768" x="7793038" y="5915025"/>
          <p14:tracePt t="16784" x="7800975" y="5907088"/>
          <p14:tracePt t="16801" x="7818438" y="5897563"/>
          <p14:tracePt t="16818" x="7843838" y="5889625"/>
          <p14:tracePt t="16835" x="7869238" y="5880100"/>
          <p14:tracePt t="16851" x="7886700" y="5872163"/>
          <p14:tracePt t="16868" x="7904163" y="5872163"/>
          <p14:tracePt t="16885" x="7929563" y="5872163"/>
          <p14:tracePt t="16902" x="7937500" y="5872163"/>
          <p14:tracePt t="16918" x="7954963" y="5872163"/>
          <p14:tracePt t="16935" x="7972425" y="5880100"/>
          <p14:tracePt t="16952" x="7980363" y="5880100"/>
          <p14:tracePt t="16969" x="7989888" y="5880100"/>
          <p14:tracePt t="16985" x="7997825" y="5880100"/>
          <p14:tracePt t="17002" x="8007350" y="5872163"/>
          <p14:tracePt t="17038" x="8015288" y="5872163"/>
          <p14:tracePt t="17054" x="8023225" y="5872163"/>
          <p14:tracePt t="17054" x="8032750" y="5872163"/>
          <p14:tracePt t="17069" x="8058150" y="5872163"/>
          <p14:tracePt t="17086" x="8066088" y="5872163"/>
          <p14:tracePt t="17103" x="8083550" y="5872163"/>
          <p14:tracePt t="17120" x="8093075" y="5872163"/>
          <p14:tracePt t="17136" x="8118475" y="5880100"/>
          <p14:tracePt t="17154" x="8151813" y="5889625"/>
          <p14:tracePt t="17170" x="8178800" y="5907088"/>
          <p14:tracePt t="17187" x="8221663" y="5915025"/>
          <p14:tracePt t="17203" x="8247063" y="5922963"/>
          <p14:tracePt t="17220" x="8280400" y="5922963"/>
          <p14:tracePt t="17237" x="8297863" y="5922963"/>
          <p14:tracePt t="17237" x="8307388" y="5922963"/>
          <p14:tracePt t="17254" x="8323263" y="5922963"/>
          <p14:tracePt t="17270" x="8340725" y="5922963"/>
          <p14:tracePt t="17287" x="8358188" y="5922963"/>
          <p14:tracePt t="17304" x="8375650" y="5922963"/>
          <p14:tracePt t="17321" x="8401050" y="5922963"/>
          <p14:tracePt t="17337" x="8426450" y="5922963"/>
          <p14:tracePt t="17354" x="8435975" y="5922963"/>
          <p14:tracePt t="17371" x="8451850" y="5922963"/>
          <p14:tracePt t="17387" x="8461375" y="5922963"/>
          <p14:tracePt t="17404" x="8478838" y="5922963"/>
          <p14:tracePt t="17421" x="8486775" y="5915025"/>
          <p14:tracePt t="17438" x="8504238" y="5907088"/>
          <p14:tracePt t="17454" x="8521700" y="5897563"/>
          <p14:tracePt t="17472" x="8564563" y="5889625"/>
          <p14:tracePt t="17488" x="8597900" y="5880100"/>
          <p14:tracePt t="17505" x="8623300" y="5864225"/>
          <p14:tracePt t="17522" x="8640763" y="5837238"/>
          <p14:tracePt t="17539" x="8666163" y="5794375"/>
          <p14:tracePt t="17555" x="8683625" y="5761038"/>
          <p14:tracePt t="17572" x="8709025" y="5726113"/>
          <p14:tracePt t="17589" x="8743950" y="5675313"/>
          <p14:tracePt t="17606" x="8761413" y="5640388"/>
          <p14:tracePt t="17622" x="8769350" y="5622925"/>
          <p14:tracePt t="17639" x="8769350" y="5607050"/>
          <p14:tracePt t="17656" x="8778875" y="5589588"/>
          <p14:tracePt t="17673" x="8778875" y="5572125"/>
          <p14:tracePt t="17689" x="8778875" y="5546725"/>
          <p14:tracePt t="17706" x="8778875" y="5503863"/>
          <p14:tracePt t="17723" x="8769350" y="5461000"/>
          <p14:tracePt t="17739" x="8761413" y="5418138"/>
          <p14:tracePt t="17756" x="8726488" y="5365750"/>
          <p14:tracePt t="17773" x="8640763" y="5307013"/>
          <p14:tracePt t="17790" x="8537575" y="5264150"/>
          <p14:tracePt t="17806" x="8418513" y="5229225"/>
          <p14:tracePt t="17824" x="8297863" y="5211763"/>
          <p14:tracePt t="17840" x="8169275" y="5203825"/>
          <p14:tracePt t="17857" x="8075613" y="5203825"/>
          <p14:tracePt t="17873" x="7997825" y="5203825"/>
          <p14:tracePt t="17891" x="7972425" y="5203825"/>
          <p14:tracePt t="17907" x="7947025" y="5203825"/>
          <p14:tracePt t="17924" x="7921625" y="5203825"/>
          <p14:tracePt t="17940" x="7894638" y="5221288"/>
          <p14:tracePt t="17940" x="7878763" y="5237163"/>
          <p14:tracePt t="17958" x="7835900" y="5280025"/>
          <p14:tracePt t="17974" x="7808913" y="5340350"/>
          <p14:tracePt t="17991" x="7783513" y="5408613"/>
          <p14:tracePt t="18007" x="7783513" y="5451475"/>
          <p14:tracePt t="18024" x="7783513" y="5486400"/>
          <p14:tracePt t="18041" x="7783513" y="5503863"/>
          <p14:tracePt t="18058" x="7783513" y="5529263"/>
          <p14:tracePt t="18075" x="7793038" y="5564188"/>
          <p14:tracePt t="18091" x="7818438" y="5607050"/>
          <p14:tracePt t="18108" x="7878763" y="5665788"/>
          <p14:tracePt t="18125" x="8040688" y="5803900"/>
          <p14:tracePt t="18142" x="8135938" y="5889625"/>
          <p14:tracePt t="18158" x="8169275" y="5922963"/>
          <p14:tracePt t="18175" x="8169275" y="5932488"/>
          <p14:tracePt t="18254" x="8178800" y="5932488"/>
          <p14:tracePt t="18558" x="8169275" y="5932488"/>
          <p14:tracePt t="18559" x="8135938" y="5932488"/>
          <p14:tracePt t="18578" x="8058150" y="5932488"/>
          <p14:tracePt t="18595" x="7954963" y="5932488"/>
          <p14:tracePt t="18611" x="7808913" y="5922963"/>
          <p14:tracePt t="18628" x="7697788" y="5922963"/>
          <p14:tracePt t="18644" x="7561263" y="5932488"/>
          <p14:tracePt t="18662" x="7518400" y="5940425"/>
          <p14:tracePt t="18678" x="7500938" y="5949950"/>
          <p14:tracePt t="18695" x="7466013" y="5949950"/>
          <p14:tracePt t="18712" x="7432675" y="5957888"/>
          <p14:tracePt t="18728" x="7380288" y="5957888"/>
          <p14:tracePt t="18745" x="7364413" y="5957888"/>
          <p14:tracePt t="18762" x="7354888" y="5957888"/>
          <p14:tracePt t="18837" x="7354888" y="5949950"/>
          <p14:tracePt t="18854" x="7354888" y="5940425"/>
          <p14:tracePt t="18869" x="7364413" y="5932488"/>
          <p14:tracePt t="18879" x="7389813" y="5922963"/>
          <p14:tracePt t="18896" x="7458075" y="5915025"/>
          <p14:tracePt t="18913" x="7594600" y="5880100"/>
          <p14:tracePt t="18929" x="7732713" y="5829300"/>
          <p14:tracePt t="18946" x="7851775" y="5768975"/>
          <p14:tracePt t="18963" x="7912100" y="5700713"/>
          <p14:tracePt t="18980" x="7929563" y="5675313"/>
          <p14:tracePt t="18996" x="7929563" y="5657850"/>
          <p14:tracePt t="19013" x="7912100" y="5640388"/>
          <p14:tracePt t="19030" x="7878763" y="5640388"/>
          <p14:tracePt t="19046" x="7818438" y="5649913"/>
          <p14:tracePt t="19064" x="7750175" y="5665788"/>
          <p14:tracePt t="19080" x="7612063" y="5700713"/>
          <p14:tracePt t="19097" x="7432675" y="5708650"/>
          <p14:tracePt t="19113" x="7218363" y="5708650"/>
          <p14:tracePt t="19131" x="6943725" y="5692775"/>
          <p14:tracePt t="19147" x="6704013" y="5632450"/>
          <p14:tracePt t="19164" x="6507163" y="5554663"/>
          <p14:tracePt t="19180" x="6369050" y="5468938"/>
          <p14:tracePt t="19198" x="6343650" y="5400675"/>
          <p14:tracePt t="19214" x="6335713" y="5289550"/>
          <p14:tracePt t="19231" x="6335713" y="5178425"/>
          <p14:tracePt t="19247" x="6335713" y="5022850"/>
          <p14:tracePt t="19264" x="6335713" y="4911725"/>
          <p14:tracePt t="19281" x="6326188" y="4808538"/>
          <p14:tracePt t="19298" x="6300788" y="4740275"/>
          <p14:tracePt t="19314" x="6283325" y="4697413"/>
          <p14:tracePt t="19332" x="6265863" y="4679950"/>
          <p14:tracePt t="19348" x="6265863" y="4672013"/>
          <p14:tracePt t="19365" x="6265863" y="4664075"/>
          <p14:tracePt t="19382" x="6275388" y="4646613"/>
          <p14:tracePt t="19398" x="6308725" y="4629150"/>
          <p14:tracePt t="19415" x="6335713" y="4611688"/>
          <p14:tracePt t="19432" x="6351588" y="4611688"/>
          <p14:tracePt t="19449" x="6361113" y="4594225"/>
          <p14:tracePt t="19465" x="6369050" y="4594225"/>
          <p14:tracePt t="19482" x="6378575" y="4586288"/>
          <p14:tracePt t="19499" x="6386513" y="4586288"/>
          <p14:tracePt t="19516" x="6411913" y="4586288"/>
          <p14:tracePt t="19532" x="6497638" y="4603750"/>
          <p14:tracePt t="19550" x="6557963" y="4611688"/>
          <p14:tracePt t="19566" x="6618288" y="4621213"/>
          <p14:tracePt t="19583" x="6635750" y="4621213"/>
          <p14:tracePt t="19653" x="6643688" y="4621213"/>
          <p14:tracePt t="19661" x="6643688" y="4629150"/>
          <p14:tracePt t="19668" x="6643688" y="4654550"/>
          <p14:tracePt t="19683" x="6661150" y="4706938"/>
          <p14:tracePt t="19700" x="6694488" y="4826000"/>
          <p14:tracePt t="19717" x="6737350" y="4954588"/>
          <p14:tracePt t="19734" x="6746875" y="4979988"/>
          <p14:tracePt t="19781" x="6754813" y="4979988"/>
          <p14:tracePt t="19845" x="6754813" y="4989513"/>
          <p14:tracePt t="19851" x="6754813" y="4997450"/>
          <p14:tracePt t="19868" x="6721475" y="5032375"/>
          <p14:tracePt t="19884" x="6635750" y="5092700"/>
          <p14:tracePt t="19884" x="6575425" y="5118100"/>
          <p14:tracePt t="19902" x="6403975" y="5186363"/>
          <p14:tracePt t="19918" x="6232525" y="5221288"/>
          <p14:tracePt t="19935" x="6094413" y="5221288"/>
          <p14:tracePt t="19951" x="6043613" y="5221288"/>
          <p14:tracePt t="19968" x="6026150" y="5221288"/>
          <p14:tracePt t="19985" x="5992813" y="5211763"/>
          <p14:tracePt t="20002" x="5940425" y="5194300"/>
          <p14:tracePt t="20018" x="5829300" y="5186363"/>
          <p14:tracePt t="20035" x="5632450" y="5178425"/>
          <p14:tracePt t="20052" x="5408613" y="5160963"/>
          <p14:tracePt t="20069" x="5032375" y="5143500"/>
          <p14:tracePt t="20086" x="4808538" y="5118100"/>
          <p14:tracePt t="20102" x="4611688" y="5065713"/>
          <p14:tracePt t="20119" x="4525963" y="5049838"/>
          <p14:tracePt t="20136" x="4465638" y="5040313"/>
          <p14:tracePt t="20153" x="4432300" y="5032375"/>
          <p14:tracePt t="20169" x="4389438" y="5022850"/>
          <p14:tracePt t="20186" x="4329113" y="5014913"/>
          <p14:tracePt t="20203" x="4192588" y="4997450"/>
          <p14:tracePt t="20220" x="4071938" y="4989513"/>
          <p14:tracePt t="20236" x="3960813" y="4989513"/>
          <p14:tracePt t="20253" x="3840163" y="4989513"/>
          <p14:tracePt t="20270" x="3779838" y="4989513"/>
          <p14:tracePt t="20287" x="3721100" y="4989513"/>
          <p14:tracePt t="20303" x="3635375" y="4989513"/>
          <p14:tracePt t="20320" x="3497263" y="4997450"/>
          <p14:tracePt t="20337" x="3335338" y="5022850"/>
          <p14:tracePt t="20354" x="3154363" y="5032375"/>
          <p14:tracePt t="20370" x="3000375" y="5049838"/>
          <p14:tracePt t="20387" x="2871788" y="5075238"/>
          <p14:tracePt t="20404" x="2794000" y="5100638"/>
          <p14:tracePt t="20420" x="2708275" y="5135563"/>
          <p14:tracePt t="20438" x="2649538" y="5143500"/>
          <p14:tracePt t="20454" x="2589213" y="5160963"/>
          <p14:tracePt t="20471" x="2443163" y="5168900"/>
          <p14:tracePt t="20487" x="2289175" y="5168900"/>
          <p14:tracePt t="20505" x="2117725" y="5168900"/>
          <p14:tracePt t="20521" x="1963738" y="5178425"/>
          <p14:tracePt t="20538" x="1792288" y="5186363"/>
          <p14:tracePt t="20554" x="1706563" y="5194300"/>
          <p14:tracePt t="20572" x="1679575" y="5194300"/>
          <p14:tracePt t="20588" x="1671638" y="5194300"/>
          <p14:tracePt t="20766" x="1671638" y="5203825"/>
          <p14:tracePt t="21046" x="1722438" y="5186363"/>
          <p14:tracePt t="21062" x="1774825" y="5160963"/>
          <p14:tracePt t="21074" x="1843088" y="5135563"/>
          <p14:tracePt t="21076" x="2014538" y="5065713"/>
          <p14:tracePt t="21091" x="2349500" y="4937125"/>
          <p14:tracePt t="21109" x="2657475" y="4818063"/>
          <p14:tracePt t="21124" x="3421063" y="4508500"/>
          <p14:tracePt t="21142" x="3865563" y="4311650"/>
          <p14:tracePt t="21158" x="4200525" y="4157663"/>
          <p14:tracePt t="21175" x="4578350" y="3968750"/>
          <p14:tracePt t="21191" x="4851400" y="3822700"/>
          <p14:tracePt t="21209" x="5160963" y="3635375"/>
          <p14:tracePt t="21225" x="5357813" y="3506788"/>
          <p14:tracePt t="21242" x="5580063" y="3378200"/>
          <p14:tracePt t="21258" x="5794375" y="3265488"/>
          <p14:tracePt t="21276" x="6043613" y="3136900"/>
          <p14:tracePt t="21292" x="6232525" y="3051175"/>
          <p14:tracePt t="21309" x="6575425" y="2846388"/>
          <p14:tracePt t="21326" x="6721475" y="2735263"/>
          <p14:tracePt t="21342" x="6858000" y="2589213"/>
          <p14:tracePt t="21359" x="6969125" y="2460625"/>
          <p14:tracePt t="21376" x="7054850" y="2297113"/>
          <p14:tracePt t="21393" x="7080250" y="2185988"/>
          <p14:tracePt t="21409" x="7080250" y="2092325"/>
          <p14:tracePt t="21426" x="7054850" y="2032000"/>
          <p14:tracePt t="21443" x="7011988" y="1979613"/>
          <p14:tracePt t="21460" x="6943725" y="1946275"/>
          <p14:tracePt t="21476" x="6858000" y="1903413"/>
          <p14:tracePt t="21476" x="6807200" y="1878013"/>
          <p14:tracePt t="21493" x="6711950" y="1825625"/>
          <p14:tracePt t="21510" x="6651625" y="1782763"/>
          <p14:tracePt t="21527" x="6583363" y="1663700"/>
          <p14:tracePt t="21543" x="6515100" y="1517650"/>
          <p14:tracePt t="21560" x="6403975" y="1303338"/>
          <p14:tracePt t="21577" x="6300788" y="1139825"/>
          <p14:tracePt t="21594" x="6154738" y="1003300"/>
          <p14:tracePt t="21610" x="6051550" y="950913"/>
          <p14:tracePt t="21628" x="6000750" y="950913"/>
          <p14:tracePt t="21644" x="5975350" y="968375"/>
          <p14:tracePt t="21661" x="5957888" y="1089025"/>
          <p14:tracePt t="21677" x="5983288" y="1235075"/>
          <p14:tracePt t="21694" x="6061075" y="1422400"/>
          <p14:tracePt t="21711" x="6129338" y="1611313"/>
          <p14:tracePt t="21728" x="6189663" y="1800225"/>
          <p14:tracePt t="21745" x="6207125" y="1946275"/>
          <p14:tracePt t="21761" x="6215063" y="2108200"/>
          <p14:tracePt t="21778" x="6197600" y="2254250"/>
          <p14:tracePt t="21794" x="6180138" y="2365375"/>
          <p14:tracePt t="21812" x="6172200" y="2408238"/>
          <p14:tracePt t="21828" x="6172200" y="2417763"/>
          <p14:tracePt t="21828" x="6180138" y="2417763"/>
          <p14:tracePt t="21845" x="6189663" y="2417763"/>
          <p14:tracePt t="21862" x="6232525" y="2392363"/>
          <p14:tracePt t="21879" x="6300788" y="2314575"/>
          <p14:tracePt t="21895" x="6394450" y="2178050"/>
          <p14:tracePt t="21912" x="6497638" y="2022475"/>
          <p14:tracePt t="21929" x="6626225" y="1851025"/>
          <p14:tracePt t="21946" x="6704013" y="1731963"/>
          <p14:tracePt t="21962" x="6737350" y="1679575"/>
          <p14:tracePt t="22014" x="6729413" y="1706563"/>
          <p14:tracePt t="22031" x="6704013" y="1835150"/>
          <p14:tracePt t="22032" x="6669088" y="2117725"/>
          <p14:tracePt t="22047" x="6651625" y="2374900"/>
          <p14:tracePt t="22064" x="6643688" y="2649538"/>
          <p14:tracePt t="22080" x="6643688" y="2768600"/>
          <p14:tracePt t="22098" x="6651625" y="2803525"/>
          <p14:tracePt t="22115" x="6661150" y="2803525"/>
          <p14:tracePt t="22131" x="6711950" y="2725738"/>
          <p14:tracePt t="22147" x="6789738" y="2563813"/>
          <p14:tracePt t="22165" x="6978650" y="2135188"/>
          <p14:tracePt t="22181" x="7107238" y="1765300"/>
          <p14:tracePt t="22181" x="7150100" y="1620838"/>
          <p14:tracePt t="22199" x="7200900" y="1449388"/>
          <p14:tracePt t="22214" x="7200900" y="1439863"/>
          <p14:tracePt t="22255" x="7192963" y="1465263"/>
          <p14:tracePt t="22265" x="7150100" y="1517650"/>
          <p14:tracePt t="22265" x="7089775" y="1697038"/>
          <p14:tracePt t="22282" x="7054850" y="1878013"/>
          <p14:tracePt t="22299" x="7037388" y="2074863"/>
          <p14:tracePt t="22315" x="7021513" y="2220913"/>
          <p14:tracePt t="22332" x="7011988" y="2339975"/>
          <p14:tracePt t="22349" x="7004050" y="2365375"/>
          <p14:tracePt t="22398" x="7011988" y="2306638"/>
          <p14:tracePt t="22406" x="7046913" y="2160588"/>
          <p14:tracePt t="22416" x="7080250" y="1920875"/>
          <p14:tracePt t="22432" x="7089775" y="1671638"/>
          <p14:tracePt t="22449" x="7072313" y="1465263"/>
          <p14:tracePt t="22466" x="7021513" y="1277938"/>
          <p14:tracePt t="22483" x="6986588" y="1217613"/>
          <p14:tracePt t="22499" x="6951663" y="1217613"/>
          <p14:tracePt t="22516" x="6900863" y="1250950"/>
          <p14:tracePt t="22533" x="6797675" y="1379538"/>
          <p14:tracePt t="22550" x="6635750" y="1603375"/>
          <p14:tracePt t="22567" x="6565900" y="1722438"/>
          <p14:tracePt t="22583" x="6515100" y="1808163"/>
          <p14:tracePt t="22600" x="6472238" y="1878013"/>
          <p14:tracePt t="22617" x="6446838" y="1928813"/>
          <p14:tracePt t="22634" x="6421438" y="1946275"/>
          <p14:tracePt t="22650" x="6421438" y="1963738"/>
          <p14:tracePt t="22667" x="6411913" y="1963738"/>
          <p14:tracePt t="22702" x="6411913" y="1954213"/>
          <p14:tracePt t="22717" x="6411913" y="1936750"/>
          <p14:tracePt t="22718" x="6411913" y="1885950"/>
          <p14:tracePt t="22718" x="6411913" y="1808163"/>
          <p14:tracePt t="22734" x="6429375" y="1689100"/>
          <p14:tracePt t="22751" x="6429375" y="1543050"/>
          <p14:tracePt t="22768" x="6351588" y="1397000"/>
          <p14:tracePt t="22784" x="6189663" y="1235075"/>
          <p14:tracePt t="22801" x="5889625" y="1054100"/>
          <p14:tracePt t="22818" x="5622925" y="985838"/>
          <p14:tracePt t="22835" x="5349875" y="985838"/>
          <p14:tracePt t="22851" x="5151438" y="1028700"/>
          <p14:tracePt t="22868" x="4979988" y="1149350"/>
          <p14:tracePt t="22885" x="4860925" y="1268413"/>
          <p14:tracePt t="22902" x="4757738" y="1439863"/>
          <p14:tracePt t="22918" x="4740275" y="1517650"/>
          <p14:tracePt t="22935" x="4740275" y="1568450"/>
          <p14:tracePt t="22952" x="4740275" y="1611313"/>
          <p14:tracePt t="22969" x="4732338" y="1646238"/>
          <p14:tracePt t="22985" x="4722813" y="1654175"/>
          <p14:tracePt t="23038" x="4714875" y="1620838"/>
          <p14:tracePt t="23046" x="4714875" y="1585913"/>
          <p14:tracePt t="23053" x="4714875" y="1474788"/>
          <p14:tracePt t="23069" x="4714875" y="1346200"/>
          <p14:tracePt t="23069" x="4714875" y="1303338"/>
          <p14:tracePt t="23086" x="4714875" y="1260475"/>
          <p14:tracePt t="23103" x="4706938" y="1260475"/>
          <p14:tracePt t="23120" x="4697413" y="1268413"/>
          <p14:tracePt t="23137" x="4664075" y="1439863"/>
          <p14:tracePt t="23153" x="4629150" y="1765300"/>
          <p14:tracePt t="23170" x="4543425" y="2297113"/>
          <p14:tracePt t="23187" x="4483100" y="2640013"/>
          <p14:tracePt t="23203" x="4475163" y="2803525"/>
          <p14:tracePt t="23220" x="4475163" y="2871788"/>
          <p14:tracePt t="23237" x="4475163" y="2879725"/>
          <p14:tracePt t="23254" x="4500563" y="2863850"/>
          <p14:tracePt t="23270" x="4508500" y="2820988"/>
          <p14:tracePt t="23287" x="4543425" y="2717800"/>
          <p14:tracePt t="23304" x="4586288" y="2579688"/>
          <p14:tracePt t="23321" x="4621213" y="2520950"/>
          <p14:tracePt t="23337" x="4629150" y="2511425"/>
          <p14:tracePt t="23354" x="4637088" y="2511425"/>
          <p14:tracePt t="23390" x="4629150" y="2528888"/>
          <p14:tracePt t="23398" x="4629150" y="2546350"/>
          <p14:tracePt t="23405" x="4621213" y="2579688"/>
          <p14:tracePt t="23421" x="4611688" y="2614613"/>
          <p14:tracePt t="23421" x="4611688" y="2622550"/>
          <p14:tracePt t="23438" x="4611688" y="2640013"/>
          <p14:tracePt t="23454" x="4611688" y="2649538"/>
          <p14:tracePt t="23782" x="4603750" y="2649538"/>
          <p14:tracePt t="24182" x="4603750" y="2640013"/>
          <p14:tracePt t="24286" x="4594225" y="2640013"/>
          <p14:tracePt t="24311" x="4594225" y="2632075"/>
          <p14:tracePt t="24334" x="4594225" y="2622550"/>
          <p14:tracePt t="24343" x="4586288" y="2606675"/>
          <p14:tracePt t="24360" x="4551363" y="2589213"/>
          <p14:tracePt t="24376" x="4500563" y="2563813"/>
          <p14:tracePt t="24393" x="4440238" y="2546350"/>
          <p14:tracePt t="24410" x="4354513" y="2520950"/>
          <p14:tracePt t="24427" x="4235450" y="2503488"/>
          <p14:tracePt t="24443" x="4054475" y="2493963"/>
          <p14:tracePt t="24460" x="3797300" y="2486025"/>
          <p14:tracePt t="24477" x="3343275" y="2478088"/>
          <p14:tracePt t="24494" x="2751138" y="2451100"/>
          <p14:tracePt t="24510" x="2486025" y="2451100"/>
          <p14:tracePt t="24528" x="2185988" y="2451100"/>
          <p14:tracePt t="24544" x="2032000" y="2451100"/>
          <p14:tracePt t="24561" x="1971675" y="2451100"/>
          <p14:tracePt t="24577" x="1954213" y="2451100"/>
          <p14:tracePt t="24594" x="1946275" y="2460625"/>
          <p14:tracePt t="24611" x="1920875" y="2468563"/>
          <p14:tracePt t="24628" x="1893888" y="2478088"/>
          <p14:tracePt t="24644" x="1868488" y="2486025"/>
          <p14:tracePt t="24662" x="1851025" y="2493963"/>
          <p14:tracePt t="24678" x="1835150" y="2503488"/>
          <p14:tracePt t="24695" x="1808163" y="2528888"/>
          <p14:tracePt t="24712" x="1757363" y="2563813"/>
          <p14:tracePt t="24728" x="1697038" y="2606675"/>
          <p14:tracePt t="24745" x="1603375" y="2682875"/>
          <p14:tracePt t="24762" x="1525588" y="2735263"/>
          <p14:tracePt t="24779" x="1482725" y="2760663"/>
          <p14:tracePt t="24795" x="1474788" y="2778125"/>
          <p14:tracePt t="24926" x="1482725" y="2778125"/>
          <p14:tracePt t="24946" x="1500188" y="2778125"/>
          <p14:tracePt t="24947" x="1525588" y="2778125"/>
          <p14:tracePt t="24963" x="1560513" y="2778125"/>
          <p14:tracePt t="24980" x="1568450" y="2778125"/>
          <p14:tracePt t="24997" x="1585913" y="2768600"/>
          <p14:tracePt t="25013" x="1620838" y="2743200"/>
          <p14:tracePt t="25031" x="1636713" y="2717800"/>
          <p14:tracePt t="25047" x="1671638" y="2700338"/>
          <p14:tracePt t="25064" x="1679575" y="2682875"/>
          <p14:tracePt t="25080" x="1697038" y="2665413"/>
          <p14:tracePt t="25097" x="1697038" y="2657475"/>
          <p14:tracePt t="25114" x="1706563" y="2657475"/>
          <p14:tracePt t="25206" x="1714500" y="2657475"/>
          <p14:tracePt t="25214" x="1774825" y="2665413"/>
          <p14:tracePt t="25231" x="1979613" y="2717800"/>
          <p14:tracePt t="25247" x="2203450" y="2768600"/>
          <p14:tracePt t="25264" x="2536825" y="2854325"/>
          <p14:tracePt t="25281" x="2786063" y="2897188"/>
          <p14:tracePt t="25298" x="3017838" y="2949575"/>
          <p14:tracePt t="25315" x="3232150" y="2982913"/>
          <p14:tracePt t="25332" x="3549650" y="3043238"/>
          <p14:tracePt t="25349" x="3943350" y="3103563"/>
          <p14:tracePt t="25365" x="4457700" y="3146425"/>
          <p14:tracePt t="25365" x="4646613" y="3146425"/>
          <p14:tracePt t="25382" x="4964113" y="3146425"/>
          <p14:tracePt t="25398" x="5332413" y="3128963"/>
          <p14:tracePt t="25415" x="5607050" y="3121025"/>
          <p14:tracePt t="25432" x="5965825" y="3121025"/>
          <p14:tracePt t="25449" x="6257925" y="3121025"/>
          <p14:tracePt t="25465" x="6532563" y="3128963"/>
          <p14:tracePt t="25483" x="6686550" y="3128963"/>
          <p14:tracePt t="25499" x="6737350" y="3128963"/>
          <p14:tracePt t="25516" x="6746875" y="3128963"/>
          <p14:tracePt t="25622" x="6754813" y="3128963"/>
          <p14:tracePt t="25639" x="6764338" y="3128963"/>
          <p14:tracePt t="25650" x="6772275" y="3128963"/>
          <p14:tracePt t="25651" x="6789738" y="3128963"/>
          <p14:tracePt t="25667" x="6797675" y="3128963"/>
          <p14:tracePt t="25750" x="6797675" y="3136900"/>
          <p14:tracePt t="25775" x="6789738" y="3136900"/>
          <p14:tracePt t="25807" x="6780213" y="3136900"/>
          <p14:tracePt t="26039" x="6772275" y="3136900"/>
          <p14:tracePt t="26055" x="6772275" y="3146425"/>
          <p14:tracePt t="26056" x="6764338" y="3146425"/>
          <p14:tracePt t="26070" x="6746875" y="3146425"/>
          <p14:tracePt t="26088" x="6737350" y="3146425"/>
          <p14:tracePt t="26103" x="6711950" y="3136900"/>
          <p14:tracePt t="26120" x="6686550" y="3128963"/>
          <p14:tracePt t="26137" x="6635750" y="3103563"/>
          <p14:tracePt t="26154" x="6550025" y="3068638"/>
          <p14:tracePt t="26170" x="6429375" y="3025775"/>
          <p14:tracePt t="26188" x="6257925" y="2982913"/>
          <p14:tracePt t="26204" x="5975350" y="2914650"/>
          <p14:tracePt t="26221" x="5607050" y="2846388"/>
          <p14:tracePt t="26237" x="4997450" y="2717800"/>
          <p14:tracePt t="26254" x="4440238" y="2606675"/>
          <p14:tracePt t="26271" x="3497263" y="2478088"/>
          <p14:tracePt t="26288" x="3103563" y="2460625"/>
          <p14:tracePt t="26304" x="2717800" y="2443163"/>
          <p14:tracePt t="26321" x="2417763" y="2435225"/>
          <p14:tracePt t="26338" x="2151063" y="2435225"/>
          <p14:tracePt t="26355" x="1954213" y="2435225"/>
          <p14:tracePt t="26372" x="1774825" y="2425700"/>
          <p14:tracePt t="26388" x="1654175" y="2417763"/>
          <p14:tracePt t="26405" x="1568450" y="2392363"/>
          <p14:tracePt t="26421" x="1525588" y="2374900"/>
          <p14:tracePt t="26439" x="1517650" y="2374900"/>
          <p14:tracePt t="26439" x="1517650" y="2365375"/>
          <p14:tracePt t="26455" x="1500188" y="2339975"/>
          <p14:tracePt t="26472" x="1465263" y="2314575"/>
          <p14:tracePt t="26488" x="1414463" y="2289175"/>
          <p14:tracePt t="26506" x="1363663" y="2271713"/>
          <p14:tracePt t="26522" x="1303338" y="2246313"/>
          <p14:tracePt t="26539" x="1268413" y="2236788"/>
          <p14:tracePt t="26555" x="1250950" y="2236788"/>
          <p14:tracePt t="26573" x="1243013" y="2236788"/>
          <p14:tracePt t="26589" x="1235075" y="2236788"/>
          <p14:tracePt t="26606" x="1235075" y="2246313"/>
          <p14:tracePt t="26623" x="1208088" y="2279650"/>
          <p14:tracePt t="26640" x="1192213" y="2306638"/>
          <p14:tracePt t="26656" x="1192213" y="2322513"/>
          <p14:tracePt t="26673" x="1182688" y="2332038"/>
          <p14:tracePt t="26719" x="1182688" y="2339975"/>
          <p14:tracePt t="26799" x="1182688" y="2349500"/>
          <p14:tracePt t="26807" x="1260475" y="2357438"/>
          <p14:tracePt t="26825" x="1354138" y="2357438"/>
          <p14:tracePt t="26841" x="1414463" y="2306638"/>
          <p14:tracePt t="26858" x="1482725" y="2220913"/>
          <p14:tracePt t="26874" x="1517650" y="2143125"/>
          <p14:tracePt t="26891" x="1525588" y="2049463"/>
          <p14:tracePt t="26907" x="1492250" y="1936750"/>
          <p14:tracePt t="26925" x="1397000" y="1792288"/>
          <p14:tracePt t="26941" x="1285875" y="1663700"/>
          <p14:tracePt t="26958" x="1165225" y="1550988"/>
          <p14:tracePt t="26974" x="1020763" y="1389063"/>
          <p14:tracePt t="26992" x="968375" y="1303338"/>
          <p14:tracePt t="27008" x="960438" y="1250950"/>
          <p14:tracePt t="27025" x="960438" y="1200150"/>
          <p14:tracePt t="27042" x="960438" y="1149350"/>
          <p14:tracePt t="27058" x="968375" y="1096963"/>
          <p14:tracePt t="27075" x="977900" y="1054100"/>
          <p14:tracePt t="27092" x="985838" y="1020763"/>
          <p14:tracePt t="27109" x="993775" y="977900"/>
          <p14:tracePt t="27125" x="1011238" y="942975"/>
          <p14:tracePt t="27142" x="1020763" y="900113"/>
          <p14:tracePt t="27159" x="1054100" y="839788"/>
          <p14:tracePt t="27176" x="1071563" y="814388"/>
          <p14:tracePt t="27193" x="1071563" y="806450"/>
          <p14:tracePt t="27367" x="1063625" y="806450"/>
          <p14:tracePt t="27377" x="1063625" y="814388"/>
          <p14:tracePt t="27383" x="1063625" y="822325"/>
          <p14:tracePt t="27394" x="1063625" y="831850"/>
          <p14:tracePt t="27447" x="1054100" y="839788"/>
          <p14:tracePt t="27471" x="1054100" y="849313"/>
          <p14:tracePt t="27478" x="1054100" y="857250"/>
          <p14:tracePt t="27478" x="1046163" y="874713"/>
          <p14:tracePt t="27495" x="1028700" y="908050"/>
          <p14:tracePt t="27511" x="1003300" y="985838"/>
          <p14:tracePt t="27528" x="968375" y="1063625"/>
          <p14:tracePt t="27544" x="935038" y="1165225"/>
          <p14:tracePt t="27561" x="900113" y="1311275"/>
          <p14:tracePt t="27578" x="865188" y="1457325"/>
          <p14:tracePt t="27595" x="831850" y="1636713"/>
          <p14:tracePt t="27611" x="822325" y="1731963"/>
          <p14:tracePt t="27628" x="814388" y="1800225"/>
          <p14:tracePt t="27645" x="814388" y="1817688"/>
          <p14:tracePt t="27687" x="822325" y="1817688"/>
          <p14:tracePt t="27695" x="857250" y="1757363"/>
          <p14:tracePt t="27714" x="908050" y="1646238"/>
          <p14:tracePt t="27729" x="960438" y="1465263"/>
          <p14:tracePt t="27746" x="1011238" y="1311275"/>
          <p14:tracePt t="27762" x="1046163" y="1165225"/>
          <p14:tracePt t="27779" x="1079500" y="1071563"/>
          <p14:tracePt t="27795" x="1096963" y="1003300"/>
          <p14:tracePt t="27813" x="1096963" y="985838"/>
          <p14:tracePt t="27887" x="1096963" y="1011238"/>
          <p14:tracePt t="27895" x="1096963" y="1114425"/>
          <p14:tracePt t="27913" x="1079500" y="1328738"/>
          <p14:tracePt t="27930" x="1054100" y="1550988"/>
          <p14:tracePt t="27947" x="985838" y="1808163"/>
          <p14:tracePt t="27963" x="950913" y="1997075"/>
          <p14:tracePt t="27980" x="935038" y="2117725"/>
          <p14:tracePt t="27997" x="935038" y="2160588"/>
          <p14:tracePt t="28031" x="935038" y="2151063"/>
          <p14:tracePt t="28032" x="935038" y="2082800"/>
          <p14:tracePt t="28047" x="1003300" y="1825625"/>
          <p14:tracePt t="28064" x="1063625" y="1465263"/>
          <p14:tracePt t="28080" x="1149350" y="908050"/>
          <p14:tracePt t="28098" x="1200150" y="608013"/>
          <p14:tracePt t="28114" x="1243013" y="454025"/>
          <p14:tracePt t="28131" x="1243013" y="428625"/>
          <p14:tracePt t="28147" x="1243013" y="436563"/>
          <p14:tracePt t="28165" x="1243013" y="617538"/>
          <p14:tracePt t="28181" x="1243013" y="1106488"/>
          <p14:tracePt t="28199" x="1243013" y="1663700"/>
          <p14:tracePt t="28214" x="1235075" y="2263775"/>
          <p14:tracePt t="28232" x="1235075" y="2417763"/>
          <p14:tracePt t="28248" x="1235075" y="2443163"/>
          <p14:tracePt t="28295" x="1235075" y="2392363"/>
          <p14:tracePt t="28303" x="1250950" y="2228850"/>
          <p14:tracePt t="28317" x="1277938" y="1893888"/>
          <p14:tracePt t="28332" x="1285875" y="1577975"/>
          <p14:tracePt t="28349" x="1285875" y="1303338"/>
          <p14:tracePt t="28365" x="1303338" y="1208088"/>
          <p14:tracePt t="28407" x="1303338" y="1217613"/>
          <p14:tracePt t="28413" x="1285875" y="1268413"/>
          <p14:tracePt t="28416" x="1250950" y="1449388"/>
          <p14:tracePt t="28432" x="1208088" y="1706563"/>
          <p14:tracePt t="28450" x="1192213" y="1928813"/>
          <p14:tracePt t="28466" x="1149350" y="2193925"/>
          <p14:tracePt t="28483" x="1139825" y="2382838"/>
          <p14:tracePt t="28499" x="1131888" y="2478088"/>
          <p14:tracePt t="28517" x="1131888" y="2493963"/>
          <p14:tracePt t="28559" x="1131888" y="2460625"/>
          <p14:tracePt t="28567" x="1149350" y="2297113"/>
          <p14:tracePt t="28584" x="1157288" y="2168525"/>
          <p14:tracePt t="28600" x="1157288" y="2092325"/>
          <p14:tracePt t="28617" x="1157288" y="2065338"/>
          <p14:tracePt t="28633" x="1157288" y="2057400"/>
          <p14:tracePt t="28719" x="1157288" y="2049463"/>
          <p14:tracePt t="28735" x="1157288" y="2039938"/>
          <p14:tracePt t="28736" x="1157288" y="2022475"/>
          <p14:tracePt t="28751" x="1165225" y="1936750"/>
          <p14:tracePt t="28768" x="1192213" y="1825625"/>
          <p14:tracePt t="28784" x="1192213" y="1739900"/>
          <p14:tracePt t="28801" x="1192213" y="1679575"/>
          <p14:tracePt t="28818" x="1192213" y="1663700"/>
          <p14:tracePt t="28863" x="1192213" y="1671638"/>
          <p14:tracePt t="28871" x="1192213" y="1697038"/>
          <p14:tracePt t="28879" x="1182688" y="1739900"/>
          <p14:tracePt t="28887" x="1149350" y="1860550"/>
          <p14:tracePt t="28902" x="1114425" y="1997075"/>
          <p14:tracePt t="28918" x="1063625" y="2263775"/>
          <p14:tracePt t="28935" x="1028700" y="2417763"/>
          <p14:tracePt t="28952" x="1028700" y="2546350"/>
          <p14:tracePt t="28969" x="1028700" y="2614613"/>
          <p14:tracePt t="28985" x="1036638" y="2632075"/>
          <p14:tracePt t="29120" x="1036638" y="2640013"/>
          <p14:tracePt t="29121" x="1036638" y="2665413"/>
          <p14:tracePt t="29137" x="1036638" y="2682875"/>
          <p14:tracePt t="29154" x="1046163" y="2682875"/>
          <p14:tracePt t="29255" x="1046163" y="2674938"/>
          <p14:tracePt t="29271" x="1054100" y="2665413"/>
          <p14:tracePt t="29312" x="1063625" y="2657475"/>
          <p14:tracePt t="29319" x="1079500" y="2640013"/>
          <p14:tracePt t="29338" x="1131888" y="2606675"/>
          <p14:tracePt t="29354" x="1260475" y="2546350"/>
          <p14:tracePt t="29371" x="1439863" y="2478088"/>
          <p14:tracePt t="29388" x="1654175" y="2382838"/>
          <p14:tracePt t="29405" x="1971675" y="2211388"/>
          <p14:tracePt t="29421" x="2220913" y="2032000"/>
          <p14:tracePt t="29438" x="2460625" y="1825625"/>
          <p14:tracePt t="29454" x="2649538" y="1577975"/>
          <p14:tracePt t="29472" x="2692400" y="1465263"/>
          <p14:tracePt t="29488" x="2708275" y="1363663"/>
          <p14:tracePt t="29505" x="2725738" y="1285875"/>
          <p14:tracePt t="29522" x="2725738" y="1243013"/>
          <p14:tracePt t="29539" x="2751138" y="1200150"/>
          <p14:tracePt t="29555" x="2778125" y="1139825"/>
          <p14:tracePt t="29572" x="2836863" y="1054100"/>
          <p14:tracePt t="29589" x="2863850" y="1003300"/>
          <p14:tracePt t="29606" x="2871788" y="985838"/>
          <p14:tracePt t="29647" x="2871788" y="993775"/>
          <p14:tracePt t="29655" x="2820988" y="1208088"/>
          <p14:tracePt t="29673" x="2786063" y="1465263"/>
          <p14:tracePt t="29689" x="2760663" y="1654175"/>
          <p14:tracePt t="29706" x="2735263" y="1808163"/>
          <p14:tracePt t="29723" x="2717800" y="1911350"/>
          <p14:tracePt t="29740" x="2708275" y="1954213"/>
          <p14:tracePt t="29756" x="2708275" y="1971675"/>
          <p14:tracePt t="29815" x="2708275" y="1954213"/>
          <p14:tracePt t="29816" x="2708275" y="1928813"/>
          <p14:tracePt t="29823" x="2725738" y="1835150"/>
          <p14:tracePt t="29840" x="2786063" y="1689100"/>
          <p14:tracePt t="29857" x="2836863" y="1577975"/>
          <p14:tracePt t="29873" x="2889250" y="1465263"/>
          <p14:tracePt t="29891" x="2906713" y="1422400"/>
          <p14:tracePt t="29943" x="2906713" y="1431925"/>
          <p14:tracePt t="29957" x="2906713" y="1465263"/>
          <p14:tracePt t="29958" x="2897188" y="1611313"/>
          <p14:tracePt t="29974" x="2871788" y="1928813"/>
          <p14:tracePt t="29991" x="2836863" y="2228850"/>
          <p14:tracePt t="30008" x="2811463" y="2451100"/>
          <p14:tracePt t="30025" x="2786063" y="2614613"/>
          <p14:tracePt t="30041" x="2778125" y="2700338"/>
          <p14:tracePt t="30058" x="2778125" y="2708275"/>
          <p14:tracePt t="30103" x="2778125" y="2700338"/>
          <p14:tracePt t="30111" x="2778125" y="2682875"/>
          <p14:tracePt t="30111" x="2778125" y="2665413"/>
          <p14:tracePt t="30127" x="2778125" y="2622550"/>
          <p14:tracePt t="30142" x="2778125" y="2606675"/>
          <p14:tracePt t="30367" x="2786063" y="2606675"/>
          <p14:tracePt t="30375" x="2803525" y="2589213"/>
          <p14:tracePt t="30394" x="2820988" y="2579688"/>
          <p14:tracePt t="30410" x="2828925" y="2579688"/>
          <p14:tracePt t="30427" x="2846388" y="2579688"/>
          <p14:tracePt t="30444" x="2863850" y="2579688"/>
          <p14:tracePt t="30461" x="2897188" y="2579688"/>
          <p14:tracePt t="30477" x="2957513" y="2579688"/>
          <p14:tracePt t="30477" x="2992438" y="2579688"/>
          <p14:tracePt t="30495" x="3035300" y="2571750"/>
          <p14:tracePt t="30511" x="3214688" y="2546350"/>
          <p14:tracePt t="30528" x="3335338" y="2520950"/>
          <p14:tracePt t="30544" x="3471863" y="2460625"/>
          <p14:tracePt t="30561" x="3635375" y="2400300"/>
          <p14:tracePt t="30577" x="3746500" y="2322513"/>
          <p14:tracePt t="30594" x="3865563" y="2236788"/>
          <p14:tracePt t="30611" x="3943350" y="2160588"/>
          <p14:tracePt t="30628" x="4021138" y="2065338"/>
          <p14:tracePt t="30644" x="4071938" y="1997075"/>
          <p14:tracePt t="30661" x="4149725" y="1903413"/>
          <p14:tracePt t="30678" x="4235450" y="1792288"/>
          <p14:tracePt t="30695" x="4303713" y="1706563"/>
          <p14:tracePt t="30712" x="4354513" y="1611313"/>
          <p14:tracePt t="30728" x="4406900" y="1517650"/>
          <p14:tracePt t="30745" x="4440238" y="1439863"/>
          <p14:tracePt t="30762" x="4483100" y="1346200"/>
          <p14:tracePt t="30779" x="4525963" y="1277938"/>
          <p14:tracePt t="30795" x="4568825" y="1200150"/>
          <p14:tracePt t="30812" x="4594225" y="1157288"/>
          <p14:tracePt t="30829" x="4611688" y="1149350"/>
          <p14:tracePt t="30911" x="4611688" y="1157288"/>
          <p14:tracePt t="30919" x="4621213" y="1182688"/>
          <p14:tracePt t="30933" x="4629150" y="1235075"/>
          <p14:tracePt t="30946" x="4637088" y="1303338"/>
          <p14:tracePt t="30963" x="4646613" y="1389063"/>
          <p14:tracePt t="30980" x="4646613" y="1508125"/>
          <p14:tracePt t="30996" x="4646613" y="1714500"/>
          <p14:tracePt t="31013" x="4646613" y="1920875"/>
          <p14:tracePt t="31030" x="4646613" y="2203450"/>
          <p14:tracePt t="31046" x="4646613" y="2511425"/>
          <p14:tracePt t="31064" x="4629150" y="2700338"/>
          <p14:tracePt t="31080" x="4629150" y="2794000"/>
          <p14:tracePt t="31097" x="4629150" y="2820988"/>
          <p14:tracePt t="31143" x="4629150" y="2811463"/>
          <p14:tracePt t="31150" x="4629150" y="2768600"/>
          <p14:tracePt t="31164" x="4646613" y="2700338"/>
          <p14:tracePt t="31181" x="4646613" y="2649538"/>
          <p14:tracePt t="31198" x="4654550" y="2632075"/>
          <p14:tracePt t="31214" x="4664075" y="2632075"/>
          <p14:tracePt t="31271" x="4664075" y="2640013"/>
          <p14:tracePt t="31298" x="4664075" y="2649538"/>
          <p14:tracePt t="31299" x="4664075" y="2657475"/>
          <p14:tracePt t="31567" x="4664075" y="2665413"/>
          <p14:tracePt t="31623" x="4672013" y="2665413"/>
          <p14:tracePt t="31639" x="4679950" y="2665413"/>
          <p14:tracePt t="31639" x="4697413" y="2665413"/>
          <p14:tracePt t="31650" x="4749800" y="2649538"/>
          <p14:tracePt t="31667" x="4860925" y="2622550"/>
          <p14:tracePt t="31684" x="5032375" y="2554288"/>
          <p14:tracePt t="31700" x="5211763" y="2468563"/>
          <p14:tracePt t="31717" x="5392738" y="2349500"/>
          <p14:tracePt t="31734" x="5529263" y="2236788"/>
          <p14:tracePt t="31750" x="5708650" y="2049463"/>
          <p14:tracePt t="31769" x="5821363" y="1928813"/>
          <p14:tracePt t="31784" x="5889625" y="1860550"/>
          <p14:tracePt t="31801" x="5965825" y="1782763"/>
          <p14:tracePt t="31817" x="6035675" y="1714500"/>
          <p14:tracePt t="31835" x="6111875" y="1663700"/>
          <p14:tracePt t="31851" x="6146800" y="1628775"/>
          <p14:tracePt t="31868" x="6172200" y="1593850"/>
          <p14:tracePt t="31885" x="6197600" y="1560513"/>
          <p14:tracePt t="31902" x="6215063" y="1543050"/>
          <p14:tracePt t="31918" x="6232525" y="1517650"/>
          <p14:tracePt t="31918" x="6249988" y="1500188"/>
          <p14:tracePt t="31935" x="6265863" y="1474788"/>
          <p14:tracePt t="31951" x="6275388" y="1457325"/>
          <p14:tracePt t="31968" x="6283325" y="1457325"/>
          <p14:tracePt t="32047" x="6292850" y="1457325"/>
          <p14:tracePt t="32063" x="6292850" y="1465263"/>
          <p14:tracePt t="32071" x="6300788" y="1474788"/>
          <p14:tracePt t="32079" x="6308725" y="1500188"/>
          <p14:tracePt t="32085" x="6308725" y="1560513"/>
          <p14:tracePt t="32102" x="6343650" y="1782763"/>
          <p14:tracePt t="32119" x="6369050" y="1979613"/>
          <p14:tracePt t="32136" x="6394450" y="2143125"/>
          <p14:tracePt t="32153" x="6421438" y="2289175"/>
          <p14:tracePt t="32169" x="6437313" y="2435225"/>
          <p14:tracePt t="32186" x="6454775" y="2503488"/>
          <p14:tracePt t="32203" x="6472238" y="2554288"/>
          <p14:tracePt t="32220" x="6480175" y="2579688"/>
          <p14:tracePt t="32237" x="6489700" y="2589213"/>
          <p14:tracePt t="32253" x="6489700" y="2597150"/>
          <p14:tracePt t="32270" x="6489700" y="2606675"/>
          <p14:tracePt t="32463" x="6497638" y="2606675"/>
          <p14:tracePt t="33190" x="6497638" y="2614613"/>
          <p14:tracePt t="33214" x="6497638" y="2622550"/>
          <p14:tracePt t="33224" x="6497638" y="2632075"/>
          <p14:tracePt t="33224" x="6497638" y="2640013"/>
          <p14:tracePt t="33230" x="6497638" y="2665413"/>
          <p14:tracePt t="33241" x="6497638" y="2708275"/>
          <p14:tracePt t="33258" x="6515100" y="2743200"/>
          <p14:tracePt t="33275" x="6532563" y="2760663"/>
          <p14:tracePt t="33291" x="6557963" y="2778125"/>
          <p14:tracePt t="33308" x="6565900" y="2778125"/>
          <p14:tracePt t="33324" x="6600825" y="2778125"/>
          <p14:tracePt t="33342" x="6651625" y="2778125"/>
          <p14:tracePt t="33358" x="6721475" y="2778125"/>
          <p14:tracePt t="33375" x="6789738" y="2760663"/>
          <p14:tracePt t="33392" x="6858000" y="2735263"/>
          <p14:tracePt t="33408" x="6908800" y="2700338"/>
          <p14:tracePt t="33425" x="6935788" y="2674938"/>
          <p14:tracePt t="33442" x="6935788" y="2657475"/>
          <p14:tracePt t="33459" x="6935788" y="2640013"/>
          <p14:tracePt t="33475" x="6935788" y="2622550"/>
          <p14:tracePt t="33492" x="6935788" y="2614613"/>
          <p14:tracePt t="33509" x="6926263" y="2579688"/>
          <p14:tracePt t="33509" x="6908800" y="2571750"/>
          <p14:tracePt t="33526" x="6892925" y="2520950"/>
          <p14:tracePt t="33542" x="6850063" y="2460625"/>
          <p14:tracePt t="33559" x="6797675" y="2408238"/>
          <p14:tracePt t="33576" x="6686550" y="2339975"/>
          <p14:tracePt t="33593" x="6575425" y="2271713"/>
          <p14:tracePt t="33609" x="6386513" y="2193925"/>
          <p14:tracePt t="33626" x="6223000" y="2143125"/>
          <p14:tracePt t="33643" x="6035675" y="2100263"/>
          <p14:tracePt t="33660" x="5837238" y="2065338"/>
          <p14:tracePt t="33677" x="5649913" y="2049463"/>
          <p14:tracePt t="33693" x="5418138" y="2032000"/>
          <p14:tracePt t="33693" x="5322888" y="2032000"/>
          <p14:tracePt t="33710" x="5126038" y="2032000"/>
          <p14:tracePt t="33727" x="4964113" y="2022475"/>
          <p14:tracePt t="33744" x="4783138" y="2006600"/>
          <p14:tracePt t="33760" x="4578350" y="1963738"/>
          <p14:tracePt t="33777" x="4379913" y="1936750"/>
          <p14:tracePt t="33794" x="4183063" y="1928813"/>
          <p14:tracePt t="33811" x="4003675" y="1928813"/>
          <p14:tracePt t="33827" x="3822700" y="1928813"/>
          <p14:tracePt t="33844" x="3678238" y="1963738"/>
          <p14:tracePt t="33861" x="3479800" y="2006600"/>
          <p14:tracePt t="33878" x="3343275" y="2032000"/>
          <p14:tracePt t="33894" x="3146425" y="2065338"/>
          <p14:tracePt t="33911" x="2957513" y="2092325"/>
          <p14:tracePt t="33928" x="2751138" y="2143125"/>
          <p14:tracePt t="33945" x="2563813" y="2160588"/>
          <p14:tracePt t="33961" x="2425700" y="2168525"/>
          <p14:tracePt t="33978" x="2297113" y="2193925"/>
          <p14:tracePt t="33995" x="2220913" y="2220913"/>
          <p14:tracePt t="34012" x="2193925" y="2236788"/>
          <p14:tracePt t="34029" x="2160588" y="2254250"/>
          <p14:tracePt t="34045" x="2074863" y="2297113"/>
          <p14:tracePt t="34062" x="1997075" y="2314575"/>
          <p14:tracePt t="34078" x="1911350" y="2339975"/>
          <p14:tracePt t="34096" x="1835150" y="2349500"/>
          <p14:tracePt t="34112" x="1757363" y="2365375"/>
          <p14:tracePt t="34129" x="1689100" y="2374900"/>
          <p14:tracePt t="34145" x="1636713" y="2392363"/>
          <p14:tracePt t="34163" x="1603375" y="2400300"/>
          <p14:tracePt t="34179" x="1585913" y="2417763"/>
          <p14:tracePt t="34196" x="1560513" y="2435225"/>
          <p14:tracePt t="34213" x="1500188" y="2468563"/>
          <p14:tracePt t="34213" x="1465263" y="2486025"/>
          <p14:tracePt t="34230" x="1389063" y="2511425"/>
          <p14:tracePt t="34246" x="1311275" y="2528888"/>
          <p14:tracePt t="34263" x="1277938" y="2536825"/>
          <p14:tracePt t="34280" x="1268413" y="2536825"/>
          <p14:tracePt t="34374" x="1268413" y="2528888"/>
          <p14:tracePt t="34378" x="1260475" y="2528888"/>
          <p14:tracePt t="34486" x="1260475" y="2520950"/>
          <p14:tracePt t="34494" x="1250950" y="2520950"/>
          <p14:tracePt t="34502" x="1243013" y="2503488"/>
          <p14:tracePt t="34515" x="1217613" y="2486025"/>
          <p14:tracePt t="34531" x="1174750" y="2460625"/>
          <p14:tracePt t="34549" x="1149350" y="2451100"/>
          <p14:tracePt t="34565" x="1089025" y="2435225"/>
          <p14:tracePt t="34582" x="1071563" y="2417763"/>
          <p14:tracePt t="34630" x="1063625" y="2417763"/>
          <p14:tracePt t="34702" x="1054100" y="2417763"/>
          <p14:tracePt t="34715" x="1020763" y="2425700"/>
          <p14:tracePt t="34733" x="993775" y="2451100"/>
          <p14:tracePt t="34749" x="977900" y="2486025"/>
          <p14:tracePt t="34766" x="968375" y="2493963"/>
          <p14:tracePt t="34838" x="968375" y="2503488"/>
          <p14:tracePt t="34854" x="960438" y="2520950"/>
          <p14:tracePt t="34866" x="960438" y="2536825"/>
          <p14:tracePt t="34867" x="960438" y="2597150"/>
          <p14:tracePt t="34883" x="977900" y="2708275"/>
          <p14:tracePt t="34900" x="1028700" y="2820988"/>
          <p14:tracePt t="34916" x="1114425" y="2974975"/>
          <p14:tracePt t="34916" x="1139825" y="3025775"/>
          <p14:tracePt t="34934" x="1182688" y="3128963"/>
          <p14:tracePt t="34950" x="1192213" y="3197225"/>
          <p14:tracePt t="34967" x="1200150" y="3214688"/>
          <p14:tracePt t="35110" x="1200150" y="3222625"/>
          <p14:tracePt t="35126" x="1208088" y="3232150"/>
          <p14:tracePt t="35134" x="1235075" y="3282950"/>
          <p14:tracePt t="35152" x="1268413" y="3335338"/>
          <p14:tracePt t="35168" x="1328738" y="3386138"/>
          <p14:tracePt t="35185" x="1439863" y="3446463"/>
          <p14:tracePt t="35202" x="1568450" y="3497263"/>
          <p14:tracePt t="35219" x="1722438" y="3522663"/>
          <p14:tracePt t="35235" x="1851025" y="3532188"/>
          <p14:tracePt t="35252" x="1946275" y="3532188"/>
          <p14:tracePt t="35269" x="2014538" y="3532188"/>
          <p14:tracePt t="35286" x="2032000" y="3532188"/>
          <p14:tracePt t="35303" x="2049463" y="3532188"/>
          <p14:tracePt t="35319" x="2082800" y="3532188"/>
          <p14:tracePt t="35336" x="2143125" y="3532188"/>
          <p14:tracePt t="35352" x="2263775" y="3532188"/>
          <p14:tracePt t="35369" x="2460625" y="3532188"/>
          <p14:tracePt t="35386" x="2674938" y="3532188"/>
          <p14:tracePt t="35403" x="2871788" y="3540125"/>
          <p14:tracePt t="35419" x="3068638" y="3540125"/>
          <p14:tracePt t="35436" x="3232150" y="3557588"/>
          <p14:tracePt t="35453" x="3479800" y="3575050"/>
          <p14:tracePt t="35470" x="3678238" y="3582988"/>
          <p14:tracePt t="35486" x="3900488" y="3608388"/>
          <p14:tracePt t="35503" x="4149725" y="3617913"/>
          <p14:tracePt t="35520" x="4492625" y="3625850"/>
          <p14:tracePt t="35537" x="4783138" y="3625850"/>
          <p14:tracePt t="35553" x="5186363" y="3625850"/>
          <p14:tracePt t="35570" x="5503863" y="3625850"/>
          <p14:tracePt t="35587" x="5829300" y="3625850"/>
          <p14:tracePt t="35604" x="6051550" y="3625850"/>
          <p14:tracePt t="35620" x="6318250" y="3643313"/>
          <p14:tracePt t="35637" x="6600825" y="3660775"/>
          <p14:tracePt t="35654" x="6807200" y="3678238"/>
          <p14:tracePt t="35671" x="6986588" y="3668713"/>
          <p14:tracePt t="35687" x="7150100" y="3651250"/>
          <p14:tracePt t="35704" x="7269163" y="3635375"/>
          <p14:tracePt t="35721" x="7380288" y="3625850"/>
          <p14:tracePt t="35737" x="7475538" y="3625850"/>
          <p14:tracePt t="35754" x="7604125" y="3625850"/>
          <p14:tracePt t="35771" x="7707313" y="3625850"/>
          <p14:tracePt t="35788" x="7775575" y="3635375"/>
          <p14:tracePt t="35804" x="7800975" y="3635375"/>
          <p14:tracePt t="36078" x="7793038" y="3635375"/>
          <p14:tracePt t="36094" x="7783513" y="3635375"/>
          <p14:tracePt t="36107" x="7775575" y="3635375"/>
          <p14:tracePt t="36334" x="7766050" y="3635375"/>
          <p14:tracePt t="36374" x="7758113" y="3643313"/>
          <p14:tracePt t="36398" x="7750175" y="3643313"/>
          <p14:tracePt t="36422" x="7740650" y="3643313"/>
          <p14:tracePt t="36470" x="7732713" y="3643313"/>
          <p14:tracePt t="36502" x="7723188" y="3643313"/>
          <p14:tracePt t="36516" x="7707313" y="3643313"/>
          <p14:tracePt t="36526" x="7672388" y="3643313"/>
          <p14:tracePt t="36542" x="7604125" y="3643313"/>
          <p14:tracePt t="36559" x="7508875" y="3643313"/>
          <p14:tracePt t="36575" x="7364413" y="3608388"/>
          <p14:tracePt t="36592" x="7175500" y="3582988"/>
          <p14:tracePt t="36609" x="6994525" y="3565525"/>
          <p14:tracePt t="36626" x="6772275" y="3557588"/>
          <p14:tracePt t="36642" x="6575425" y="3557588"/>
          <p14:tracePt t="36659" x="6275388" y="3557588"/>
          <p14:tracePt t="36676" x="5940425" y="3522663"/>
          <p14:tracePt t="36693" x="5443538" y="3463925"/>
          <p14:tracePt t="36693" x="5178425" y="3436938"/>
          <p14:tracePt t="36710" x="4706938" y="3394075"/>
          <p14:tracePt t="36726" x="4217988" y="3386138"/>
          <p14:tracePt t="36744" x="3951288" y="3368675"/>
          <p14:tracePt t="36760" x="3678238" y="3360738"/>
          <p14:tracePt t="36777" x="3436938" y="3335338"/>
          <p14:tracePt t="36793" x="3189288" y="3282950"/>
          <p14:tracePt t="36810" x="2871788" y="3206750"/>
          <p14:tracePt t="36828" x="2682875" y="3179763"/>
          <p14:tracePt t="36844" x="2478088" y="3163888"/>
          <p14:tracePt t="36860" x="2314575" y="3128963"/>
          <p14:tracePt t="36860" x="2236788" y="3121025"/>
          <p14:tracePt t="36878" x="2100263" y="3094038"/>
          <p14:tracePt t="36894" x="1971675" y="3060700"/>
          <p14:tracePt t="36911" x="1878013" y="3043238"/>
          <p14:tracePt t="36927" x="1774825" y="3025775"/>
          <p14:tracePt t="36944" x="1689100" y="3017838"/>
          <p14:tracePt t="36961" x="1585913" y="2992438"/>
          <p14:tracePt t="36978" x="1465263" y="2949575"/>
          <p14:tracePt t="36995" x="1303338" y="2889250"/>
          <p14:tracePt t="37011" x="1200150" y="2846388"/>
          <p14:tracePt t="37028" x="1114425" y="2820988"/>
          <p14:tracePt t="37045" x="1079500" y="2811463"/>
          <p14:tracePt t="37062" x="1071563" y="2811463"/>
          <p14:tracePt t="37109" x="1063625" y="2811463"/>
          <p14:tracePt t="37141" x="1054100" y="2811463"/>
          <p14:tracePt t="37189" x="1054100" y="2803525"/>
          <p14:tracePt t="37205" x="1054100" y="2794000"/>
          <p14:tracePt t="37213" x="1054100" y="2786063"/>
          <p14:tracePt t="37229" x="1046163" y="2768600"/>
          <p14:tracePt t="37246" x="1046163" y="2743200"/>
          <p14:tracePt t="37263" x="1046163" y="2717800"/>
          <p14:tracePt t="37279" x="1046163" y="2692400"/>
          <p14:tracePt t="37296" x="1046163" y="2665413"/>
          <p14:tracePt t="37313" x="1046163" y="2640013"/>
          <p14:tracePt t="37330" x="1046163" y="2614613"/>
          <p14:tracePt t="37346" x="1054100" y="2554288"/>
          <p14:tracePt t="37363" x="1079500" y="2478088"/>
          <p14:tracePt t="37380" x="1122363" y="2374900"/>
          <p14:tracePt t="37396" x="1174750" y="2254250"/>
          <p14:tracePt t="37396" x="1200150" y="2203450"/>
          <p14:tracePt t="37414" x="1235075" y="2074863"/>
          <p14:tracePt t="37430" x="1277938" y="1928813"/>
          <p14:tracePt t="37447" x="1277938" y="1843088"/>
          <p14:tracePt t="37463" x="1277938" y="1757363"/>
          <p14:tracePt t="37481" x="1260475" y="1697038"/>
          <p14:tracePt t="37497" x="1243013" y="1628775"/>
          <p14:tracePt t="37514" x="1235075" y="1585913"/>
          <p14:tracePt t="37530" x="1235075" y="1517650"/>
          <p14:tracePt t="37547" x="1235075" y="1465263"/>
          <p14:tracePt t="37564" x="1235075" y="1389063"/>
          <p14:tracePt t="37581" x="1260475" y="1268413"/>
          <p14:tracePt t="37598" x="1277938" y="1182688"/>
          <p14:tracePt t="37614" x="1285875" y="1122363"/>
          <p14:tracePt t="37631" x="1293813" y="1063625"/>
          <p14:tracePt t="37648" x="1293813" y="1028700"/>
          <p14:tracePt t="37665" x="1293813" y="1003300"/>
          <p14:tracePt t="37681" x="1303338" y="993775"/>
          <p14:tracePt t="37698" x="1311275" y="977900"/>
          <p14:tracePt t="37715" x="1320800" y="968375"/>
          <p14:tracePt t="37732" x="1320800" y="950913"/>
          <p14:tracePt t="37748" x="1336675" y="925513"/>
          <p14:tracePt t="37748" x="1336675" y="908050"/>
          <p14:tracePt t="37765" x="1354138" y="882650"/>
          <p14:tracePt t="37782" x="1363663" y="857250"/>
          <p14:tracePt t="37799" x="1371600" y="831850"/>
          <p14:tracePt t="37917" x="1371600" y="822325"/>
          <p14:tracePt t="37921" x="1379538" y="814388"/>
          <p14:tracePt t="37933" x="1379538" y="796925"/>
          <p14:tracePt t="37950" x="1379538" y="788988"/>
          <p14:tracePt t="38142" x="1379538" y="796925"/>
          <p14:tracePt t="38157" x="1371600" y="814388"/>
          <p14:tracePt t="38167" x="1363663" y="831850"/>
          <p14:tracePt t="38173" x="1346200" y="865188"/>
          <p14:tracePt t="38184" x="1336675" y="917575"/>
          <p14:tracePt t="38201" x="1311275" y="960438"/>
          <p14:tracePt t="38218" x="1293813" y="1028700"/>
          <p14:tracePt t="38234" x="1268413" y="1096963"/>
          <p14:tracePt t="38251" x="1250950" y="1165225"/>
          <p14:tracePt t="38268" x="1217613" y="1235075"/>
          <p14:tracePt t="38285" x="1182688" y="1371600"/>
          <p14:tracePt t="38302" x="1157288" y="1500188"/>
          <p14:tracePt t="38318" x="1122363" y="1636713"/>
          <p14:tracePt t="38335" x="1096963" y="1808163"/>
          <p14:tracePt t="38352" x="1036638" y="2022475"/>
          <p14:tracePt t="38369" x="977900" y="2203450"/>
          <p14:tracePt t="38385" x="925513" y="2382838"/>
          <p14:tracePt t="38402" x="892175" y="2478088"/>
          <p14:tracePt t="38419" x="865188" y="2571750"/>
          <p14:tracePt t="38436" x="865188" y="2632075"/>
          <p14:tracePt t="38452" x="857250" y="2682875"/>
          <p14:tracePt t="38452" x="857250" y="2717800"/>
          <p14:tracePt t="38469" x="849313" y="2768600"/>
          <p14:tracePt t="38486" x="849313" y="2803525"/>
          <p14:tracePt t="38503" x="849313" y="2811463"/>
          <p14:tracePt t="38614" x="839788" y="2811463"/>
          <p14:tracePt t="38814" x="831850" y="2811463"/>
          <p14:tracePt t="38822" x="822325" y="2811463"/>
          <p14:tracePt t="38823" x="822325" y="2820988"/>
          <p14:tracePt t="38838" x="814388" y="2820988"/>
          <p14:tracePt t="38856" x="814388" y="2836863"/>
          <p14:tracePt t="38871" x="806450" y="2836863"/>
          <p14:tracePt t="38888" x="796925" y="2871788"/>
          <p14:tracePt t="38905" x="779463" y="2906713"/>
          <p14:tracePt t="38922" x="746125" y="2965450"/>
          <p14:tracePt t="38938" x="711200" y="3060700"/>
          <p14:tracePt t="38956" x="677863" y="3154363"/>
          <p14:tracePt t="38972" x="625475" y="3275013"/>
          <p14:tracePt t="38989" x="617538" y="3378200"/>
          <p14:tracePt t="39006" x="617538" y="3429000"/>
          <p14:tracePt t="39022" x="625475" y="3506788"/>
          <p14:tracePt t="39039" x="660400" y="3600450"/>
          <p14:tracePt t="39055" x="703263" y="3686175"/>
          <p14:tracePt t="39073" x="796925" y="3779838"/>
          <p14:tracePt t="39089" x="857250" y="3840163"/>
          <p14:tracePt t="39106" x="917575" y="3892550"/>
          <p14:tracePt t="39122" x="977900" y="3908425"/>
          <p14:tracePt t="39140" x="1046163" y="3908425"/>
          <p14:tracePt t="39156" x="1149350" y="3900488"/>
          <p14:tracePt t="39173" x="1371600" y="3779838"/>
          <p14:tracePt t="39190" x="1482725" y="3668713"/>
          <p14:tracePt t="39206" x="1585913" y="3506788"/>
          <p14:tracePt t="39223" x="1671638" y="3300413"/>
          <p14:tracePt t="39240" x="1689100" y="3146425"/>
          <p14:tracePt t="39256" x="1706563" y="3068638"/>
          <p14:tracePt t="39273" x="1671638" y="3025775"/>
          <p14:tracePt t="39290" x="1611313" y="3017838"/>
          <p14:tracePt t="39307" x="1535113" y="3051175"/>
          <p14:tracePt t="39325" x="1465263" y="3128963"/>
          <p14:tracePt t="39340" x="1406525" y="3222625"/>
          <p14:tracePt t="39340" x="1371600" y="3275013"/>
          <p14:tracePt t="39358" x="1328738" y="3360738"/>
          <p14:tracePt t="39374" x="1303338" y="3429000"/>
          <p14:tracePt t="39391" x="1285875" y="3479800"/>
          <p14:tracePt t="39407" x="1277938" y="3506788"/>
          <p14:tracePt t="39424" x="1277938" y="3532188"/>
          <p14:tracePt t="39441" x="1277938" y="3549650"/>
          <p14:tracePt t="39458" x="1277938" y="3565525"/>
          <p14:tracePt t="39878" x="1293813" y="3557588"/>
          <p14:tracePt t="39886" x="1328738" y="3514725"/>
          <p14:tracePt t="39895" x="1406525" y="3421063"/>
          <p14:tracePt t="39911" x="1492250" y="3308350"/>
          <p14:tracePt t="39928" x="1808163" y="2965450"/>
          <p14:tracePt t="39962" x="2032000" y="2751138"/>
          <p14:tracePt t="39978" x="2228850" y="2563813"/>
          <p14:tracePt t="39995" x="2417763" y="2349500"/>
          <p14:tracePt t="40011" x="2606675" y="2117725"/>
          <p14:tracePt t="40029" x="2717800" y="1954213"/>
          <p14:tracePt t="40045" x="2811463" y="1792288"/>
          <p14:tracePt t="40045" x="2854325" y="1722438"/>
          <p14:tracePt t="40062" x="2949575" y="1560513"/>
          <p14:tracePt t="40079" x="3008313" y="1439863"/>
          <p14:tracePt t="40096" x="3068638" y="1328738"/>
          <p14:tracePt t="40112" x="3128963" y="1243013"/>
          <p14:tracePt t="40129" x="3179763" y="1165225"/>
          <p14:tracePt t="40145" x="3206750" y="1114425"/>
          <p14:tracePt t="40163" x="3222625" y="1071563"/>
          <p14:tracePt t="40179" x="3257550" y="1028700"/>
          <p14:tracePt t="40196" x="3265488" y="985838"/>
          <p14:tracePt t="40213" x="3282950" y="960438"/>
          <p14:tracePt t="40230" x="3300413" y="925513"/>
          <p14:tracePt t="40246" x="3308350" y="908050"/>
          <p14:tracePt t="40511" x="3308350" y="917575"/>
          <p14:tracePt t="40512" x="3308350" y="960438"/>
          <p14:tracePt t="40531" x="3308350" y="1011238"/>
          <p14:tracePt t="40549" x="3300413" y="1089025"/>
          <p14:tracePt t="40565" x="3292475" y="1165225"/>
          <p14:tracePt t="40565" x="3292475" y="1200150"/>
          <p14:tracePt t="40582" x="3282950" y="1250950"/>
          <p14:tracePt t="40598" x="3282950" y="1336675"/>
          <p14:tracePt t="40615" x="3275013" y="1422400"/>
          <p14:tracePt t="40632" x="3265488" y="1500188"/>
          <p14:tracePt t="40649" x="3257550" y="1593850"/>
          <p14:tracePt t="40665" x="3232150" y="1706563"/>
          <p14:tracePt t="40682" x="3197225" y="1825625"/>
          <p14:tracePt t="40699" x="3163888" y="1997075"/>
          <p14:tracePt t="40715" x="3128963" y="2178050"/>
          <p14:tracePt t="40732" x="3078163" y="2400300"/>
          <p14:tracePt t="40749" x="3025775" y="2597150"/>
          <p14:tracePt t="40766" x="2982913" y="2854325"/>
          <p14:tracePt t="40782" x="2965450" y="2957513"/>
          <p14:tracePt t="40799" x="2949575" y="3035300"/>
          <p14:tracePt t="40816" x="2949575" y="3068638"/>
          <p14:tracePt t="40833" x="2949575" y="3103563"/>
          <p14:tracePt t="40849" x="2949575" y="3121025"/>
          <p14:tracePt t="40866" x="2932113" y="3171825"/>
          <p14:tracePt t="40883" x="2922588" y="3214688"/>
          <p14:tracePt t="40900" x="2914650" y="3257550"/>
          <p14:tracePt t="40916" x="2906713" y="3282950"/>
          <p14:tracePt t="40934" x="2897188" y="3292475"/>
          <p14:tracePt t="41118" x="2897188" y="3300413"/>
          <p14:tracePt t="41742" x="2906713" y="3300413"/>
          <p14:tracePt t="41749" x="2932113" y="3300413"/>
          <p14:tracePt t="41755" x="3043238" y="3275013"/>
          <p14:tracePt t="41771" x="3249613" y="3197225"/>
          <p14:tracePt t="41789" x="3489325" y="3078163"/>
          <p14:tracePt t="41805" x="3865563" y="2854325"/>
          <p14:tracePt t="41805" x="4029075" y="2751138"/>
          <p14:tracePt t="41822" x="4311650" y="2563813"/>
          <p14:tracePt t="41839" x="4465638" y="2425700"/>
          <p14:tracePt t="41855" x="4568825" y="2306638"/>
          <p14:tracePt t="41872" x="4621213" y="2193925"/>
          <p14:tracePt t="41888" x="4646613" y="2117725"/>
          <p14:tracePt t="41906" x="4664075" y="2022475"/>
          <p14:tracePt t="41922" x="4689475" y="1963738"/>
          <p14:tracePt t="41939" x="4722813" y="1868488"/>
          <p14:tracePt t="41956" x="4765675" y="1808163"/>
          <p14:tracePt t="41972" x="4808538" y="1714500"/>
          <p14:tracePt t="41989" x="4826000" y="1628775"/>
          <p14:tracePt t="41989" x="4843463" y="1585913"/>
          <p14:tracePt t="42006" x="4878388" y="1500188"/>
          <p14:tracePt t="42023" x="4903788" y="1439863"/>
          <p14:tracePt t="42039" x="4911725" y="1397000"/>
          <p14:tracePt t="42056" x="4921250" y="1371600"/>
          <p14:tracePt t="42073" x="4921250" y="1363663"/>
          <p14:tracePt t="42142" x="4929188" y="1354138"/>
          <p14:tracePt t="42163" x="4937125" y="1354138"/>
          <p14:tracePt t="42174" x="4937125" y="1346200"/>
          <p14:tracePt t="42342" x="4937125" y="1354138"/>
          <p14:tracePt t="42350" x="4946650" y="1354138"/>
          <p14:tracePt t="42350" x="4946650" y="1371600"/>
          <p14:tracePt t="42374" x="4946650" y="1397000"/>
          <p14:tracePt t="42376" x="4954588" y="1439863"/>
          <p14:tracePt t="42392" x="4954588" y="1482725"/>
          <p14:tracePt t="42408" x="4954588" y="1525588"/>
          <p14:tracePt t="42425" x="4972050" y="1593850"/>
          <p14:tracePt t="42442" x="4979988" y="1636713"/>
          <p14:tracePt t="42459" x="4989513" y="1679575"/>
          <p14:tracePt t="42475" x="4989513" y="1739900"/>
          <p14:tracePt t="42492" x="4997450" y="1782763"/>
          <p14:tracePt t="42508" x="5006975" y="1843088"/>
          <p14:tracePt t="42525" x="5014913" y="1928813"/>
          <p14:tracePt t="42542" x="5014913" y="2100263"/>
          <p14:tracePt t="42559" x="5014913" y="2228850"/>
          <p14:tracePt t="42575" x="5006975" y="2374900"/>
          <p14:tracePt t="42592" x="5006975" y="2546350"/>
          <p14:tracePt t="42609" x="4997450" y="2700338"/>
          <p14:tracePt t="42626" x="4997450" y="2871788"/>
          <p14:tracePt t="42643" x="4989513" y="3008313"/>
          <p14:tracePt t="42659" x="4979988" y="3171825"/>
          <p14:tracePt t="42676" x="4972050" y="3300413"/>
          <p14:tracePt t="42693" x="4964113" y="3446463"/>
          <p14:tracePt t="42710" x="4954588" y="3557588"/>
          <p14:tracePt t="42726" x="4946650" y="3592513"/>
          <p14:tracePt t="42743" x="4946650" y="3600450"/>
          <p14:tracePt t="43029" x="4954588" y="3600450"/>
          <p14:tracePt t="43045" x="4964113" y="3600450"/>
          <p14:tracePt t="43046" x="4997450" y="3565525"/>
          <p14:tracePt t="43046" x="5032375" y="3522663"/>
          <p14:tracePt t="43062" x="5151438" y="3421063"/>
          <p14:tracePt t="43079" x="5314950" y="3275013"/>
          <p14:tracePt t="43096" x="5494338" y="3121025"/>
          <p14:tracePt t="43112" x="5718175" y="2949575"/>
          <p14:tracePt t="43129" x="5872163" y="2811463"/>
          <p14:tracePt t="43145" x="6000750" y="2674938"/>
          <p14:tracePt t="43163" x="6103938" y="2528888"/>
          <p14:tracePt t="43179" x="6180138" y="2417763"/>
          <p14:tracePt t="43196" x="6232525" y="2322513"/>
          <p14:tracePt t="43212" x="6292850" y="2220913"/>
          <p14:tracePt t="43212" x="6318250" y="2178050"/>
          <p14:tracePt t="43230" x="6361113" y="2082800"/>
          <p14:tracePt t="43246" x="6386513" y="2014538"/>
          <p14:tracePt t="43263" x="6411913" y="1936750"/>
          <p14:tracePt t="43281" x="6421438" y="1893888"/>
          <p14:tracePt t="43296" x="6437313" y="1851025"/>
          <p14:tracePt t="43313" x="6446838" y="1817688"/>
          <p14:tracePt t="43329" x="6464300" y="1774825"/>
          <p14:tracePt t="43346" x="6480175" y="1749425"/>
          <p14:tracePt t="43363" x="6480175" y="1731963"/>
          <p14:tracePt t="43438" x="6489700" y="1731963"/>
          <p14:tracePt t="43470" x="6489700" y="1749425"/>
          <p14:tracePt t="43480" x="6489700" y="1774825"/>
          <p14:tracePt t="43481" x="6489700" y="1843088"/>
          <p14:tracePt t="43497" x="6507163" y="1963738"/>
          <p14:tracePt t="43514" x="6507163" y="2125663"/>
          <p14:tracePt t="43531" x="6507163" y="2339975"/>
          <p14:tracePt t="43548" x="6507163" y="2503488"/>
          <p14:tracePt t="43564" x="6507163" y="2665413"/>
          <p14:tracePt t="43581" x="6515100" y="2794000"/>
          <p14:tracePt t="43598" x="6523038" y="3000375"/>
          <p14:tracePt t="43615" x="6532563" y="3121025"/>
          <p14:tracePt t="43631" x="6550025" y="3240088"/>
          <p14:tracePt t="43648" x="6550025" y="3317875"/>
          <p14:tracePt t="43665" x="6557963" y="3335338"/>
          <p14:tracePt t="43681" x="6557963" y="3343275"/>
          <p14:tracePt t="43831" x="6565900" y="3343275"/>
          <p14:tracePt t="43927" x="6575425" y="3343275"/>
          <p14:tracePt t="44390" x="6583363" y="3343275"/>
          <p14:tracePt t="44494" x="6592888" y="3343275"/>
          <p14:tracePt t="44558" x="6600825" y="3343275"/>
          <p14:tracePt t="44734" x="6600825" y="3351213"/>
          <p14:tracePt t="44783" x="6600825" y="3360738"/>
          <p14:tracePt t="44815" x="6608763" y="3360738"/>
          <p14:tracePt t="44936" x="6608763" y="3368675"/>
          <p14:tracePt t="45014" x="6608763" y="3378200"/>
          <p14:tracePt t="45030" x="6608763" y="3386138"/>
          <p14:tracePt t="45039" x="6608763" y="3394075"/>
          <p14:tracePt t="45086" x="6608763" y="3403600"/>
          <p14:tracePt t="45190" x="6608763" y="3411538"/>
          <p14:tracePt t="45558" x="6608763" y="3421063"/>
          <p14:tracePt t="46046" x="6600825" y="3421063"/>
          <p14:tracePt t="46078" x="6600825" y="3411538"/>
          <p14:tracePt t="46086" x="6600825" y="3403600"/>
          <p14:tracePt t="46095" x="6600825" y="3394075"/>
          <p14:tracePt t="46222" x="6592888" y="3394075"/>
          <p14:tracePt t="46254" x="6583363" y="3394075"/>
          <p14:tracePt t="46342" x="6575425" y="3394075"/>
          <p14:tracePt t="46382" x="6565900" y="3394075"/>
          <p14:tracePt t="46398" x="6557963" y="3394075"/>
          <p14:tracePt t="46414" x="6550025" y="3394075"/>
          <p14:tracePt t="46429" x="6507163" y="3394075"/>
          <p14:tracePt t="46431" x="6446838" y="3403600"/>
          <p14:tracePt t="46447" x="6403975" y="3403600"/>
          <p14:tracePt t="46463" x="6378575" y="3378200"/>
          <p14:tracePt t="46480" x="6326188" y="3325813"/>
          <p14:tracePt t="46497" x="6197600" y="3240088"/>
          <p14:tracePt t="46514" x="6000750" y="3136900"/>
          <p14:tracePt t="46530" x="5607050" y="2974975"/>
          <p14:tracePt t="46547" x="5229225" y="2836863"/>
          <p14:tracePt t="46563" x="4835525" y="2692400"/>
          <p14:tracePt t="46581" x="4594225" y="2614613"/>
          <p14:tracePt t="46597" x="4371975" y="2571750"/>
          <p14:tracePt t="46597" x="4243388" y="2546350"/>
          <p14:tracePt t="46614" x="4064000" y="2536825"/>
          <p14:tracePt t="46631" x="3875088" y="2536825"/>
          <p14:tracePt t="46647" x="3754438" y="2571750"/>
          <p14:tracePt t="46664" x="3625850" y="2640013"/>
          <p14:tracePt t="46681" x="3506788" y="2735263"/>
          <p14:tracePt t="46698" x="3411538" y="2828925"/>
          <p14:tracePt t="46714" x="3343275" y="2914650"/>
          <p14:tracePt t="46732" x="3282950" y="3008313"/>
          <p14:tracePt t="46748" x="3232150" y="3078163"/>
          <p14:tracePt t="46765" x="3222625" y="3111500"/>
          <p14:tracePt t="46781" x="3222625" y="3146425"/>
          <p14:tracePt t="46799" x="3232150" y="3154363"/>
          <p14:tracePt t="46815" x="3240088" y="3163888"/>
          <p14:tracePt t="46832" x="3249613" y="3163888"/>
          <p14:tracePt t="46848" x="3249613" y="3171825"/>
          <p14:tracePt t="46865" x="3257550" y="3171825"/>
          <p14:tracePt t="46882" x="3265488" y="3171825"/>
          <p14:tracePt t="46899" x="3300413" y="3179763"/>
          <p14:tracePt t="46915" x="3446463" y="3222625"/>
          <p14:tracePt t="46933" x="3668713" y="3282950"/>
          <p14:tracePt t="46949" x="4243388" y="3411538"/>
          <p14:tracePt t="46967" x="4611688" y="3471863"/>
          <p14:tracePt t="46982" x="5065713" y="3522663"/>
          <p14:tracePt t="46999" x="5375275" y="3557588"/>
          <p14:tracePt t="47016" x="5675313" y="3557588"/>
          <p14:tracePt t="47033" x="5897563" y="3557588"/>
          <p14:tracePt t="47050" x="6086475" y="3549650"/>
          <p14:tracePt t="47066" x="6207125" y="3522663"/>
          <p14:tracePt t="47083" x="6308725" y="3497263"/>
          <p14:tracePt t="47100" x="6446838" y="3436938"/>
          <p14:tracePt t="47117" x="6550025" y="3394075"/>
          <p14:tracePt t="47133" x="6737350" y="3308350"/>
          <p14:tracePt t="47151" x="6840538" y="3257550"/>
          <p14:tracePt t="47167" x="6900863" y="3232150"/>
          <p14:tracePt t="47184" x="6935788" y="3206750"/>
          <p14:tracePt t="47200" x="6951663" y="3189288"/>
          <p14:tracePt t="47217" x="6969125" y="3171825"/>
          <p14:tracePt t="47234" x="6986588" y="3163888"/>
          <p14:tracePt t="47251" x="6994525" y="3154363"/>
          <p14:tracePt t="47267" x="7004050" y="3154363"/>
          <p14:tracePt t="47335" x="7004050" y="3146425"/>
          <p14:tracePt t="47336" x="7011988" y="3146425"/>
          <p14:tracePt t="47894" x="7004050" y="3146425"/>
          <p14:tracePt t="48119" x="7004050" y="3154363"/>
          <p14:tracePt t="48142" x="7004050" y="3163888"/>
          <p14:tracePt t="48158" x="6994525" y="3163888"/>
          <p14:tracePt t="48174" x="6994525" y="3171825"/>
          <p14:tracePt t="48246" x="6994525" y="3179763"/>
          <p14:tracePt t="48278" x="6986588" y="3179763"/>
          <p14:tracePt t="48302" x="6986588" y="3189288"/>
          <p14:tracePt t="48326" x="6986588" y="3197225"/>
          <p14:tracePt t="48326" x="6978650" y="3197225"/>
          <p14:tracePt t="48340" x="6969125" y="3197225"/>
          <p14:tracePt t="48357" x="6969125" y="3206750"/>
          <p14:tracePt t="48373" x="6961188" y="3206750"/>
          <p14:tracePt t="48422" x="6951663" y="3206750"/>
          <p14:tracePt t="48430" x="6951663" y="3214688"/>
          <p14:tracePt t="48443" x="6943725" y="3214688"/>
          <p14:tracePt t="48457" x="6935788" y="3214688"/>
          <p14:tracePt t="48474" x="6935788" y="3222625"/>
          <p14:tracePt t="48491" x="6908800" y="3232150"/>
          <p14:tracePt t="48507" x="6883400" y="3240088"/>
          <p14:tracePt t="48524" x="6850063" y="3249613"/>
          <p14:tracePt t="48541" x="6815138" y="3249613"/>
          <p14:tracePt t="48558" x="6807200" y="3249613"/>
          <p14:tracePt t="48574" x="6797675" y="3249613"/>
          <p14:tracePt t="48591" x="6797675" y="3240088"/>
          <p14:tracePt t="48608" x="6797675" y="3232150"/>
          <p14:tracePt t="48625" x="6797675" y="3222625"/>
          <p14:tracePt t="48642" x="6789738" y="3214688"/>
          <p14:tracePt t="48658" x="6780213" y="3206750"/>
          <p14:tracePt t="48675" x="6772275" y="3197225"/>
          <p14:tracePt t="48692" x="6772275" y="3189288"/>
          <p14:tracePt t="48709" x="6772275" y="3179763"/>
          <p14:tracePt t="48758" x="6772275" y="3171825"/>
          <p14:tracePt t="48768" x="6772275" y="3163888"/>
          <p14:tracePt t="48775" x="6764338" y="3163888"/>
          <p14:tracePt t="48792" x="6754813" y="3146425"/>
          <p14:tracePt t="48809" x="6746875" y="3121025"/>
          <p14:tracePt t="48826" x="6746875" y="3103563"/>
          <p14:tracePt t="48843" x="6746875" y="3086100"/>
          <p14:tracePt t="48859" x="6746875" y="3078163"/>
          <p14:tracePt t="48876" x="6746875" y="3060700"/>
          <p14:tracePt t="48893" x="6754813" y="3051175"/>
          <p14:tracePt t="48910" x="6754813" y="3035300"/>
          <p14:tracePt t="48926" x="6772275" y="3025775"/>
          <p14:tracePt t="48944" x="6772275" y="3008313"/>
          <p14:tracePt t="48960" x="6789738" y="2982913"/>
          <p14:tracePt t="48977" x="6807200" y="2965450"/>
          <p14:tracePt t="48994" x="6823075" y="2949575"/>
          <p14:tracePt t="49010" x="6832600" y="2932113"/>
          <p14:tracePt t="49027" x="6840538" y="2922588"/>
          <p14:tracePt t="49043" x="6850063" y="2914650"/>
          <p14:tracePt t="49061" x="6850063" y="2906713"/>
          <p14:tracePt t="49077" x="6840538" y="2889250"/>
          <p14:tracePt t="49094" x="6797675" y="2863850"/>
          <p14:tracePt t="49111" x="6686550" y="2846388"/>
          <p14:tracePt t="49128" x="6575425" y="2803525"/>
          <p14:tracePt t="49144" x="6369050" y="2760663"/>
          <p14:tracePt t="49161" x="6223000" y="2725738"/>
          <p14:tracePt t="49178" x="6069013" y="2700338"/>
          <p14:tracePt t="49195" x="5915025" y="2657475"/>
          <p14:tracePt t="49211" x="5683250" y="2606675"/>
          <p14:tracePt t="49228" x="5461000" y="2571750"/>
          <p14:tracePt t="49245" x="5221288" y="2536825"/>
          <p14:tracePt t="49245" x="5065713" y="2536825"/>
          <p14:tracePt t="49262" x="4826000" y="2528888"/>
          <p14:tracePt t="49278" x="4586288" y="2528888"/>
          <p14:tracePt t="49295" x="4440238" y="2528888"/>
          <p14:tracePt t="49312" x="4379913" y="2546350"/>
          <p14:tracePt t="49328" x="4346575" y="2554288"/>
          <p14:tracePt t="49345" x="4303713" y="2579688"/>
          <p14:tracePt t="49362" x="4192588" y="2597150"/>
          <p14:tracePt t="49379" x="4003675" y="2606675"/>
          <p14:tracePt t="49395" x="3694113" y="2614613"/>
          <p14:tracePt t="49413" x="3436938" y="2614613"/>
          <p14:tracePt t="49429" x="2965450" y="2640013"/>
          <p14:tracePt t="49446" x="2717800" y="2657475"/>
          <p14:tracePt t="49463" x="2528888" y="2674938"/>
          <p14:tracePt t="49480" x="2408238" y="2692400"/>
          <p14:tracePt t="49496" x="2289175" y="2692400"/>
          <p14:tracePt t="49513" x="2203450" y="2692400"/>
          <p14:tracePt t="49529" x="2117725" y="2692400"/>
          <p14:tracePt t="49546" x="2065338" y="2674938"/>
          <p14:tracePt t="49563" x="2006600" y="2640013"/>
          <p14:tracePt t="49580" x="1971675" y="2589213"/>
          <p14:tracePt t="49597" x="1920875" y="2536825"/>
          <p14:tracePt t="49613" x="1757363" y="2408238"/>
          <p14:tracePt t="49631" x="1457325" y="2271713"/>
          <p14:tracePt t="49647" x="1165225" y="2185988"/>
          <p14:tracePt t="49664" x="874713" y="2108200"/>
          <p14:tracePt t="49680" x="736600" y="2057400"/>
          <p14:tracePt t="49697" x="703263" y="2032000"/>
          <p14:tracePt t="49714" x="720725" y="1989138"/>
          <p14:tracePt t="49731" x="779463" y="1903413"/>
          <p14:tracePt t="49747" x="874713" y="1774825"/>
          <p14:tracePt t="49764" x="968375" y="1654175"/>
          <p14:tracePt t="49781" x="1089025" y="1474788"/>
          <p14:tracePt t="49798" x="1106488" y="1431925"/>
          <p14:tracePt t="49814" x="1106488" y="1414463"/>
          <p14:tracePt t="49831" x="1063625" y="1397000"/>
          <p14:tracePt t="49848" x="968375" y="1397000"/>
          <p14:tracePt t="49865" x="874713" y="1397000"/>
          <p14:tracePt t="49881" x="814388" y="1397000"/>
          <p14:tracePt t="49898" x="806450" y="1397000"/>
          <p14:tracePt t="49934" x="806450" y="1389063"/>
          <p14:tracePt t="49934" x="814388" y="1371600"/>
          <p14:tracePt t="49949" x="831850" y="1328738"/>
          <p14:tracePt t="49965" x="865188" y="1277938"/>
          <p14:tracePt t="49982" x="865188" y="1268413"/>
          <p14:tracePt t="50046" x="874713" y="1277938"/>
          <p14:tracePt t="50054" x="874713" y="1285875"/>
          <p14:tracePt t="50182" x="882650" y="1285875"/>
          <p14:tracePt t="50190" x="900113" y="1293813"/>
          <p14:tracePt t="50200" x="993775" y="1320800"/>
          <p14:tracePt t="50217" x="1131888" y="1328738"/>
          <p14:tracePt t="50234" x="1250950" y="1328738"/>
          <p14:tracePt t="50251" x="1346200" y="1320800"/>
          <p14:tracePt t="50267" x="1363663" y="1311275"/>
          <p14:tracePt t="50334" x="1371600" y="1311275"/>
          <p14:tracePt t="50335" x="1397000" y="1311275"/>
          <p14:tracePt t="50351" x="1508125" y="1328738"/>
          <p14:tracePt t="50368" x="1749425" y="1379538"/>
          <p14:tracePt t="50384" x="1989138" y="1414463"/>
          <p14:tracePt t="50401" x="2254250" y="1439863"/>
          <p14:tracePt t="50418" x="2425700" y="1439863"/>
          <p14:tracePt t="50435" x="2511425" y="1439863"/>
          <p14:tracePt t="50510" x="2520950" y="1439863"/>
          <p14:tracePt t="50511" x="2520950" y="1457325"/>
          <p14:tracePt t="50523" x="2554288" y="1482725"/>
          <p14:tracePt t="50535" x="2614613" y="1508125"/>
          <p14:tracePt t="50552" x="2700338" y="1525588"/>
          <p14:tracePt t="50569" x="2828925" y="1560513"/>
          <p14:tracePt t="50585" x="2957513" y="1585913"/>
          <p14:tracePt t="50602" x="3103563" y="1628775"/>
          <p14:tracePt t="50619" x="3240088" y="1671638"/>
          <p14:tracePt t="50636" x="3386138" y="1714500"/>
          <p14:tracePt t="50653" x="3497263" y="1739900"/>
          <p14:tracePt t="50669" x="3651250" y="1749425"/>
          <p14:tracePt t="50686" x="3746500" y="1749425"/>
          <p14:tracePt t="50703" x="3883025" y="1749425"/>
          <p14:tracePt t="50720" x="4011613" y="1739900"/>
          <p14:tracePt t="50736" x="4183063" y="1731963"/>
          <p14:tracePt t="50753" x="4337050" y="1731963"/>
          <p14:tracePt t="50770" x="4500563" y="1731963"/>
          <p14:tracePt t="50787" x="4629150" y="1731963"/>
          <p14:tracePt t="50803" x="4749800" y="1731963"/>
          <p14:tracePt t="50820" x="4868863" y="1739900"/>
          <p14:tracePt t="50837" x="5022850" y="1749425"/>
          <p14:tracePt t="50837" x="5083175" y="1749425"/>
          <p14:tracePt t="50854" x="5221288" y="1757363"/>
          <p14:tracePt t="50870" x="5375275" y="1757363"/>
          <p14:tracePt t="50887" x="5494338" y="1765300"/>
          <p14:tracePt t="50904" x="5614988" y="1774825"/>
          <p14:tracePt t="50921" x="5700713" y="1774825"/>
          <p14:tracePt t="50937" x="5821363" y="1782763"/>
          <p14:tracePt t="50954" x="5940425" y="1782763"/>
          <p14:tracePt t="50971" x="6078538" y="1782763"/>
          <p14:tracePt t="50988" x="6223000" y="1782763"/>
          <p14:tracePt t="51005" x="6361113" y="1782763"/>
          <p14:tracePt t="51005" x="6421438" y="1782763"/>
          <p14:tracePt t="51022" x="6515100" y="1782763"/>
          <p14:tracePt t="51038" x="6600825" y="1782763"/>
          <p14:tracePt t="51055" x="6643688" y="1782763"/>
          <p14:tracePt t="51072" x="6678613" y="1782763"/>
          <p14:tracePt t="51088" x="6729413" y="1782763"/>
          <p14:tracePt t="51105" x="6772275" y="1774825"/>
          <p14:tracePt t="51122" x="6797675" y="1774825"/>
          <p14:tracePt t="51139" x="6807200" y="1765300"/>
          <p14:tracePt t="51155" x="6815138" y="1765300"/>
          <p14:tracePt t="51318" x="6807200" y="1765300"/>
          <p14:tracePt t="51321" x="6789738" y="1765300"/>
          <p14:tracePt t="51340" x="6754813" y="1765300"/>
          <p14:tracePt t="51357" x="6678613" y="1765300"/>
          <p14:tracePt t="51373" x="6540500" y="1765300"/>
          <p14:tracePt t="51406" x="6437313" y="1765300"/>
          <p14:tracePt t="51408" x="6343650" y="1765300"/>
          <p14:tracePt t="51424" x="6257925" y="1765300"/>
          <p14:tracePt t="51440" x="6207125" y="1757363"/>
          <p14:tracePt t="51458" x="6137275" y="1757363"/>
          <p14:tracePt t="51473" x="6026150" y="1757363"/>
          <p14:tracePt t="51491" x="5794375" y="1757363"/>
          <p14:tracePt t="51507" x="5503863" y="1757363"/>
          <p14:tracePt t="51524" x="5032375" y="1757363"/>
          <p14:tracePt t="51540" x="4594225" y="1757363"/>
          <p14:tracePt t="51540" x="4354513" y="1757363"/>
          <p14:tracePt t="51558" x="3925888" y="1757363"/>
          <p14:tracePt t="51574" x="3721100" y="1757363"/>
          <p14:tracePt t="51591" x="3600450" y="1757363"/>
          <p14:tracePt t="51608" x="3549650" y="1757363"/>
          <p14:tracePt t="51624" x="3421063" y="1757363"/>
          <p14:tracePt t="51641" x="3222625" y="1757363"/>
          <p14:tracePt t="51658" x="2863850" y="1757363"/>
          <p14:tracePt t="51675" x="2289175" y="1757363"/>
          <p14:tracePt t="51691" x="1714500" y="1757363"/>
          <p14:tracePt t="51708" x="1063625" y="1782763"/>
          <p14:tracePt t="51725" x="522288" y="1800225"/>
          <p14:tracePt t="51742" x="334963" y="1817688"/>
          <p14:tracePt t="51758" x="265113" y="1825625"/>
          <p14:tracePt t="51775" x="239713" y="1835150"/>
          <p14:tracePt t="51792" x="196850" y="1843088"/>
          <p14:tracePt t="51809" x="171450" y="1843088"/>
          <p14:tracePt t="51825" x="128588" y="1843088"/>
          <p14:tracePt t="51842" x="93663" y="1843088"/>
          <p14:tracePt t="51859" x="85725" y="1843088"/>
          <p14:tracePt t="51942" x="85725" y="1835150"/>
          <p14:tracePt t="51959" x="93663" y="1825625"/>
          <p14:tracePt t="51960" x="153988" y="1808163"/>
          <p14:tracePt t="51976" x="282575" y="1800225"/>
          <p14:tracePt t="51993" x="565150" y="1800225"/>
          <p14:tracePt t="52010" x="925513" y="1800225"/>
          <p14:tracePt t="52027" x="1525588" y="1800225"/>
          <p14:tracePt t="52044" x="1868488" y="1792288"/>
          <p14:tracePt t="52060" x="2117725" y="1774825"/>
          <p14:tracePt t="52077" x="2289175" y="1757363"/>
          <p14:tracePt t="52094" x="2400300" y="1757363"/>
          <p14:tracePt t="52110" x="2468563" y="1757363"/>
          <p14:tracePt t="52127" x="2563813" y="1757363"/>
          <p14:tracePt t="52143" x="2657475" y="1765300"/>
          <p14:tracePt t="52161" x="2725738" y="1774825"/>
          <p14:tracePt t="52177" x="2743200" y="1774825"/>
          <p14:tracePt t="52299" x="2743200" y="1782763"/>
          <p14:tracePt t="52862" x="2735263" y="1782763"/>
          <p14:tracePt t="52886" x="2725738" y="1792288"/>
          <p14:tracePt t="52902" x="2717800" y="1792288"/>
          <p14:tracePt t="52910" x="2708275" y="1800225"/>
          <p14:tracePt t="52916" x="2665413" y="1808163"/>
          <p14:tracePt t="52931" x="2614613" y="1835150"/>
          <p14:tracePt t="52948" x="2554288" y="1868488"/>
          <p14:tracePt t="52965" x="2486025" y="1928813"/>
          <p14:tracePt t="52982" x="2451100" y="1979613"/>
          <p14:tracePt t="52998" x="2451100" y="2022475"/>
          <p14:tracePt t="53016" x="2451100" y="2074863"/>
          <p14:tracePt t="53032" x="2451100" y="2125663"/>
          <p14:tracePt t="53050" x="2468563" y="2193925"/>
          <p14:tracePt t="53065" x="2468563" y="2254250"/>
          <p14:tracePt t="53083" x="2478088" y="2314575"/>
          <p14:tracePt t="53099" x="2511425" y="2392363"/>
          <p14:tracePt t="53116" x="2536825" y="2460625"/>
          <p14:tracePt t="53132" x="2606675" y="2554288"/>
          <p14:tracePt t="53132" x="2640013" y="2597150"/>
          <p14:tracePt t="53150" x="2751138" y="2682875"/>
          <p14:tracePt t="53166" x="2897188" y="2786063"/>
          <p14:tracePt t="53183" x="3094038" y="2863850"/>
          <p14:tracePt t="53199" x="3368675" y="2932113"/>
          <p14:tracePt t="53216" x="3678238" y="2992438"/>
          <p14:tracePt t="53233" x="4071938" y="3025775"/>
          <p14:tracePt t="53250" x="4321175" y="3043238"/>
          <p14:tracePt t="53266" x="4543425" y="3043238"/>
          <p14:tracePt t="53284" x="4706938" y="3051175"/>
          <p14:tracePt t="53300" x="4903788" y="3060700"/>
          <p14:tracePt t="53317" x="5092700" y="3086100"/>
          <p14:tracePt t="53317" x="5194300" y="3086100"/>
          <p14:tracePt t="53334" x="5418138" y="3086100"/>
          <p14:tracePt t="53350" x="5564188" y="3078163"/>
          <p14:tracePt t="53367" x="5718175" y="3017838"/>
          <p14:tracePt t="53384" x="5803900" y="2965450"/>
          <p14:tracePt t="53401" x="5864225" y="2889250"/>
          <p14:tracePt t="53417" x="5889625" y="2803525"/>
          <p14:tracePt t="53434" x="5897563" y="2692400"/>
          <p14:tracePt t="53451" x="5897563" y="2589213"/>
          <p14:tracePt t="53468" x="5897563" y="2468563"/>
          <p14:tracePt t="53484" x="5880100" y="2382838"/>
          <p14:tracePt t="53484" x="5864225" y="2332038"/>
          <p14:tracePt t="53502" x="5854700" y="2220913"/>
          <p14:tracePt t="53518" x="5829300" y="2135188"/>
          <p14:tracePt t="53535" x="5778500" y="2049463"/>
          <p14:tracePt t="53551" x="5649913" y="1971675"/>
          <p14:tracePt t="53568" x="5332413" y="1860550"/>
          <p14:tracePt t="53585" x="4979988" y="1757363"/>
          <p14:tracePt t="53602" x="4508500" y="1663700"/>
          <p14:tracePt t="53619" x="4097338" y="1585913"/>
          <p14:tracePt t="53635" x="3600450" y="1535113"/>
          <p14:tracePt t="53652" x="2974975" y="1517650"/>
          <p14:tracePt t="53668" x="2271713" y="1535113"/>
          <p14:tracePt t="53686" x="1997075" y="1620838"/>
          <p14:tracePt t="53702" x="1792288" y="1739900"/>
          <p14:tracePt t="53719" x="1593850" y="1936750"/>
          <p14:tracePt t="53736" x="1465263" y="2100263"/>
          <p14:tracePt t="53753" x="1354138" y="2263775"/>
          <p14:tracePt t="53769" x="1320800" y="2322513"/>
          <p14:tracePt t="53786" x="1311275" y="2357438"/>
          <p14:tracePt t="53861" x="1311275" y="2349500"/>
          <p14:tracePt t="53869" x="1311275" y="2322513"/>
          <p14:tracePt t="53887" x="1311275" y="2314575"/>
          <p14:tracePt t="54134" x="1320800" y="2314575"/>
          <p14:tracePt t="54150" x="1320800" y="2306638"/>
          <p14:tracePt t="54153" x="1328738" y="2254250"/>
          <p14:tracePt t="54173" x="1371600" y="2135188"/>
          <p14:tracePt t="54188" x="1439863" y="1971675"/>
          <p14:tracePt t="54188" x="1482725" y="1860550"/>
          <p14:tracePt t="54206" x="1628775" y="1568450"/>
          <p14:tracePt t="54222" x="1749425" y="1354138"/>
          <p14:tracePt t="54239" x="1860550" y="1192213"/>
          <p14:tracePt t="54255" x="1893888" y="1149350"/>
          <p14:tracePt t="54302" x="1893888" y="1165225"/>
          <p14:tracePt t="54309" x="1893888" y="1346200"/>
          <p14:tracePt t="54322" x="1893888" y="1577975"/>
          <p14:tracePt t="54339" x="1911350" y="1843088"/>
          <p14:tracePt t="54356" x="1946275" y="1989138"/>
          <p14:tracePt t="54372" x="1979613" y="2057400"/>
          <p14:tracePt t="54390" x="2014538" y="2057400"/>
          <p14:tracePt t="54406" x="2108200" y="1997075"/>
          <p14:tracePt t="54423" x="2332038" y="1860550"/>
          <p14:tracePt t="54439" x="2632075" y="1697038"/>
          <p14:tracePt t="54457" x="3017838" y="1508125"/>
          <p14:tracePt t="54473" x="3265488" y="1422400"/>
          <p14:tracePt t="54490" x="3386138" y="1397000"/>
          <p14:tracePt t="54506" x="3394075" y="1397000"/>
          <p14:tracePt t="54524" x="3394075" y="1431925"/>
          <p14:tracePt t="54540" x="3386138" y="1560513"/>
          <p14:tracePt t="54540" x="3378200" y="1628775"/>
          <p14:tracePt t="54557" x="3368675" y="1671638"/>
          <p14:tracePt t="54557" x="3368675" y="1722438"/>
          <p14:tracePt t="54574" x="3394075" y="1792288"/>
          <p14:tracePt t="54591" x="3429000" y="1817688"/>
          <p14:tracePt t="54607" x="3514725" y="1825625"/>
          <p14:tracePt t="54624" x="3678238" y="1800225"/>
          <p14:tracePt t="54641" x="3892550" y="1739900"/>
          <p14:tracePt t="54657" x="4157663" y="1671638"/>
          <p14:tracePt t="54674" x="4364038" y="1636713"/>
          <p14:tracePt t="54691" x="4440238" y="1636713"/>
          <p14:tracePt t="54708" x="4449763" y="1654175"/>
          <p14:tracePt t="54724" x="4440238" y="1774825"/>
          <p14:tracePt t="54724" x="4406900" y="1911350"/>
          <p14:tracePt t="54742" x="4371975" y="2125663"/>
          <p14:tracePt t="54758" x="4337050" y="2306638"/>
          <p14:tracePt t="54775" x="4354513" y="2400300"/>
          <p14:tracePt t="54791" x="4440238" y="2417763"/>
          <p14:tracePt t="54808" x="4689475" y="2349500"/>
          <p14:tracePt t="54825" x="5211763" y="2143125"/>
          <p14:tracePt t="54842" x="5665788" y="1893888"/>
          <p14:tracePt t="54858" x="5897563" y="1731963"/>
          <p14:tracePt t="54875" x="5957888" y="1671638"/>
          <p14:tracePt t="54910" x="5932488" y="1679575"/>
          <p14:tracePt t="54910" x="5880100" y="1757363"/>
          <p14:tracePt t="54925" x="5726113" y="1989138"/>
          <p14:tracePt t="54942" x="5649913" y="2151063"/>
          <p14:tracePt t="54959" x="5622925" y="2211388"/>
          <p14:tracePt t="54976" x="5622925" y="2228850"/>
          <p14:tracePt t="55012" x="5632450" y="2220913"/>
          <p14:tracePt t="55030" x="5632450" y="2211388"/>
          <p14:tracePt t="55037" x="5632450" y="2193925"/>
          <p14:tracePt t="55045" x="5640388" y="2160588"/>
          <p14:tracePt t="55060" x="5640388" y="2143125"/>
          <p14:tracePt t="55077" x="5640388" y="2135188"/>
          <p14:tracePt t="55581" x="5665788" y="2135188"/>
          <p14:tracePt t="55596" x="5718175" y="2135188"/>
          <p14:tracePt t="55598" x="5751513" y="2125663"/>
          <p14:tracePt t="55613" x="5932488" y="2117725"/>
          <p14:tracePt t="55630" x="6051550" y="2117725"/>
          <p14:tracePt t="55646" x="6154738" y="2117725"/>
          <p14:tracePt t="55664" x="6215063" y="2125663"/>
          <p14:tracePt t="55680" x="6240463" y="2135188"/>
          <p14:tracePt t="55697" x="6257925" y="2143125"/>
          <p14:tracePt t="55713" x="6257925" y="2151063"/>
          <p14:tracePt t="55730" x="6265863" y="2160588"/>
          <p14:tracePt t="55746" x="6275388" y="2178050"/>
          <p14:tracePt t="55862" x="6275388" y="2185988"/>
          <p14:tracePt t="55881" x="6275388" y="2193925"/>
          <p14:tracePt t="55883" x="6275388" y="2203450"/>
          <p14:tracePt t="55897" x="6275388" y="2211388"/>
          <p14:tracePt t="56517" x="6283325" y="2211388"/>
          <p14:tracePt t="58350" x="6283325" y="2220913"/>
          <p14:tracePt t="58372" x="6283325" y="2228850"/>
          <p14:tracePt t="58379" x="6275388" y="2246313"/>
          <p14:tracePt t="58395" x="6275388" y="2254250"/>
          <p14:tracePt t="58412" x="6265863" y="2263775"/>
          <p14:tracePt t="58428" x="6265863" y="2271713"/>
          <p14:tracePt t="58446" x="6257925" y="2289175"/>
          <p14:tracePt t="58462" x="6249988" y="2306638"/>
          <p14:tracePt t="58479" x="6223000" y="2332038"/>
          <p14:tracePt t="58496" x="6207125" y="2365375"/>
          <p14:tracePt t="58513" x="6180138" y="2400300"/>
          <p14:tracePt t="58529" x="6154738" y="2443163"/>
          <p14:tracePt t="58546" x="6129338" y="2478088"/>
          <p14:tracePt t="58563" x="6094413" y="2528888"/>
          <p14:tracePt t="58580" x="6061075" y="2571750"/>
          <p14:tracePt t="58596" x="6008688" y="2640013"/>
          <p14:tracePt t="58613" x="5965825" y="2708275"/>
          <p14:tracePt t="58613" x="5949950" y="2735263"/>
          <p14:tracePt t="58630" x="5897563" y="2828925"/>
          <p14:tracePt t="58646" x="5880100" y="2906713"/>
          <p14:tracePt t="58664" x="5846763" y="3008313"/>
          <p14:tracePt t="58680" x="5821363" y="3111500"/>
          <p14:tracePt t="58697" x="5786438" y="3222625"/>
          <p14:tracePt t="58713" x="5743575" y="3317875"/>
          <p14:tracePt t="58731" x="5708650" y="3386138"/>
          <p14:tracePt t="58747" x="5692775" y="3446463"/>
          <p14:tracePt t="58764" x="5683250" y="3489325"/>
          <p14:tracePt t="58780" x="5675313" y="3506788"/>
          <p14:tracePt t="58798" x="5675313" y="3522663"/>
          <p14:tracePt t="58814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4" name="Object 4"/>
          <p:cNvGraphicFramePr>
            <a:graphicFrameLocks noChangeAspect="1"/>
          </p:cNvGraphicFramePr>
          <p:nvPr>
            <p:ph idx="1"/>
          </p:nvPr>
        </p:nvGraphicFramePr>
        <p:xfrm>
          <a:off x="71438" y="1196975"/>
          <a:ext cx="9072562" cy="535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Image" r:id="rId6" imgW="3070122" imgH="1810822" progId="Photoshop.Image.5">
                  <p:embed/>
                </p:oleObj>
              </mc:Choice>
              <mc:Fallback>
                <p:oleObj name="Image" r:id="rId6" imgW="3070122" imgH="1810822" progId="Photoshop.Image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196975"/>
                        <a:ext cx="9072562" cy="535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kumimoji="1" lang="zh-CN" altLang="en-US" sz="3200" b="1" smtClean="0">
                <a:solidFill>
                  <a:srgbClr val="FF0066"/>
                </a:solidFill>
              </a:rPr>
              <a:t>如：</a:t>
            </a:r>
            <a:r>
              <a:rPr kumimoji="1" lang="en-US" altLang="zh-CN" sz="3200" b="1" smtClean="0">
                <a:solidFill>
                  <a:srgbClr val="FF0066"/>
                </a:solidFill>
              </a:rPr>
              <a:t>4</a:t>
            </a:r>
            <a:r>
              <a:rPr kumimoji="1" lang="zh-CN" altLang="en-US" sz="3200" b="1" smtClean="0">
                <a:solidFill>
                  <a:srgbClr val="FF0066"/>
                </a:solidFill>
              </a:rPr>
              <a:t>位动态</a:t>
            </a:r>
            <a:r>
              <a:rPr kumimoji="1" lang="en-US" altLang="zh-CN" sz="3200" b="1" smtClean="0">
                <a:solidFill>
                  <a:srgbClr val="FF0066"/>
                </a:solidFill>
              </a:rPr>
              <a:t>LED</a:t>
            </a:r>
            <a:r>
              <a:rPr kumimoji="1" lang="zh-CN" altLang="en-US" sz="3200" b="1" smtClean="0">
                <a:solidFill>
                  <a:srgbClr val="FF0066"/>
                </a:solidFill>
              </a:rPr>
              <a:t>显示器电路</a:t>
            </a:r>
          </a:p>
        </p:txBody>
      </p:sp>
      <p:sp>
        <p:nvSpPr>
          <p:cNvPr id="37892" name="Text Box 8"/>
          <p:cNvSpPr txBox="1">
            <a:spLocks noChangeArrowheads="1"/>
          </p:cNvSpPr>
          <p:nvPr/>
        </p:nvSpPr>
        <p:spPr bwMode="auto">
          <a:xfrm>
            <a:off x="3348038" y="6165850"/>
            <a:ext cx="2016125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39"/>
    </mc:Choice>
    <mc:Fallback>
      <p:transition spd="slow" advTm="107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78" x="2193925" y="2108200"/>
          <p14:tracePt t="5724" x="2193925" y="2100263"/>
          <p14:tracePt t="6355" x="2193925" y="2108200"/>
          <p14:tracePt t="6370" x="2193925" y="2117725"/>
          <p14:tracePt t="6371" x="2193925" y="2125663"/>
          <p14:tracePt t="6412" x="2193925" y="2135188"/>
          <p14:tracePt t="6417" x="2193925" y="2143125"/>
          <p14:tracePt t="6420" x="2193925" y="2151063"/>
          <p14:tracePt t="6437" x="2193925" y="2160588"/>
          <p14:tracePt t="6455" x="2193925" y="2168525"/>
          <p14:tracePt t="6471" x="2193925" y="2185988"/>
          <p14:tracePt t="6488" x="2193925" y="2193925"/>
          <p14:tracePt t="6504" x="2193925" y="2203450"/>
          <p14:tracePt t="6521" x="2193925" y="2211388"/>
          <p14:tracePt t="6556" x="2193925" y="2220913"/>
          <p14:tracePt t="6556" x="2193925" y="2228850"/>
          <p14:tracePt t="6571" x="2203450" y="2236788"/>
          <p14:tracePt t="6588" x="2203450" y="2254250"/>
          <p14:tracePt t="6628" x="2211388" y="2254250"/>
          <p14:tracePt t="6640" x="2220913" y="2263775"/>
          <p14:tracePt t="6655" x="2236788" y="2263775"/>
          <p14:tracePt t="6672" x="2254250" y="2263775"/>
          <p14:tracePt t="6688" x="2271713" y="2263775"/>
          <p14:tracePt t="6706" x="2289175" y="2263775"/>
          <p14:tracePt t="6722" x="2306638" y="2263775"/>
          <p14:tracePt t="6739" x="2322513" y="2263775"/>
          <p14:tracePt t="6755" x="2349500" y="2271713"/>
          <p14:tracePt t="6773" x="2374900" y="2289175"/>
          <p14:tracePt t="6789" x="2417763" y="2322513"/>
          <p14:tracePt t="6806" x="2468563" y="2357438"/>
          <p14:tracePt t="6822" x="2520950" y="2400300"/>
          <p14:tracePt t="6840" x="2528888" y="2443163"/>
          <p14:tracePt t="6856" x="2546350" y="2511425"/>
          <p14:tracePt t="6874" x="2563813" y="2536825"/>
          <p14:tracePt t="7092" x="2571750" y="2536825"/>
          <p14:tracePt t="7100" x="2563813" y="2528888"/>
          <p14:tracePt t="7108" x="2528888" y="2520950"/>
          <p14:tracePt t="7125" x="2520950" y="2503488"/>
          <p14:tracePt t="7141" x="2571750" y="2443163"/>
          <p14:tracePt t="7158" x="2657475" y="2400300"/>
          <p14:tracePt t="7175" x="2725738" y="2374900"/>
          <p14:tracePt t="7192" x="2820988" y="2349500"/>
          <p14:tracePt t="7208" x="2949575" y="2297113"/>
          <p14:tracePt t="7225" x="3078163" y="2228850"/>
          <p14:tracePt t="7242" x="3171825" y="2168525"/>
          <p14:tracePt t="7259" x="3206750" y="2117725"/>
          <p14:tracePt t="7340" x="3197225" y="2117725"/>
          <p14:tracePt t="7341" x="3189288" y="2125663"/>
          <p14:tracePt t="7359" x="3179763" y="2135188"/>
          <p14:tracePt t="7376" x="3171825" y="2143125"/>
          <p14:tracePt t="7500" x="3163888" y="2143125"/>
          <p14:tracePt t="7524" x="3154363" y="2151063"/>
          <p14:tracePt t="7532" x="3154363" y="2160588"/>
          <p14:tracePt t="7543" x="3146425" y="2168525"/>
          <p14:tracePt t="7560" x="3146425" y="2178050"/>
          <p14:tracePt t="7577" x="3146425" y="2185988"/>
          <p14:tracePt t="7593" x="3136900" y="2203450"/>
          <p14:tracePt t="7610" x="3128963" y="2228850"/>
          <p14:tracePt t="7627" x="3121025" y="2263775"/>
          <p14:tracePt t="7644" x="3111500" y="2306638"/>
          <p14:tracePt t="7660" x="3094038" y="2339975"/>
          <p14:tracePt t="7677" x="3086100" y="2382838"/>
          <p14:tracePt t="7694" x="3078163" y="2425700"/>
          <p14:tracePt t="7711" x="3068638" y="2468563"/>
          <p14:tracePt t="7728" x="3051175" y="2503488"/>
          <p14:tracePt t="7744" x="3043238" y="2546350"/>
          <p14:tracePt t="7761" x="3035300" y="2571750"/>
          <p14:tracePt t="7778" x="3017838" y="2606675"/>
          <p14:tracePt t="7795" x="3017838" y="2640013"/>
          <p14:tracePt t="7811" x="3008313" y="2665413"/>
          <p14:tracePt t="7828" x="3008313" y="2682875"/>
          <p14:tracePt t="7845" x="3000375" y="2700338"/>
          <p14:tracePt t="7862" x="3000375" y="2708275"/>
          <p14:tracePt t="7878" x="2992438" y="2743200"/>
          <p14:tracePt t="7896" x="2982913" y="2768600"/>
          <p14:tracePt t="7912" x="2982913" y="2803525"/>
          <p14:tracePt t="7929" x="2965450" y="2846388"/>
          <p14:tracePt t="7945" x="2965450" y="2879725"/>
          <p14:tracePt t="7962" x="2949575" y="2949575"/>
          <p14:tracePt t="7979" x="2914650" y="3025775"/>
          <p14:tracePt t="7996" x="2897188" y="3078163"/>
          <p14:tracePt t="8013" x="2889250" y="3111500"/>
          <p14:tracePt t="8029" x="2889250" y="3146425"/>
          <p14:tracePt t="8046" x="2889250" y="3163888"/>
          <p14:tracePt t="8062" x="2879725" y="3179763"/>
          <p14:tracePt t="8079" x="2871788" y="3206750"/>
          <p14:tracePt t="8096" x="2854325" y="3240088"/>
          <p14:tracePt t="8113" x="2836863" y="3282950"/>
          <p14:tracePt t="8129" x="2828925" y="3317875"/>
          <p14:tracePt t="8147" x="2828925" y="3343275"/>
          <p14:tracePt t="8163" x="2828925" y="3360738"/>
          <p14:tracePt t="8228" x="2828925" y="3351213"/>
          <p14:tracePt t="8228" x="2828925" y="3343275"/>
          <p14:tracePt t="8236" x="2836863" y="3317875"/>
          <p14:tracePt t="8247" x="2846388" y="3292475"/>
          <p14:tracePt t="8264" x="2854325" y="3275013"/>
          <p14:tracePt t="8280" x="2854325" y="3265488"/>
          <p14:tracePt t="8372" x="2854325" y="3275013"/>
          <p14:tracePt t="8388" x="2854325" y="3300413"/>
          <p14:tracePt t="8398" x="2854325" y="3317875"/>
          <p14:tracePt t="8415" x="2863850" y="3343275"/>
          <p14:tracePt t="8432" x="2863850" y="3351213"/>
          <p14:tracePt t="8448" x="2863850" y="3360738"/>
          <p14:tracePt t="8465" x="2879725" y="3368675"/>
          <p14:tracePt t="8481" x="2922588" y="3386138"/>
          <p14:tracePt t="8499" x="3043238" y="3411538"/>
          <p14:tracePt t="8515" x="3325813" y="3421063"/>
          <p14:tracePt t="8532" x="3600450" y="3403600"/>
          <p14:tracePt t="8549" x="3797300" y="3351213"/>
          <p14:tracePt t="8565" x="3968750" y="3282950"/>
          <p14:tracePt t="8582" x="4054475" y="3222625"/>
          <p14:tracePt t="8599" x="4079875" y="3189288"/>
          <p14:tracePt t="8676" x="4079875" y="3206750"/>
          <p14:tracePt t="8682" x="4114800" y="3343275"/>
          <p14:tracePt t="8700" x="4122738" y="3411538"/>
          <p14:tracePt t="8717" x="4122738" y="3497263"/>
          <p14:tracePt t="8733" x="4122738" y="3540125"/>
          <p14:tracePt t="8750" x="4132263" y="3557588"/>
          <p14:tracePt t="8766" x="4140200" y="3557588"/>
          <p14:tracePt t="8783" x="4175125" y="3549650"/>
          <p14:tracePt t="8800" x="4243388" y="3463925"/>
          <p14:tracePt t="8817" x="4329113" y="3325813"/>
          <p14:tracePt t="8833" x="4422775" y="3171825"/>
          <p14:tracePt t="8851" x="4508500" y="3025775"/>
          <p14:tracePt t="8867" x="4560888" y="2940050"/>
          <p14:tracePt t="8948" x="4560888" y="2965450"/>
          <p14:tracePt t="8956" x="4560888" y="3017838"/>
          <p14:tracePt t="8969" x="4568825" y="3086100"/>
          <p14:tracePt t="8984" x="4611688" y="3179763"/>
          <p14:tracePt t="9001" x="4679950" y="3257550"/>
          <p14:tracePt t="9018" x="4808538" y="3325813"/>
          <p14:tracePt t="9035" x="4979988" y="3351213"/>
          <p14:tracePt t="9051" x="5246688" y="3325813"/>
          <p14:tracePt t="9068" x="5408613" y="3249613"/>
          <p14:tracePt t="9085" x="5580063" y="3154363"/>
          <p14:tracePt t="9102" x="5649913" y="3094038"/>
          <p14:tracePt t="9118" x="5683250" y="3068638"/>
          <p14:tracePt t="9135" x="5708650" y="3060700"/>
          <p14:tracePt t="9152" x="5718175" y="3060700"/>
          <p14:tracePt t="9169" x="5726113" y="3060700"/>
          <p14:tracePt t="9185" x="5743575" y="3068638"/>
          <p14:tracePt t="9202" x="5768975" y="3111500"/>
          <p14:tracePt t="9219" x="5803900" y="3179763"/>
          <p14:tracePt t="9236" x="5811838" y="3197225"/>
          <p14:tracePt t="9252" x="5811838" y="3214688"/>
          <p14:tracePt t="9269" x="5829300" y="3222625"/>
          <p14:tracePt t="9286" x="5837238" y="3222625"/>
          <p14:tracePt t="9303" x="5854700" y="3232150"/>
          <p14:tracePt t="9319" x="5915025" y="3232150"/>
          <p14:tracePt t="9336" x="6008688" y="3206750"/>
          <p14:tracePt t="9353" x="6103938" y="3171825"/>
          <p14:tracePt t="9370" x="6207125" y="3136900"/>
          <p14:tracePt t="9387" x="6240463" y="3121025"/>
          <p14:tracePt t="9403" x="6249988" y="3121025"/>
          <p14:tracePt t="9444" x="6257925" y="3121025"/>
          <p14:tracePt t="9445" x="6265863" y="3136900"/>
          <p14:tracePt t="9454" x="6326188" y="3189288"/>
          <p14:tracePt t="9470" x="6454775" y="3257550"/>
          <p14:tracePt t="9487" x="6592888" y="3282950"/>
          <p14:tracePt t="9504" x="6764338" y="3292475"/>
          <p14:tracePt t="9521" x="6986588" y="3292475"/>
          <p14:tracePt t="9537" x="7132638" y="3282950"/>
          <p14:tracePt t="9554" x="7235825" y="3232150"/>
          <p14:tracePt t="9571" x="7294563" y="3189288"/>
          <p14:tracePt t="9588" x="7312025" y="3171825"/>
          <p14:tracePt t="9604" x="7321550" y="3154363"/>
          <p14:tracePt t="9621" x="7329488" y="3146425"/>
          <p14:tracePt t="9638" x="7337425" y="3146425"/>
          <p14:tracePt t="9655" x="7354888" y="3136900"/>
          <p14:tracePt t="9671" x="7380288" y="3128963"/>
          <p14:tracePt t="9688" x="7389813" y="3121025"/>
          <p14:tracePt t="9705" x="7397750" y="3111500"/>
          <p14:tracePt t="9740" x="7407275" y="3111500"/>
          <p14:tracePt t="9788" x="7407275" y="3103563"/>
          <p14:tracePt t="9828" x="7415213" y="3094038"/>
          <p14:tracePt t="9844" x="7423150" y="3094038"/>
          <p14:tracePt t="9852" x="7423150" y="3086100"/>
          <p14:tracePt t="9860" x="7450138" y="3068638"/>
          <p14:tracePt t="9872" x="7475538" y="3060700"/>
          <p14:tracePt t="9889" x="7500938" y="3035300"/>
          <p14:tracePt t="9906" x="7508875" y="3025775"/>
          <p14:tracePt t="9923" x="7518400" y="3017838"/>
          <p14:tracePt t="9971" x="7518400" y="3008313"/>
          <p14:tracePt t="9990" x="7518400" y="3000375"/>
          <p14:tracePt t="10012" x="7526338" y="3000375"/>
          <p14:tracePt t="10022" x="7526338" y="2992438"/>
          <p14:tracePt t="10060" x="7535863" y="2982913"/>
          <p14:tracePt t="10060" x="7535863" y="2974975"/>
          <p14:tracePt t="10092" x="7543800" y="2974975"/>
          <p14:tracePt t="10092" x="7543800" y="2965450"/>
          <p14:tracePt t="10107" x="7551738" y="2957513"/>
          <p14:tracePt t="10124" x="7551738" y="2940050"/>
          <p14:tracePt t="10140" x="7561263" y="2922588"/>
          <p14:tracePt t="10158" x="7561263" y="2914650"/>
          <p14:tracePt t="10174" x="7569200" y="2906713"/>
          <p14:tracePt t="10191" x="7578725" y="2906713"/>
          <p14:tracePt t="10207" x="7586663" y="2897188"/>
          <p14:tracePt t="10225" x="7594600" y="2889250"/>
          <p14:tracePt t="10241" x="7594600" y="2879725"/>
          <p14:tracePt t="10380" x="7604125" y="2879725"/>
          <p14:tracePt t="10392" x="7604125" y="2871788"/>
          <p14:tracePt t="10396" x="7612063" y="2863850"/>
          <p14:tracePt t="10409" x="7621588" y="2854325"/>
          <p14:tracePt t="10425" x="7637463" y="2846388"/>
          <p14:tracePt t="10443" x="7646988" y="2836863"/>
          <p14:tracePt t="10459" x="7664450" y="2828925"/>
          <p14:tracePt t="10476" x="7672388" y="2820988"/>
          <p14:tracePt t="10492" x="7680325" y="2820988"/>
          <p14:tracePt t="10509" x="7707313" y="2820988"/>
          <p14:tracePt t="10526" x="7758113" y="2820988"/>
          <p14:tracePt t="10543" x="7800975" y="2828925"/>
          <p14:tracePt t="10559" x="7835900" y="2828925"/>
          <p14:tracePt t="10577" x="7851775" y="2828925"/>
          <p14:tracePt t="10593" x="7861300" y="2828925"/>
          <p14:tracePt t="10676" x="7869238" y="2828925"/>
          <p14:tracePt t="10685" x="7878763" y="2828925"/>
          <p14:tracePt t="10694" x="7886700" y="2828925"/>
          <p14:tracePt t="10710" x="7894638" y="2828925"/>
          <p14:tracePt t="10727" x="7904163" y="2828925"/>
          <p14:tracePt t="10744" x="7912100" y="2828925"/>
          <p14:tracePt t="10780" x="7921625" y="2828925"/>
          <p14:tracePt t="10796" x="7929563" y="2828925"/>
          <p14:tracePt t="10796" x="7937500" y="2828925"/>
          <p14:tracePt t="10811" x="7980363" y="2836863"/>
          <p14:tracePt t="10811" x="8015288" y="2846388"/>
          <p14:tracePt t="10828" x="8066088" y="2863850"/>
          <p14:tracePt t="10844" x="8101013" y="2863850"/>
          <p14:tracePt t="10861" x="8118475" y="2863850"/>
          <p14:tracePt t="10899" x="8126413" y="2863850"/>
          <p14:tracePt t="11028" x="8143875" y="2863850"/>
          <p14:tracePt t="11042" x="8143875" y="2854325"/>
          <p14:tracePt t="11046" x="8161338" y="2846388"/>
          <p14:tracePt t="11062" x="8169275" y="2846388"/>
          <p14:tracePt t="11079" x="8178800" y="2828925"/>
          <p14:tracePt t="11096" x="8186738" y="2828925"/>
          <p14:tracePt t="11172" x="8194675" y="2820988"/>
          <p14:tracePt t="11220" x="8194675" y="2811463"/>
          <p14:tracePt t="11230" x="8194675" y="2803525"/>
          <p14:tracePt t="11427" x="8186738" y="2803525"/>
          <p14:tracePt t="11428" x="8169275" y="2803525"/>
          <p14:tracePt t="11447" x="8135938" y="2803525"/>
          <p14:tracePt t="11465" x="8093075" y="2803525"/>
          <p14:tracePt t="11480" x="8040688" y="2803525"/>
          <p14:tracePt t="11497" x="8007350" y="2803525"/>
          <p14:tracePt t="11513" x="7989888" y="2803525"/>
          <p14:tracePt t="11602" x="7980363" y="2803525"/>
          <p14:tracePt t="11626" x="7980363" y="2811463"/>
          <p14:tracePt t="11630" x="7980363" y="2820988"/>
          <p14:tracePt t="11648" x="7980363" y="2836863"/>
          <p14:tracePt t="11664" x="7972425" y="2846388"/>
          <p14:tracePt t="11722" x="7964488" y="2846388"/>
          <p14:tracePt t="11743" x="7954963" y="2846388"/>
          <p14:tracePt t="11748" x="7937500" y="2846388"/>
          <p14:tracePt t="11765" x="7912100" y="2854325"/>
          <p14:tracePt t="11782" x="7894638" y="2863850"/>
          <p14:tracePt t="11798" x="7861300" y="2871788"/>
          <p14:tracePt t="11815" x="7835900" y="2889250"/>
          <p14:tracePt t="11832" x="7818438" y="2897188"/>
          <p14:tracePt t="11849" x="7800975" y="2906713"/>
          <p14:tracePt t="11865" x="7783513" y="2906713"/>
          <p14:tracePt t="11883" x="7775575" y="2914650"/>
          <p14:tracePt t="11899" x="7750175" y="2914650"/>
          <p14:tracePt t="11916" x="7715250" y="2914650"/>
          <p14:tracePt t="11932" x="7672388" y="2922588"/>
          <p14:tracePt t="11950" x="7621588" y="2922588"/>
          <p14:tracePt t="11966" x="7569200" y="2922588"/>
          <p14:tracePt t="11983" x="7508875" y="2922588"/>
          <p14:tracePt t="12000" x="7466013" y="2922588"/>
          <p14:tracePt t="12016" x="7432675" y="2922588"/>
          <p14:tracePt t="12033" x="7415213" y="2922588"/>
          <p14:tracePt t="12050" x="7389813" y="2922588"/>
          <p14:tracePt t="12067" x="7372350" y="2922588"/>
          <p14:tracePt t="12083" x="7329488" y="2914650"/>
          <p14:tracePt t="12100" x="7278688" y="2906713"/>
          <p14:tracePt t="12117" x="7208838" y="2889250"/>
          <p14:tracePt t="12134" x="7140575" y="2863850"/>
          <p14:tracePt t="12150" x="7089775" y="2836863"/>
          <p14:tracePt t="12167" x="7046913" y="2828925"/>
          <p14:tracePt t="12184" x="7011988" y="2820988"/>
          <p14:tracePt t="12201" x="6978650" y="2811463"/>
          <p14:tracePt t="12217" x="6926263" y="2794000"/>
          <p14:tracePt t="12217" x="6900863" y="2794000"/>
          <p14:tracePt t="12235" x="6823075" y="2778125"/>
          <p14:tracePt t="12251" x="6729413" y="2768600"/>
          <p14:tracePt t="12268" x="6618288" y="2760663"/>
          <p14:tracePt t="12284" x="6497638" y="2743200"/>
          <p14:tracePt t="12301" x="6411913" y="2735263"/>
          <p14:tracePt t="12318" x="6361113" y="2725738"/>
          <p14:tracePt t="12335" x="6318250" y="2717800"/>
          <p14:tracePt t="12352" x="6265863" y="2708275"/>
          <p14:tracePt t="12368" x="6189663" y="2692400"/>
          <p14:tracePt t="12385" x="6069013" y="2657475"/>
          <p14:tracePt t="12402" x="5864225" y="2606675"/>
          <p14:tracePt t="12419" x="5751513" y="2571750"/>
          <p14:tracePt t="12435" x="5649913" y="2528888"/>
          <p14:tracePt t="12452" x="5607050" y="2503488"/>
          <p14:tracePt t="12469" x="5572125" y="2486025"/>
          <p14:tracePt t="12486" x="5537200" y="2460625"/>
          <p14:tracePt t="12502" x="5478463" y="2435225"/>
          <p14:tracePt t="12519" x="5365750" y="2392363"/>
          <p14:tracePt t="12536" x="5168900" y="2332038"/>
          <p14:tracePt t="12553" x="4989513" y="2297113"/>
          <p14:tracePt t="12569" x="4826000" y="2254250"/>
          <p14:tracePt t="12586" x="4664075" y="2236788"/>
          <p14:tracePt t="12603" x="4603750" y="2228850"/>
          <p14:tracePt t="12620" x="4560888" y="2228850"/>
          <p14:tracePt t="12636" x="4525963" y="2220913"/>
          <p14:tracePt t="12653" x="4465638" y="2220913"/>
          <p14:tracePt t="12670" x="4371975" y="2220913"/>
          <p14:tracePt t="12686" x="4225925" y="2220913"/>
          <p14:tracePt t="12704" x="4097338" y="2220913"/>
          <p14:tracePt t="12720" x="3960813" y="2220913"/>
          <p14:tracePt t="12737" x="3875088" y="2220913"/>
          <p14:tracePt t="12753" x="3806825" y="2220913"/>
          <p14:tracePt t="12753" x="3771900" y="2228850"/>
          <p14:tracePt t="12771" x="3721100" y="2228850"/>
          <p14:tracePt t="12787" x="3617913" y="2228850"/>
          <p14:tracePt t="12804" x="3497263" y="2228850"/>
          <p14:tracePt t="12820" x="3368675" y="2228850"/>
          <p14:tracePt t="12838" x="3222625" y="2228850"/>
          <p14:tracePt t="12854" x="3103563" y="2228850"/>
          <p14:tracePt t="12871" x="2992438" y="2220913"/>
          <p14:tracePt t="12887" x="2949575" y="2220913"/>
          <p14:tracePt t="12905" x="2914650" y="2220913"/>
          <p14:tracePt t="12921" x="2871788" y="2220913"/>
          <p14:tracePt t="12921" x="2836863" y="2220913"/>
          <p14:tracePt t="12938" x="2725738" y="2220913"/>
          <p14:tracePt t="12955" x="2589213" y="2220913"/>
          <p14:tracePt t="12972" x="2443163" y="2220913"/>
          <p14:tracePt t="12988" x="2314575" y="2211388"/>
          <p14:tracePt t="13005" x="2263775" y="2211388"/>
          <p14:tracePt t="13022" x="2246313" y="2211388"/>
          <p14:tracePt t="13090" x="2246313" y="2203450"/>
          <p14:tracePt t="13106" x="2236788" y="2203450"/>
          <p14:tracePt t="13363" x="2236788" y="2211388"/>
          <p14:tracePt t="13371" x="2246313" y="2254250"/>
          <p14:tracePt t="13391" x="2263775" y="2306638"/>
          <p14:tracePt t="13408" x="2271713" y="2382838"/>
          <p14:tracePt t="13424" x="2289175" y="2468563"/>
          <p14:tracePt t="13441" x="2306638" y="2536825"/>
          <p14:tracePt t="13457" x="2339975" y="2657475"/>
          <p14:tracePt t="13475" x="2365375" y="2751138"/>
          <p14:tracePt t="13491" x="2365375" y="2778125"/>
          <p14:tracePt t="13508" x="2365375" y="2803525"/>
          <p14:tracePt t="13524" x="2374900" y="2803525"/>
          <p14:tracePt t="13563" x="2382838" y="2803525"/>
          <p14:tracePt t="13574" x="2392363" y="2803525"/>
          <p14:tracePt t="13575" x="2417763" y="2760663"/>
          <p14:tracePt t="13591" x="2451100" y="2708275"/>
          <p14:tracePt t="13608" x="2486025" y="2649538"/>
          <p14:tracePt t="13625" x="2520950" y="2579688"/>
          <p14:tracePt t="13642" x="2546350" y="2536825"/>
          <p14:tracePt t="13659" x="2554288" y="2520950"/>
          <p14:tracePt t="13675" x="2571750" y="2511425"/>
          <p14:tracePt t="13693" x="2606675" y="2493963"/>
          <p14:tracePt t="13709" x="2622550" y="2486025"/>
          <p14:tracePt t="13726" x="2640013" y="2478088"/>
          <p14:tracePt t="13794" x="2640013" y="2493963"/>
          <p14:tracePt t="13809" x="2640013" y="2528888"/>
          <p14:tracePt t="13810" x="2649538" y="2622550"/>
          <p14:tracePt t="13826" x="2665413" y="2725738"/>
          <p14:tracePt t="13843" x="2665413" y="2735263"/>
          <p14:tracePt t="13860" x="2674938" y="2735263"/>
          <p14:tracePt t="13876" x="2682875" y="2735263"/>
          <p14:tracePt t="13893" x="2700338" y="2682875"/>
          <p14:tracePt t="13910" x="2743200" y="2606675"/>
          <p14:tracePt t="13927" x="2794000" y="2468563"/>
          <p14:tracePt t="13943" x="2836863" y="2349500"/>
          <p14:tracePt t="13960" x="2863850" y="2203450"/>
          <p14:tracePt t="13978" x="2879725" y="2117725"/>
          <p14:tracePt t="13993" x="2889250" y="2049463"/>
          <p14:tracePt t="14011" x="2889250" y="2022475"/>
          <p14:tracePt t="14083" x="2889250" y="2039938"/>
          <p14:tracePt t="14091" x="2897188" y="2065338"/>
          <p14:tracePt t="14099" x="2914650" y="2135188"/>
          <p14:tracePt t="14112" x="2922588" y="2246313"/>
          <p14:tracePt t="14129" x="2922588" y="2357438"/>
          <p14:tracePt t="14146" x="2922588" y="2460625"/>
          <p14:tracePt t="14162" x="2914650" y="2511425"/>
          <p14:tracePt t="14162" x="2914650" y="2520950"/>
          <p14:tracePt t="14227" x="2922588" y="2511425"/>
          <p14:tracePt t="14233" x="2957513" y="2451100"/>
          <p14:tracePt t="14246" x="3017838" y="2357438"/>
          <p14:tracePt t="14263" x="3068638" y="2246313"/>
          <p14:tracePt t="14280" x="3094038" y="2203450"/>
          <p14:tracePt t="14296" x="3094038" y="2193925"/>
          <p14:tracePt t="14339" x="3094038" y="2203450"/>
          <p14:tracePt t="14346" x="3078163" y="2246313"/>
          <p14:tracePt t="14346" x="3060700" y="2279650"/>
          <p14:tracePt t="14364" x="3043238" y="2339975"/>
          <p14:tracePt t="14380" x="3035300" y="2382838"/>
          <p14:tracePt t="14397" x="3035300" y="2425700"/>
          <p14:tracePt t="14413" x="3025775" y="2468563"/>
          <p14:tracePt t="14431" x="3025775" y="2493963"/>
          <p14:tracePt t="14447" x="3025775" y="2503488"/>
          <p14:tracePt t="14515" x="3017838" y="2503488"/>
          <p14:tracePt t="14520" x="3017838" y="2511425"/>
          <p14:tracePt t="14531" x="2992438" y="2554288"/>
          <p14:tracePt t="14547" x="2957513" y="2614613"/>
          <p14:tracePt t="14565" x="2940050" y="2692400"/>
          <p14:tracePt t="14581" x="2914650" y="2743200"/>
          <p14:tracePt t="14598" x="2906713" y="2778125"/>
          <p14:tracePt t="14643" x="2906713" y="2786063"/>
          <p14:tracePt t="14647" x="2897188" y="2786063"/>
          <p14:tracePt t="14665" x="2889250" y="2794000"/>
          <p14:tracePt t="14682" x="2871788" y="2836863"/>
          <p14:tracePt t="14698" x="2854325" y="2906713"/>
          <p14:tracePt t="14716" x="2846388" y="2974975"/>
          <p14:tracePt t="14732" x="2846388" y="3017838"/>
          <p14:tracePt t="14749" x="2846388" y="3035300"/>
          <p14:tracePt t="14803" x="2836863" y="3035300"/>
          <p14:tracePt t="14891" x="2836863" y="3025775"/>
          <p14:tracePt t="14899" x="2836863" y="2957513"/>
          <p14:tracePt t="14917" x="2846388" y="2836863"/>
          <p14:tracePt t="14933" x="2854325" y="2692400"/>
          <p14:tracePt t="14950" x="2854325" y="2493963"/>
          <p14:tracePt t="14967" x="2854325" y="2322513"/>
          <p14:tracePt t="14983" x="2871788" y="2143125"/>
          <p14:tracePt t="15001" x="2889250" y="2014538"/>
          <p14:tracePt t="15017" x="2914650" y="1885950"/>
          <p14:tracePt t="15034" x="2940050" y="1808163"/>
          <p14:tracePt t="15050" x="2965450" y="1739900"/>
          <p14:tracePt t="15050" x="2982913" y="1714500"/>
          <p14:tracePt t="15067" x="3025775" y="1671638"/>
          <p14:tracePt t="15084" x="3068638" y="1646238"/>
          <p14:tracePt t="15101" x="3146425" y="1611313"/>
          <p14:tracePt t="15117" x="3282950" y="1603375"/>
          <p14:tracePt t="15134" x="3446463" y="1603375"/>
          <p14:tracePt t="15151" x="3678238" y="1620838"/>
          <p14:tracePt t="15168" x="3875088" y="1663700"/>
          <p14:tracePt t="15184" x="4011613" y="1722438"/>
          <p14:tracePt t="15201" x="4079875" y="1757363"/>
          <p14:tracePt t="15218" x="4097338" y="1800225"/>
          <p14:tracePt t="15235" x="4114800" y="1885950"/>
          <p14:tracePt t="15251" x="4140200" y="1997075"/>
          <p14:tracePt t="15268" x="4183063" y="2125663"/>
          <p14:tracePt t="15285" x="4251325" y="2271713"/>
          <p14:tracePt t="15302" x="4311650" y="2451100"/>
          <p14:tracePt t="15319" x="4346575" y="2579688"/>
          <p14:tracePt t="15335" x="4364038" y="2700338"/>
          <p14:tracePt t="15352" x="4364038" y="2768600"/>
          <p14:tracePt t="15369" x="4354513" y="2820988"/>
          <p14:tracePt t="15386" x="4346575" y="2846388"/>
          <p14:tracePt t="15402" x="4337050" y="2846388"/>
          <p14:tracePt t="15402" x="4337050" y="2854325"/>
          <p14:tracePt t="15507" x="4329113" y="2854325"/>
          <p14:tracePt t="15523" x="4311650" y="2846388"/>
          <p14:tracePt t="15524" x="4243388" y="2803525"/>
          <p14:tracePt t="15536" x="3925888" y="2682875"/>
          <p14:tracePt t="15554" x="3386138" y="2546350"/>
          <p14:tracePt t="15570" x="2692400" y="2451100"/>
          <p14:tracePt t="15587" x="1997075" y="2451100"/>
          <p14:tracePt t="15603" x="1920875" y="2486025"/>
          <p14:tracePt t="15643" x="1920875" y="2493963"/>
          <p14:tracePt t="15651" x="1989138" y="2493963"/>
          <p14:tracePt t="15659" x="2151063" y="2493963"/>
          <p14:tracePt t="15671" x="2392363" y="2460625"/>
          <p14:tracePt t="15687" x="2579688" y="2417763"/>
          <p14:tracePt t="15704" x="2725738" y="2365375"/>
          <p14:tracePt t="15721" x="2794000" y="2349500"/>
          <p14:tracePt t="15738" x="2794000" y="2339975"/>
          <p14:tracePt t="15772" x="2778125" y="2339975"/>
          <p14:tracePt t="15772" x="2717800" y="2349500"/>
          <p14:tracePt t="15788" x="2606675" y="2349500"/>
          <p14:tracePt t="15805" x="2536825" y="2349500"/>
          <p14:tracePt t="15821" x="2520950" y="2349500"/>
          <p14:tracePt t="15867" x="2520950" y="2332038"/>
          <p14:tracePt t="15872" x="2536825" y="2263775"/>
          <p14:tracePt t="15891" x="2563813" y="2178050"/>
          <p14:tracePt t="15905" x="2640013" y="2057400"/>
          <p14:tracePt t="15922" x="2725738" y="1963738"/>
          <p14:tracePt t="15938" x="2922588" y="1868488"/>
          <p14:tracePt t="15956" x="3121025" y="1843088"/>
          <p14:tracePt t="15972" x="3360738" y="1843088"/>
          <p14:tracePt t="15989" x="3617913" y="1843088"/>
          <p14:tracePt t="16006" x="4003675" y="1843088"/>
          <p14:tracePt t="16023" x="4337050" y="1843088"/>
          <p14:tracePt t="16039" x="4664075" y="1860550"/>
          <p14:tracePt t="16056" x="5022850" y="1903413"/>
          <p14:tracePt t="16072" x="5254625" y="1963738"/>
          <p14:tracePt t="16090" x="5494338" y="2065338"/>
          <p14:tracePt t="16106" x="5751513" y="2246313"/>
          <p14:tracePt t="16123" x="5846763" y="2365375"/>
          <p14:tracePt t="16140" x="5940425" y="2468563"/>
          <p14:tracePt t="16156" x="5992813" y="2528888"/>
          <p14:tracePt t="16173" x="6026150" y="2579688"/>
          <p14:tracePt t="16190" x="6051550" y="2622550"/>
          <p14:tracePt t="16206" x="6094413" y="2717800"/>
          <p14:tracePt t="16224" x="6129338" y="2828925"/>
          <p14:tracePt t="16240" x="6172200" y="2974975"/>
          <p14:tracePt t="16257" x="6189663" y="3086100"/>
          <p14:tracePt t="16273" x="6197600" y="3171825"/>
          <p14:tracePt t="16290" x="6207125" y="3214688"/>
          <p14:tracePt t="16290" x="6207125" y="3232150"/>
          <p14:tracePt t="16307" x="6207125" y="3240088"/>
          <p14:tracePt t="16395" x="6207125" y="3232150"/>
          <p14:tracePt t="16407" x="6207125" y="3214688"/>
          <p14:tracePt t="16564" x="6215063" y="3214688"/>
          <p14:tracePt t="16579" x="6223000" y="3214688"/>
          <p14:tracePt t="16587" x="6232525" y="3197225"/>
          <p14:tracePt t="16594" x="6257925" y="3179763"/>
          <p14:tracePt t="16609" x="6318250" y="3146425"/>
          <p14:tracePt t="16626" x="6386513" y="3103563"/>
          <p14:tracePt t="16642" x="6600825" y="3017838"/>
          <p14:tracePt t="16660" x="6789738" y="2949575"/>
          <p14:tracePt t="16676" x="6951663" y="2889250"/>
          <p14:tracePt t="16693" x="7115175" y="2828925"/>
          <p14:tracePt t="16709" x="7192963" y="2794000"/>
          <p14:tracePt t="16726" x="7218363" y="2778125"/>
          <p14:tracePt t="16743" x="7218363" y="2768600"/>
          <p14:tracePt t="16811" x="7226300" y="2760663"/>
          <p14:tracePt t="16827" x="7235825" y="2760663"/>
          <p14:tracePt t="16844" x="7243763" y="2760663"/>
          <p14:tracePt t="16844" x="7261225" y="2743200"/>
          <p14:tracePt t="16860" x="7278688" y="2735263"/>
          <p14:tracePt t="16877" x="7286625" y="2725738"/>
          <p14:tracePt t="16894" x="7304088" y="2717800"/>
          <p14:tracePt t="16910" x="7321550" y="2700338"/>
          <p14:tracePt t="16927" x="7329488" y="2682875"/>
          <p14:tracePt t="16944" x="7337425" y="2674938"/>
          <p14:tracePt t="16961" x="7346950" y="2665413"/>
          <p14:tracePt t="17083" x="7337425" y="2665413"/>
          <p14:tracePt t="17096" x="7329488" y="2665413"/>
          <p14:tracePt t="17112" x="7294563" y="2674938"/>
          <p14:tracePt t="17128" x="7251700" y="2692400"/>
          <p14:tracePt t="17145" x="7183438" y="2725738"/>
          <p14:tracePt t="17162" x="7123113" y="2743200"/>
          <p14:tracePt t="17179" x="7072313" y="2760663"/>
          <p14:tracePt t="17195" x="7046913" y="2760663"/>
          <p14:tracePt t="17212" x="6978650" y="2760663"/>
          <p14:tracePt t="17229" x="6823075" y="2743200"/>
          <p14:tracePt t="17245" x="6583363" y="2692400"/>
          <p14:tracePt t="17262" x="6343650" y="2657475"/>
          <p14:tracePt t="17279" x="6111875" y="2622550"/>
          <p14:tracePt t="17296" x="5957888" y="2622550"/>
          <p14:tracePt t="17312" x="5889625" y="2622550"/>
          <p14:tracePt t="17355" x="5889625" y="2614613"/>
          <p14:tracePt t="17371" x="5907088" y="2606675"/>
          <p14:tracePt t="17379" x="6000750" y="2536825"/>
          <p14:tracePt t="17397" x="6111875" y="2503488"/>
          <p14:tracePt t="17413" x="6300788" y="2478088"/>
          <p14:tracePt t="17430" x="6480175" y="2435225"/>
          <p14:tracePt t="17446" x="6635750" y="2408238"/>
          <p14:tracePt t="17464" x="6694488" y="2392363"/>
          <p14:tracePt t="17480" x="6694488" y="2382838"/>
          <p14:tracePt t="17515" x="6704013" y="2382838"/>
          <p14:tracePt t="17531" x="6704013" y="2374900"/>
          <p14:tracePt t="17555" x="6711950" y="2365375"/>
          <p14:tracePt t="17563" x="6721475" y="2357438"/>
          <p14:tracePt t="17582" x="6729413" y="2349500"/>
          <p14:tracePt t="17619" x="6729413" y="2339975"/>
          <p14:tracePt t="17647" x="6729413" y="2332038"/>
          <p14:tracePt t="17648" x="6737350" y="2332038"/>
          <p14:tracePt t="17664" x="6737350" y="2297113"/>
          <p14:tracePt t="17681" x="6721475" y="2254250"/>
          <p14:tracePt t="17698" x="6669088" y="2178050"/>
          <p14:tracePt t="17698" x="6643688" y="2143125"/>
          <p14:tracePt t="17715" x="6592888" y="2074863"/>
          <p14:tracePt t="17731" x="6507163" y="1997075"/>
          <p14:tracePt t="17749" x="6446838" y="1946275"/>
          <p14:tracePt t="17765" x="6378575" y="1911350"/>
          <p14:tracePt t="17782" x="6326188" y="1868488"/>
          <p14:tracePt t="17798" x="6265863" y="1825625"/>
          <p14:tracePt t="17815" x="6164263" y="1774825"/>
          <p14:tracePt t="17832" x="6069013" y="1739900"/>
          <p14:tracePt t="17849" x="5932488" y="1706563"/>
          <p14:tracePt t="17865" x="5837238" y="1679575"/>
          <p14:tracePt t="17883" x="5743575" y="1679575"/>
          <p14:tracePt t="17883" x="5718175" y="1679575"/>
          <p14:tracePt t="17899" x="5657850" y="1679575"/>
          <p14:tracePt t="17916" x="5607050" y="1689100"/>
          <p14:tracePt t="17932" x="5572125" y="1689100"/>
          <p14:tracePt t="17949" x="5486400" y="1689100"/>
          <p14:tracePt t="17966" x="5357813" y="1689100"/>
          <p14:tracePt t="17983" x="5160963" y="1689100"/>
          <p14:tracePt t="18000" x="4954588" y="1689100"/>
          <p14:tracePt t="18016" x="4732338" y="1689100"/>
          <p14:tracePt t="18034" x="4578350" y="1689100"/>
          <p14:tracePt t="18050" x="4449763" y="1689100"/>
          <p14:tracePt t="18067" x="4321175" y="1689100"/>
          <p14:tracePt t="18083" x="4200525" y="1689100"/>
          <p14:tracePt t="18100" x="4079875" y="1679575"/>
          <p14:tracePt t="18117" x="3900488" y="1671638"/>
          <p14:tracePt t="18134" x="3736975" y="1654175"/>
          <p14:tracePt t="18150" x="3592513" y="1646238"/>
          <p14:tracePt t="18167" x="3463925" y="1646238"/>
          <p14:tracePt t="18184" x="3368675" y="1646238"/>
          <p14:tracePt t="18201" x="3249613" y="1646238"/>
          <p14:tracePt t="18217" x="3128963" y="1646238"/>
          <p14:tracePt t="18234" x="2992438" y="1646238"/>
          <p14:tracePt t="18251" x="2778125" y="1646238"/>
          <p14:tracePt t="18268" x="2657475" y="1646238"/>
          <p14:tracePt t="18285" x="2606675" y="1654175"/>
          <p14:tracePt t="18301" x="2589213" y="1654175"/>
          <p14:tracePt t="18318" x="2589213" y="1663700"/>
          <p14:tracePt t="18335" x="2571750" y="1663700"/>
          <p14:tracePt t="18352" x="2563813" y="1671638"/>
          <p14:tracePt t="18368" x="2511425" y="1697038"/>
          <p14:tracePt t="18385" x="2417763" y="1749425"/>
          <p14:tracePt t="18402" x="2297113" y="1825625"/>
          <p14:tracePt t="18419" x="1989138" y="1997075"/>
          <p14:tracePt t="18435" x="1851025" y="2125663"/>
          <p14:tracePt t="18452" x="1808163" y="2178050"/>
          <p14:tracePt t="18469" x="1800225" y="2193925"/>
          <p14:tracePt t="18539" x="1792288" y="2193925"/>
          <p14:tracePt t="18579" x="1782763" y="2193925"/>
          <p14:tracePt t="18586" x="1731963" y="2203450"/>
          <p14:tracePt t="18603" x="1671638" y="2246313"/>
          <p14:tracePt t="18620" x="1603375" y="2289175"/>
          <p14:tracePt t="18636" x="1550988" y="2322513"/>
          <p14:tracePt t="18653" x="1535113" y="2332038"/>
          <p14:tracePt t="18723" x="1517650" y="2332038"/>
          <p14:tracePt t="18723" x="1500188" y="2314575"/>
          <p14:tracePt t="18740" x="1457325" y="2289175"/>
          <p14:tracePt t="18741" x="1354138" y="2254250"/>
          <p14:tracePt t="18754" x="1192213" y="2228850"/>
          <p14:tracePt t="18754" x="1106488" y="2228850"/>
          <p14:tracePt t="18771" x="1020763" y="2228850"/>
          <p14:tracePt t="18787" x="806450" y="2228850"/>
          <p14:tracePt t="18804" x="746125" y="2246313"/>
          <p14:tracePt t="18851" x="754063" y="2236788"/>
          <p14:tracePt t="18859" x="779463" y="2185988"/>
          <p14:tracePt t="18871" x="796925" y="2143125"/>
          <p14:tracePt t="18888" x="806450" y="2117725"/>
          <p14:tracePt t="18905" x="806450" y="2108200"/>
          <p14:tracePt t="18921" x="796925" y="2108200"/>
          <p14:tracePt t="18938" x="600075" y="2108200"/>
          <p14:tracePt t="18955" x="93663" y="2220913"/>
          <p14:tracePt t="18972" x="0" y="2357438"/>
          <p14:tracePt t="18988" x="0" y="2400300"/>
          <p14:tracePt t="19035" x="7938" y="2392363"/>
          <p14:tracePt t="19043" x="60325" y="2332038"/>
          <p14:tracePt t="19056" x="163513" y="2236788"/>
          <p14:tracePt t="19072" x="265113" y="2143125"/>
          <p14:tracePt t="19089" x="420688" y="2074863"/>
          <p14:tracePt t="19105" x="479425" y="2039938"/>
          <p14:tracePt t="19123" x="488950" y="2039938"/>
          <p14:tracePt t="19139" x="488950" y="2074863"/>
          <p14:tracePt t="19156" x="479425" y="2168525"/>
          <p14:tracePt t="19172" x="479425" y="2203450"/>
          <p14:tracePt t="19189" x="479425" y="2220913"/>
          <p14:tracePt t="19206" x="488950" y="2220913"/>
          <p14:tracePt t="19223" x="496888" y="2220913"/>
          <p14:tracePt t="19267" x="506413" y="2220913"/>
          <p14:tracePt t="19273" x="514350" y="2220913"/>
          <p14:tracePt t="19290" x="557213" y="2220913"/>
          <p14:tracePt t="19307" x="728663" y="2263775"/>
          <p14:tracePt t="19323" x="831850" y="2314575"/>
          <p14:tracePt t="19340" x="882650" y="2339975"/>
          <p14:tracePt t="19579" x="874713" y="2339975"/>
          <p14:tracePt t="19627" x="874713" y="2332038"/>
          <p14:tracePt t="19628" x="874713" y="2322513"/>
          <p14:tracePt t="19642" x="865188" y="2254250"/>
          <p14:tracePt t="19642" x="865188" y="2211388"/>
          <p14:tracePt t="19659" x="865188" y="2117725"/>
          <p14:tracePt t="19675" x="865188" y="2022475"/>
          <p14:tracePt t="19692" x="865188" y="1963738"/>
          <p14:tracePt t="19709" x="865188" y="1920875"/>
          <p14:tracePt t="19726" x="865188" y="1903413"/>
          <p14:tracePt t="19742" x="831850" y="1885950"/>
          <p14:tracePt t="19759" x="771525" y="1878013"/>
          <p14:tracePt t="19776" x="693738" y="1868488"/>
          <p14:tracePt t="19793" x="650875" y="1868488"/>
          <p14:tracePt t="19809" x="642938" y="1860550"/>
          <p14:tracePt t="19826" x="642938" y="1851025"/>
          <p14:tracePt t="19843" x="642938" y="1835150"/>
          <p14:tracePt t="19860" x="642938" y="1792288"/>
          <p14:tracePt t="19876" x="650875" y="1765300"/>
          <p14:tracePt t="19893" x="650875" y="1739900"/>
          <p14:tracePt t="19910" x="650875" y="1731963"/>
          <p14:tracePt t="19963" x="650875" y="1739900"/>
          <p14:tracePt t="20035" x="660400" y="1739900"/>
          <p14:tracePt t="20044" x="660400" y="1731963"/>
          <p14:tracePt t="20044" x="677863" y="1722438"/>
          <p14:tracePt t="20061" x="677863" y="1714500"/>
          <p14:tracePt t="20078" x="685800" y="1706563"/>
          <p14:tracePt t="20131" x="703263" y="1706563"/>
          <p14:tracePt t="20155" x="720725" y="1706563"/>
          <p14:tracePt t="20163" x="746125" y="1714500"/>
          <p14:tracePt t="20178" x="763588" y="1714500"/>
          <p14:tracePt t="20195" x="796925" y="1714500"/>
          <p14:tracePt t="20212" x="831850" y="1714500"/>
          <p14:tracePt t="20228" x="865188" y="1714500"/>
          <p14:tracePt t="20245" x="925513" y="1722438"/>
          <p14:tracePt t="20262" x="1028700" y="1739900"/>
          <p14:tracePt t="20279" x="1192213" y="1765300"/>
          <p14:tracePt t="20295" x="1389063" y="1792288"/>
          <p14:tracePt t="20312" x="1577975" y="1800225"/>
          <p14:tracePt t="20329" x="1749425" y="1800225"/>
          <p14:tracePt t="20345" x="1851025" y="1792288"/>
          <p14:tracePt t="20363" x="1911350" y="1782763"/>
          <p14:tracePt t="20363" x="1946275" y="1774825"/>
          <p14:tracePt t="20379" x="2032000" y="1757363"/>
          <p14:tracePt t="20396" x="2125663" y="1757363"/>
          <p14:tracePt t="20412" x="2254250" y="1757363"/>
          <p14:tracePt t="20430" x="2392363" y="1757363"/>
          <p14:tracePt t="20446" x="2563813" y="1765300"/>
          <p14:tracePt t="20463" x="2682875" y="1782763"/>
          <p14:tracePt t="20479" x="2794000" y="1808163"/>
          <p14:tracePt t="20497" x="2828925" y="1817688"/>
          <p14:tracePt t="20513" x="2836863" y="1817688"/>
          <p14:tracePt t="20530" x="2846388" y="1825625"/>
          <p14:tracePt t="20546" x="2854325" y="1843088"/>
          <p14:tracePt t="20564" x="2854325" y="1860550"/>
          <p14:tracePt t="20580" x="2854325" y="1893888"/>
          <p14:tracePt t="20597" x="2854325" y="1936750"/>
          <p14:tracePt t="20614" x="2828925" y="1997075"/>
          <p14:tracePt t="20631" x="2760663" y="2082800"/>
          <p14:tracePt t="20647" x="2674938" y="2178050"/>
          <p14:tracePt t="20664" x="2460625" y="2392363"/>
          <p14:tracePt t="20698" x="2417763" y="2443163"/>
          <p14:tracePt t="20714" x="2408238" y="2460625"/>
          <p14:tracePt t="20763" x="2408238" y="2451100"/>
          <p14:tracePt t="20771" x="2435225" y="2349500"/>
          <p14:tracePt t="20781" x="2451100" y="2211388"/>
          <p14:tracePt t="20798" x="2460625" y="2022475"/>
          <p14:tracePt t="20815" x="2460625" y="1885950"/>
          <p14:tracePt t="20831" x="2460625" y="1800225"/>
          <p14:tracePt t="20849" x="2460625" y="1792288"/>
          <p14:tracePt t="20883" x="2460625" y="1800225"/>
          <p14:tracePt t="20883" x="2460625" y="1817688"/>
          <p14:tracePt t="20898" x="2460625" y="2057400"/>
          <p14:tracePt t="20916" x="2443163" y="2263775"/>
          <p14:tracePt t="20932" x="2443163" y="2451100"/>
          <p14:tracePt t="20949" x="2443163" y="2536825"/>
          <p14:tracePt t="20966" x="2443163" y="2554288"/>
          <p14:tracePt t="21003" x="2451100" y="2554288"/>
          <p14:tracePt t="21011" x="2451100" y="2546350"/>
          <p14:tracePt t="21019" x="2493963" y="2460625"/>
          <p14:tracePt t="21033" x="2579688" y="2332038"/>
          <p14:tracePt t="21049" x="2674938" y="2178050"/>
          <p14:tracePt t="21066" x="2786063" y="2014538"/>
          <p14:tracePt t="21084" x="2803525" y="1989138"/>
          <p14:tracePt t="21131" x="2803525" y="2014538"/>
          <p14:tracePt t="21139" x="2786063" y="2117725"/>
          <p14:tracePt t="21155" x="2743200" y="2254250"/>
          <p14:tracePt t="21167" x="2717800" y="2374900"/>
          <p14:tracePt t="21183" x="2708275" y="2468563"/>
          <p14:tracePt t="21200" x="2700338" y="2546350"/>
          <p14:tracePt t="21217" x="2700338" y="2563813"/>
          <p14:tracePt t="21267" x="2700338" y="2546350"/>
          <p14:tracePt t="21284" x="2717800" y="2460625"/>
          <p14:tracePt t="21285" x="2760663" y="2349500"/>
          <p14:tracePt t="21301" x="2803525" y="2211388"/>
          <p14:tracePt t="21318" x="2836863" y="2065338"/>
          <p14:tracePt t="21334" x="2863850" y="1997075"/>
          <p14:tracePt t="21351" x="2863850" y="1989138"/>
          <p14:tracePt t="21395" x="2836863" y="2022475"/>
          <p14:tracePt t="21403" x="2760663" y="2092325"/>
          <p14:tracePt t="21418" x="2622550" y="2185988"/>
          <p14:tracePt t="21435" x="2357438" y="2263775"/>
          <p14:tracePt t="21452" x="2185988" y="2263775"/>
          <p14:tracePt t="21468" x="2006600" y="2246313"/>
          <p14:tracePt t="21485" x="1792288" y="2185988"/>
          <p14:tracePt t="21502" x="1646238" y="2160588"/>
          <p14:tracePt t="21519" x="1535113" y="2143125"/>
          <p14:tracePt t="21535" x="1474788" y="2135188"/>
          <p14:tracePt t="21552" x="1449388" y="2135188"/>
          <p14:tracePt t="21569" x="1422400" y="2135188"/>
          <p14:tracePt t="21586" x="1406525" y="2135188"/>
          <p14:tracePt t="21586" x="1379538" y="2135188"/>
          <p14:tracePt t="21603" x="1293813" y="2135188"/>
          <p14:tracePt t="21619" x="1106488" y="2135188"/>
          <p14:tracePt t="21636" x="950913" y="2125663"/>
          <p14:tracePt t="21652" x="814388" y="2100263"/>
          <p14:tracePt t="21670" x="806450" y="2082800"/>
          <p14:tracePt t="21686" x="822325" y="2074863"/>
          <p14:tracePt t="21703" x="892175" y="2049463"/>
          <p14:tracePt t="21719" x="1003300" y="1989138"/>
          <p14:tracePt t="21737" x="1114425" y="1946275"/>
          <p14:tracePt t="21753" x="1250950" y="1885950"/>
          <p14:tracePt t="21770" x="1371600" y="1843088"/>
          <p14:tracePt t="21786" x="1550988" y="1817688"/>
          <p14:tracePt t="21804" x="1671638" y="1825625"/>
          <p14:tracePt t="21820" x="1878013" y="1893888"/>
          <p14:tracePt t="21837" x="2074863" y="1963738"/>
          <p14:tracePt t="21854" x="2322513" y="2014538"/>
          <p14:tracePt t="21870" x="2520950" y="2014538"/>
          <p14:tracePt t="21887" x="2665413" y="1997075"/>
          <p14:tracePt t="21904" x="2700338" y="1963738"/>
          <p14:tracePt t="21921" x="2708275" y="1946275"/>
          <p14:tracePt t="21938" x="2708275" y="1936750"/>
          <p14:tracePt t="21954" x="2700338" y="1936750"/>
          <p14:tracePt t="21995" x="2692400" y="1946275"/>
          <p14:tracePt t="22003" x="2657475" y="2049463"/>
          <p14:tracePt t="22022" x="2632075" y="2143125"/>
          <p14:tracePt t="22038" x="2622550" y="2178050"/>
          <p14:tracePt t="22099" x="2622550" y="2168525"/>
          <p14:tracePt t="22107" x="2622550" y="2143125"/>
          <p14:tracePt t="22122" x="2622550" y="2117725"/>
          <p14:tracePt t="22138" x="2622550" y="2108200"/>
          <p14:tracePt t="22219" x="2622550" y="2117725"/>
          <p14:tracePt t="22227" x="2622550" y="2125663"/>
          <p14:tracePt t="22484" x="2606675" y="2117725"/>
          <p14:tracePt t="22532" x="2606675" y="2108200"/>
          <p14:tracePt t="22692" x="2614613" y="2108200"/>
          <p14:tracePt t="22716" x="2614613" y="2125663"/>
          <p14:tracePt t="22720" x="2614613" y="2135188"/>
          <p14:tracePt t="22726" x="2597150" y="2193925"/>
          <p14:tracePt t="22743" x="2563813" y="2306638"/>
          <p14:tracePt t="22760" x="2511425" y="2528888"/>
          <p14:tracePt t="22776" x="2478088" y="2786063"/>
          <p14:tracePt t="22793" x="2435225" y="3078163"/>
          <p14:tracePt t="22810" x="2417763" y="3421063"/>
          <p14:tracePt t="22827" x="2408238" y="3643313"/>
          <p14:tracePt t="22843" x="2425700" y="3986213"/>
          <p14:tracePt t="22861" x="2478088" y="4235450"/>
          <p14:tracePt t="22877" x="2528888" y="4406900"/>
          <p14:tracePt t="22894" x="2563813" y="4568825"/>
          <p14:tracePt t="22910" x="2579688" y="4679950"/>
          <p14:tracePt t="22927" x="2589213" y="4765675"/>
          <p14:tracePt t="22944" x="2597150" y="4818063"/>
          <p14:tracePt t="22961" x="2606675" y="4843463"/>
          <p14:tracePt t="22978" x="2614613" y="4878388"/>
          <p14:tracePt t="22994" x="2632075" y="4911725"/>
          <p14:tracePt t="23011" x="2640013" y="4946650"/>
          <p14:tracePt t="23028" x="2674938" y="4989513"/>
          <p14:tracePt t="23045" x="2700338" y="4989513"/>
          <p14:tracePt t="23061" x="2717800" y="4979988"/>
          <p14:tracePt t="23078" x="2725738" y="4964113"/>
          <p14:tracePt t="23095" x="2725738" y="4946650"/>
          <p14:tracePt t="23113" x="2725738" y="4937125"/>
          <p14:tracePt t="23128" x="2725738" y="4929188"/>
          <p14:tracePt t="23145" x="2735263" y="4921250"/>
          <p14:tracePt t="23162" x="2735263" y="4903788"/>
          <p14:tracePt t="23179" x="2735263" y="4886325"/>
          <p14:tracePt t="23195" x="2735263" y="4843463"/>
          <p14:tracePt t="23212" x="2735263" y="4818063"/>
          <p14:tracePt t="23229" x="2735263" y="4792663"/>
          <p14:tracePt t="23246" x="2735263" y="4783138"/>
          <p14:tracePt t="23300" x="2735263" y="4792663"/>
          <p14:tracePt t="23308" x="2735263" y="4808538"/>
          <p14:tracePt t="23316" x="2717800" y="4886325"/>
          <p14:tracePt t="23330" x="2700338" y="4989513"/>
          <p14:tracePt t="23346" x="2692400" y="5118100"/>
          <p14:tracePt t="23363" x="2692400" y="5314950"/>
          <p14:tracePt t="23379" x="2682875" y="5665788"/>
          <p14:tracePt t="23397" x="2682875" y="5837238"/>
          <p14:tracePt t="23413" x="2674938" y="5957888"/>
          <p14:tracePt t="23430" x="2674938" y="6000750"/>
          <p14:tracePt t="23446" x="2674938" y="6018213"/>
          <p14:tracePt t="23492" x="2674938" y="5992813"/>
          <p14:tracePt t="23500" x="2708275" y="5922963"/>
          <p14:tracePt t="23516" x="2760663" y="5768975"/>
          <p14:tracePt t="23530" x="2811463" y="5597525"/>
          <p14:tracePt t="23547" x="2906713" y="5357813"/>
          <p14:tracePt t="23564" x="2974975" y="5237163"/>
          <p14:tracePt t="23581" x="3051175" y="5143500"/>
          <p14:tracePt t="23597" x="3136900" y="5075238"/>
          <p14:tracePt t="23615" x="3265488" y="5014913"/>
          <p14:tracePt t="23631" x="3394075" y="4964113"/>
          <p14:tracePt t="23648" x="3532188" y="4903788"/>
          <p14:tracePt t="23664" x="3643313" y="4860925"/>
          <p14:tracePt t="23681" x="3694113" y="4843463"/>
          <p14:tracePt t="23698" x="3703638" y="4826000"/>
          <p14:tracePt t="23748" x="3711575" y="4826000"/>
          <p14:tracePt t="23765" x="3721100" y="4826000"/>
          <p14:tracePt t="23772" x="3746500" y="4826000"/>
          <p14:tracePt t="23782" x="3797300" y="4826000"/>
          <p14:tracePt t="23799" x="3865563" y="4808538"/>
          <p14:tracePt t="23816" x="3892550" y="4800600"/>
          <p14:tracePt t="23832" x="3908425" y="4783138"/>
          <p14:tracePt t="23849" x="3908425" y="4775200"/>
          <p14:tracePt t="23916" x="3908425" y="4783138"/>
          <p14:tracePt t="23924" x="3908425" y="4843463"/>
          <p14:tracePt t="23932" x="3925888" y="4979988"/>
          <p14:tracePt t="23949" x="3935413" y="5151438"/>
          <p14:tracePt t="23966" x="3935413" y="5314950"/>
          <p14:tracePt t="23983" x="3935413" y="5400675"/>
          <p14:tracePt t="24000" x="3935413" y="5468938"/>
          <p14:tracePt t="24016" x="3935413" y="5494338"/>
          <p14:tracePt t="24034" x="3935413" y="5503863"/>
          <p14:tracePt t="24076" x="3943350" y="5503863"/>
          <p14:tracePt t="24084" x="3951288" y="5503863"/>
          <p14:tracePt t="24084" x="3960813" y="5494338"/>
          <p14:tracePt t="24092" x="3986213" y="5478463"/>
          <p14:tracePt t="24100" x="4071938" y="5418138"/>
          <p14:tracePt t="24117" x="4165600" y="5400675"/>
          <p14:tracePt t="24134" x="4337050" y="5365750"/>
          <p14:tracePt t="24150" x="4560888" y="5307013"/>
          <p14:tracePt t="24167" x="4749800" y="5229225"/>
          <p14:tracePt t="24184" x="4921250" y="5151438"/>
          <p14:tracePt t="24201" x="5032375" y="5065713"/>
          <p14:tracePt t="24217" x="5118100" y="4997450"/>
          <p14:tracePt t="24234" x="5186363" y="4946650"/>
          <p14:tracePt t="24251" x="5237163" y="4903788"/>
          <p14:tracePt t="24268" x="5264150" y="4886325"/>
          <p14:tracePt t="24285" x="5297488" y="4878388"/>
          <p14:tracePt t="24301" x="5322888" y="4851400"/>
          <p14:tracePt t="24318" x="5365750" y="4818063"/>
          <p14:tracePt t="24335" x="5435600" y="4775200"/>
          <p14:tracePt t="24352" x="5494338" y="4722813"/>
          <p14:tracePt t="24368" x="5529263" y="4689475"/>
          <p14:tracePt t="24385" x="5564188" y="4646613"/>
          <p14:tracePt t="24401" x="5580063" y="4637088"/>
          <p14:tracePt t="24419" x="5589588" y="4629150"/>
          <p14:tracePt t="24435" x="5597525" y="4629150"/>
          <p14:tracePt t="24524" x="5597525" y="4646613"/>
          <p14:tracePt t="24536" x="5597525" y="4664075"/>
          <p14:tracePt t="24538" x="5597525" y="4732338"/>
          <p14:tracePt t="24552" x="5607050" y="4843463"/>
          <p14:tracePt t="24569" x="5622925" y="4997450"/>
          <p14:tracePt t="24586" x="5649913" y="5075238"/>
          <p14:tracePt t="24603" x="5675313" y="5118100"/>
          <p14:tracePt t="24620" x="5683250" y="5135563"/>
          <p14:tracePt t="24637" x="5692775" y="5135563"/>
          <p14:tracePt t="24653" x="5700713" y="5126038"/>
          <p14:tracePt t="24670" x="5794375" y="5083175"/>
          <p14:tracePt t="24686" x="5949950" y="5022850"/>
          <p14:tracePt t="24704" x="6232525" y="4964113"/>
          <p14:tracePt t="24720" x="6489700" y="4911725"/>
          <p14:tracePt t="24737" x="6840538" y="4826000"/>
          <p14:tracePt t="24753" x="7064375" y="4775200"/>
          <p14:tracePt t="24771" x="7286625" y="4722813"/>
          <p14:tracePt t="24787" x="7569200" y="4637088"/>
          <p14:tracePt t="24804" x="7723188" y="4568825"/>
          <p14:tracePt t="24821" x="7800975" y="4518025"/>
          <p14:tracePt t="24838" x="7818438" y="4500563"/>
          <p14:tracePt t="24884" x="7793038" y="4518025"/>
          <p14:tracePt t="24904" x="7723188" y="4560888"/>
          <p14:tracePt t="24905" x="7672388" y="4603750"/>
          <p14:tracePt t="24921" x="7664450" y="4611688"/>
          <p14:tracePt t="24956" x="7664450" y="4621213"/>
          <p14:tracePt t="24980" x="7672388" y="4629150"/>
          <p14:tracePt t="24988" x="7672388" y="4646613"/>
          <p14:tracePt t="24989" x="7697788" y="4706938"/>
          <p14:tracePt t="25005" x="7707313" y="4792663"/>
          <p14:tracePt t="25022" x="7723188" y="4911725"/>
          <p14:tracePt t="25038" x="7723188" y="5032375"/>
          <p14:tracePt t="25056" x="7697788" y="5160963"/>
          <p14:tracePt t="25072" x="7654925" y="5237163"/>
          <p14:tracePt t="25089" x="7637463" y="5280025"/>
          <p14:tracePt t="25105" x="7629525" y="5297488"/>
          <p14:tracePt t="25300" x="7621588" y="5314950"/>
          <p14:tracePt t="25308" x="7594600" y="5322888"/>
          <p14:tracePt t="25309" x="7543800" y="5349875"/>
          <p14:tracePt t="25323" x="7192963" y="5435600"/>
          <p14:tracePt t="25340" x="6823075" y="5503863"/>
          <p14:tracePt t="25357" x="6137275" y="5580063"/>
          <p14:tracePt t="25374" x="5478463" y="5632450"/>
          <p14:tracePt t="25390" x="4757738" y="5649913"/>
          <p14:tracePt t="25407" x="4003675" y="5649913"/>
          <p14:tracePt t="25424" x="3565525" y="5657850"/>
          <p14:tracePt t="25441" x="3206750" y="5657850"/>
          <p14:tracePt t="25457" x="3086100" y="5657850"/>
          <p14:tracePt t="25474" x="3025775" y="5640388"/>
          <p14:tracePt t="25491" x="3017838" y="5622925"/>
          <p14:tracePt t="25491" x="3008313" y="5614988"/>
          <p14:tracePt t="25508" x="2992438" y="5589588"/>
          <p14:tracePt t="25524" x="2949575" y="5554663"/>
          <p14:tracePt t="25541" x="2828925" y="5486400"/>
          <p14:tracePt t="25558" x="2665413" y="5408613"/>
          <p14:tracePt t="25575" x="2357438" y="5297488"/>
          <p14:tracePt t="25592" x="2074863" y="5168900"/>
          <p14:tracePt t="25608" x="1817688" y="5040313"/>
          <p14:tracePt t="25625" x="1689100" y="4937125"/>
          <p14:tracePt t="25642" x="1663700" y="4868863"/>
          <p14:tracePt t="25659" x="1663700" y="4808538"/>
          <p14:tracePt t="25675" x="1714500" y="4679950"/>
          <p14:tracePt t="25692" x="1722438" y="4611688"/>
          <p14:tracePt t="25709" x="1722438" y="4560888"/>
          <p14:tracePt t="25726" x="1749425" y="4465638"/>
          <p14:tracePt t="25742" x="1774825" y="4397375"/>
          <p14:tracePt t="25759" x="1817688" y="4346575"/>
          <p14:tracePt t="25776" x="1851025" y="4311650"/>
          <p14:tracePt t="25793" x="1868488" y="4311650"/>
          <p14:tracePt t="25809" x="1878013" y="4311650"/>
          <p14:tracePt t="25826" x="1885950" y="4311650"/>
          <p14:tracePt t="25884" x="1893888" y="4311650"/>
          <p14:tracePt t="25893" x="1903413" y="4311650"/>
          <p14:tracePt t="25900" x="1928813" y="4311650"/>
          <p14:tracePt t="25910" x="2006600" y="4311650"/>
          <p14:tracePt t="25926" x="2108200" y="4346575"/>
          <p14:tracePt t="25944" x="2254250" y="4414838"/>
          <p14:tracePt t="25960" x="2349500" y="4457700"/>
          <p14:tracePt t="25977" x="2382838" y="4475163"/>
          <p14:tracePt t="26044" x="2382838" y="4483100"/>
          <p14:tracePt t="26060" x="2382838" y="4535488"/>
          <p14:tracePt t="26078" x="2382838" y="4621213"/>
          <p14:tracePt t="26094" x="2392363" y="4800600"/>
          <p14:tracePt t="26112" x="2408238" y="4964113"/>
          <p14:tracePt t="26128" x="2417763" y="5092700"/>
          <p14:tracePt t="26145" x="2425700" y="5178425"/>
          <p14:tracePt t="26162" x="2425700" y="5194300"/>
          <p14:tracePt t="26220" x="2417763" y="5194300"/>
          <p14:tracePt t="26228" x="2417763" y="5160963"/>
          <p14:tracePt t="26300" x="2417763" y="5168900"/>
          <p14:tracePt t="26313" x="2417763" y="5194300"/>
          <p14:tracePt t="26329" x="2417763" y="5203825"/>
          <p14:tracePt t="26346" x="2417763" y="5211763"/>
          <p14:tracePt t="26452" x="2425700" y="5211763"/>
          <p14:tracePt t="26468" x="2425700" y="5203825"/>
          <p14:tracePt t="26476" x="2425700" y="5194300"/>
          <p14:tracePt t="26484" x="2443163" y="5168900"/>
          <p14:tracePt t="26497" x="2443163" y="5151438"/>
          <p14:tracePt t="26513" x="2460625" y="5108575"/>
          <p14:tracePt t="26530" x="2493963" y="5065713"/>
          <p14:tracePt t="26547" x="2546350" y="4979988"/>
          <p14:tracePt t="26547" x="2571750" y="4937125"/>
          <p14:tracePt t="26564" x="2649538" y="4843463"/>
          <p14:tracePt t="26580" x="2717800" y="4757738"/>
          <p14:tracePt t="26597" x="2768600" y="4706938"/>
          <p14:tracePt t="26614" x="2778125" y="4679950"/>
          <p14:tracePt t="26692" x="2778125" y="4697413"/>
          <p14:tracePt t="26699" x="2760663" y="4732338"/>
          <p14:tracePt t="26715" x="2760663" y="4757738"/>
          <p14:tracePt t="26731" x="2760663" y="4826000"/>
          <p14:tracePt t="26748" x="2751138" y="4911725"/>
          <p14:tracePt t="26764" x="2751138" y="5014913"/>
          <p14:tracePt t="26781" x="2725738" y="5135563"/>
          <p14:tracePt t="26798" x="2708275" y="5237163"/>
          <p14:tracePt t="26815" x="2692400" y="5272088"/>
          <p14:tracePt t="26831" x="2692400" y="5289550"/>
          <p14:tracePt t="26908" x="2692400" y="5280025"/>
          <p14:tracePt t="26916" x="2708275" y="5229225"/>
          <p14:tracePt t="26933" x="2717800" y="5168900"/>
          <p14:tracePt t="26949" x="2743200" y="5118100"/>
          <p14:tracePt t="26966" x="2751138" y="5075238"/>
          <p14:tracePt t="26982" x="2768600" y="5057775"/>
          <p14:tracePt t="26999" x="2768600" y="5049838"/>
          <p14:tracePt t="27052" x="2768600" y="5057775"/>
          <p14:tracePt t="27066" x="2768600" y="5083175"/>
          <p14:tracePt t="27066" x="2768600" y="5186363"/>
          <p14:tracePt t="27083" x="2811463" y="5357813"/>
          <p14:tracePt t="27100" x="2811463" y="5426075"/>
          <p14:tracePt t="27116" x="2820988" y="5451475"/>
          <p14:tracePt t="27188" x="2820988" y="5443538"/>
          <p14:tracePt t="27188" x="2820988" y="5435600"/>
          <p14:tracePt t="27200" x="2820988" y="5418138"/>
          <p14:tracePt t="27217" x="2828925" y="5400675"/>
          <p14:tracePt t="27234" x="2828925" y="5383213"/>
          <p14:tracePt t="27980" x="2828925" y="5375275"/>
          <p14:tracePt t="28012" x="2836863" y="5375275"/>
          <p14:tracePt t="28021" x="2846388" y="5365750"/>
          <p14:tracePt t="28022" x="2854325" y="5357813"/>
          <p14:tracePt t="28038" x="2889250" y="5357813"/>
          <p14:tracePt t="28056" x="2914650" y="5383213"/>
          <p14:tracePt t="28071" x="2982913" y="5461000"/>
          <p14:tracePt t="28089" x="3060700" y="5529263"/>
          <p14:tracePt t="28105" x="3086100" y="5546725"/>
          <p14:tracePt t="28140" x="3068638" y="5546725"/>
          <p14:tracePt t="28140" x="3068638" y="5537200"/>
          <p14:tracePt t="28420" x="3086100" y="5537200"/>
          <p14:tracePt t="28428" x="3163888" y="5546725"/>
          <p14:tracePt t="28441" x="3378200" y="5675313"/>
          <p14:tracePt t="28457" x="3436938" y="5735638"/>
          <p14:tracePt t="28475" x="3463925" y="5778500"/>
          <p14:tracePt t="28491" x="3471863" y="5778500"/>
          <p14:tracePt t="28588" x="3471863" y="5786438"/>
          <p14:tracePt t="28590" x="3479800" y="5803900"/>
          <p14:tracePt t="28608" x="3514725" y="5854700"/>
          <p14:tracePt t="28625" x="3557588" y="5932488"/>
          <p14:tracePt t="28641" x="3617913" y="6000750"/>
          <p14:tracePt t="28659" x="3668713" y="6061075"/>
          <p14:tracePt t="28675" x="3703638" y="6111875"/>
          <p14:tracePt t="28908" x="3703638" y="6103938"/>
          <p14:tracePt t="28932" x="3703638" y="6094413"/>
          <p14:tracePt t="28948" x="3711575" y="6094413"/>
          <p14:tracePt t="28963" x="3721100" y="6086475"/>
          <p14:tracePt t="28977" x="3729038" y="6078538"/>
          <p14:tracePt t="28993" x="3746500" y="6078538"/>
          <p14:tracePt t="29010" x="3789363" y="6078538"/>
          <p14:tracePt t="29027" x="3865563" y="6078538"/>
          <p14:tracePt t="29044" x="3917950" y="6078538"/>
          <p14:tracePt t="29060" x="3968750" y="6078538"/>
          <p14:tracePt t="29077" x="4029075" y="6078538"/>
          <p14:tracePt t="29094" x="4071938" y="6078538"/>
          <p14:tracePt t="29111" x="4132263" y="6078538"/>
          <p14:tracePt t="29127" x="4200525" y="6078538"/>
          <p14:tracePt t="29144" x="4268788" y="6069013"/>
          <p14:tracePt t="29161" x="4364038" y="6051550"/>
          <p14:tracePt t="29178" x="4440238" y="6051550"/>
          <p14:tracePt t="29194" x="4535488" y="6051550"/>
          <p14:tracePt t="29194" x="4560888" y="6051550"/>
          <p14:tracePt t="29212" x="4621213" y="6051550"/>
          <p14:tracePt t="29228" x="4689475" y="6061075"/>
          <p14:tracePt t="29245" x="4740275" y="6061075"/>
          <p14:tracePt t="29261" x="4808538" y="6061075"/>
          <p14:tracePt t="29278" x="4878388" y="6061075"/>
          <p14:tracePt t="29295" x="4979988" y="6051550"/>
          <p14:tracePt t="29311" x="5057775" y="6035675"/>
          <p14:tracePt t="29328" x="5143500" y="6026150"/>
          <p14:tracePt t="29345" x="5203825" y="6026150"/>
          <p14:tracePt t="29362" x="5264150" y="6026150"/>
          <p14:tracePt t="29378" x="5349875" y="6026150"/>
          <p14:tracePt t="29396" x="5418138" y="6026150"/>
          <p14:tracePt t="29412" x="5503863" y="6026150"/>
          <p14:tracePt t="29429" x="5607050" y="6026150"/>
          <p14:tracePt t="29445" x="5692775" y="6035675"/>
          <p14:tracePt t="29462" x="5794375" y="6035675"/>
          <p14:tracePt t="29479" x="5872163" y="6035675"/>
          <p14:tracePt t="29496" x="5965825" y="6043613"/>
          <p14:tracePt t="29512" x="6061075" y="6051550"/>
          <p14:tracePt t="29530" x="6172200" y="6069013"/>
          <p14:tracePt t="29546" x="6249988" y="6078538"/>
          <p14:tracePt t="29563" x="6300788" y="6086475"/>
          <p14:tracePt t="29580" x="6318250" y="6086475"/>
          <p14:tracePt t="29596" x="6326188" y="6086475"/>
          <p14:tracePt t="29613" x="6343650" y="6086475"/>
          <p14:tracePt t="29630" x="6351588" y="6086475"/>
          <p14:tracePt t="29676" x="6361113" y="6086475"/>
          <p14:tracePt t="30732" x="6351588" y="6086475"/>
          <p14:tracePt t="30747" x="6343650" y="6086475"/>
          <p14:tracePt t="30770" x="6335713" y="6086475"/>
          <p14:tracePt t="30771" x="6318250" y="6086475"/>
          <p14:tracePt t="30786" x="6300788" y="6086475"/>
          <p14:tracePt t="30804" x="6283325" y="6086475"/>
          <p14:tracePt t="30820" x="6257925" y="6086475"/>
          <p14:tracePt t="30837" x="6223000" y="6086475"/>
          <p14:tracePt t="30853" x="6180138" y="6086475"/>
          <p14:tracePt t="30870" x="6111875" y="6086475"/>
          <p14:tracePt t="30887" x="6051550" y="6094413"/>
          <p14:tracePt t="30903" x="5957888" y="6103938"/>
          <p14:tracePt t="30920" x="5803900" y="6121400"/>
          <p14:tracePt t="30937" x="5640388" y="6146800"/>
          <p14:tracePt t="30954" x="5408613" y="6189663"/>
          <p14:tracePt t="30970" x="5032375" y="6207125"/>
          <p14:tracePt t="30988" x="4740275" y="6207125"/>
          <p14:tracePt t="31004" x="4500563" y="6207125"/>
          <p14:tracePt t="31021" x="4278313" y="6197600"/>
          <p14:tracePt t="31037" x="4132263" y="6197600"/>
          <p14:tracePt t="31055" x="4046538" y="6197600"/>
          <p14:tracePt t="31071" x="3994150" y="6189663"/>
          <p14:tracePt t="31088" x="3968750" y="6180138"/>
          <p14:tracePt t="31104" x="3925888" y="6146800"/>
          <p14:tracePt t="31122" x="3875088" y="6103938"/>
          <p14:tracePt t="31138" x="3797300" y="6043613"/>
          <p14:tracePt t="31138" x="3729038" y="6008688"/>
          <p14:tracePt t="31155" x="3582988" y="5957888"/>
          <p14:tracePt t="31172" x="3351213" y="5907088"/>
          <p14:tracePt t="31189" x="3171825" y="5880100"/>
          <p14:tracePt t="31205" x="3017838" y="5864225"/>
          <p14:tracePt t="31222" x="2932113" y="5854700"/>
          <p14:tracePt t="31239" x="2906713" y="5846763"/>
          <p14:tracePt t="31255" x="2906713" y="5837238"/>
          <p14:tracePt t="31272" x="2914650" y="5821363"/>
          <p14:tracePt t="31289" x="2922588" y="5803900"/>
          <p14:tracePt t="31306" x="2922588" y="5794375"/>
          <p14:tracePt t="31322" x="2922588" y="5786438"/>
          <p14:tracePt t="31339" x="2922588" y="5778500"/>
          <p14:tracePt t="31356" x="2889250" y="5778500"/>
          <p14:tracePt t="31373" x="2836863" y="5743575"/>
          <p14:tracePt t="31389" x="2760663" y="5700713"/>
          <p14:tracePt t="31406" x="2700338" y="5649913"/>
          <p14:tracePt t="31423" x="2657475" y="5589588"/>
          <p14:tracePt t="31440" x="2640013" y="5511800"/>
          <p14:tracePt t="31456" x="2632075" y="5451475"/>
          <p14:tracePt t="31474" x="2632075" y="5418138"/>
          <p14:tracePt t="31490" x="2632075" y="5383213"/>
          <p14:tracePt t="31507" x="2632075" y="5349875"/>
          <p14:tracePt t="31612" x="2632075" y="5340350"/>
          <p14:tracePt t="31620" x="2632075" y="5314950"/>
          <p14:tracePt t="31625" x="2640013" y="5272088"/>
          <p14:tracePt t="31642" x="2640013" y="5229225"/>
          <p14:tracePt t="31659" x="2640013" y="5203825"/>
          <p14:tracePt t="31716" x="2632075" y="5221288"/>
          <p14:tracePt t="31717" x="2632075" y="5237163"/>
          <p14:tracePt t="31726" x="2622550" y="5322888"/>
          <p14:tracePt t="31742" x="2622550" y="5392738"/>
          <p14:tracePt t="31759" x="2632075" y="5468938"/>
          <p14:tracePt t="31776" x="2649538" y="5503863"/>
          <p14:tracePt t="31793" x="2657475" y="5511800"/>
          <p14:tracePt t="31852" x="2657475" y="5521325"/>
          <p14:tracePt t="31877" x="2649538" y="5564188"/>
          <p14:tracePt t="31877" x="2640013" y="5622925"/>
          <p14:tracePt t="31893" x="2614613" y="5692775"/>
          <p14:tracePt t="31910" x="2589213" y="5735638"/>
          <p14:tracePt t="31927" x="2571750" y="5751513"/>
          <p14:tracePt t="31944" x="2536825" y="5761038"/>
          <p14:tracePt t="32005" x="2528888" y="5761038"/>
          <p14:tracePt t="32132" x="2536825" y="5761038"/>
          <p14:tracePt t="32348" x="2546350" y="5761038"/>
          <p14:tracePt t="32365" x="2554288" y="5761038"/>
          <p14:tracePt t="32381" x="2571750" y="5761038"/>
          <p14:tracePt t="32382" x="2579688" y="5761038"/>
          <p14:tracePt t="32396" x="2649538" y="5778500"/>
          <p14:tracePt t="32412" x="2692400" y="5786438"/>
          <p14:tracePt t="32429" x="2735263" y="5786438"/>
          <p14:tracePt t="32446" x="2786063" y="5803900"/>
          <p14:tracePt t="32463" x="2846388" y="5811838"/>
          <p14:tracePt t="32480" x="2906713" y="5821363"/>
          <p14:tracePt t="32497" x="3035300" y="5837238"/>
          <p14:tracePt t="32513" x="3163888" y="5864225"/>
          <p14:tracePt t="32530" x="3317875" y="5889625"/>
          <p14:tracePt t="32547" x="3429000" y="5915025"/>
          <p14:tracePt t="32563" x="3549650" y="5932488"/>
          <p14:tracePt t="32563" x="3592513" y="5940425"/>
          <p14:tracePt t="32580" x="3678238" y="5957888"/>
          <p14:tracePt t="32597" x="3779838" y="5957888"/>
          <p14:tracePt t="32614" x="3917950" y="5975350"/>
          <p14:tracePt t="32630" x="4114800" y="5983288"/>
          <p14:tracePt t="32647" x="4303713" y="5992813"/>
          <p14:tracePt t="32664" x="4508500" y="5992813"/>
          <p14:tracePt t="32681" x="4672013" y="5992813"/>
          <p14:tracePt t="32697" x="4843463" y="5983288"/>
          <p14:tracePt t="32715" x="4964113" y="5975350"/>
          <p14:tracePt t="32731" x="5057775" y="5965825"/>
          <p14:tracePt t="32748" x="5211763" y="5965825"/>
          <p14:tracePt t="32765" x="5307013" y="5965825"/>
          <p14:tracePt t="32781" x="5408613" y="5983288"/>
          <p14:tracePt t="32798" x="5521325" y="6008688"/>
          <p14:tracePt t="32815" x="5640388" y="6035675"/>
          <p14:tracePt t="32831" x="5778500" y="6061075"/>
          <p14:tracePt t="32848" x="5940425" y="6111875"/>
          <p14:tracePt t="32865" x="6086475" y="6146800"/>
          <p14:tracePt t="32882" x="6197600" y="6164263"/>
          <p14:tracePt t="32899" x="6265863" y="6180138"/>
          <p14:tracePt t="32915" x="6275388" y="6180138"/>
          <p14:tracePt t="33213" x="6283325" y="6180138"/>
          <p14:tracePt t="33217" x="6292850" y="6164263"/>
          <p14:tracePt t="33234" x="6300788" y="6154738"/>
          <p14:tracePt t="33234" x="6308725" y="6154738"/>
          <p14:tracePt t="33253" x="6318250" y="6146800"/>
          <p14:tracePt t="33267" x="6326188" y="6137275"/>
          <p14:tracePt t="33285" x="6335713" y="6129338"/>
          <p14:tracePt t="33332" x="6343650" y="6121400"/>
          <p14:tracePt t="33372" x="6343650" y="6111875"/>
          <p14:tracePt t="33384" x="6351588" y="6103938"/>
          <p14:tracePt t="33916" x="6335713" y="6103938"/>
          <p14:tracePt t="33919" x="6308725" y="6103938"/>
          <p14:tracePt t="33938" x="6265863" y="6103938"/>
          <p14:tracePt t="33955" x="6197600" y="6103938"/>
          <p14:tracePt t="33971" x="6086475" y="6103938"/>
          <p14:tracePt t="33971" x="6008688" y="6094413"/>
          <p14:tracePt t="33988" x="5864225" y="6069013"/>
          <p14:tracePt t="34005" x="5675313" y="6026150"/>
          <p14:tracePt t="34022" x="5521325" y="6000750"/>
          <p14:tracePt t="34038" x="5340350" y="5983288"/>
          <p14:tracePt t="34055" x="5178425" y="5965825"/>
          <p14:tracePt t="34071" x="4997450" y="5940425"/>
          <p14:tracePt t="34089" x="4843463" y="5932488"/>
          <p14:tracePt t="34105" x="4679950" y="5922963"/>
          <p14:tracePt t="34122" x="4492625" y="5907088"/>
          <p14:tracePt t="34138" x="4329113" y="5897563"/>
          <p14:tracePt t="34156" x="3960813" y="5872163"/>
          <p14:tracePt t="34172" x="3729038" y="5846763"/>
          <p14:tracePt t="34189" x="3522663" y="5829300"/>
          <p14:tracePt t="34206" x="3429000" y="5811838"/>
          <p14:tracePt t="34222" x="3394075" y="5803900"/>
          <p14:tracePt t="34239" x="3394075" y="5786438"/>
          <p14:tracePt t="34256" x="3386138" y="5768975"/>
          <p14:tracePt t="34273" x="3386138" y="5735638"/>
          <p14:tracePt t="34289" x="3378200" y="5718175"/>
          <p14:tracePt t="34306" x="3368675" y="5683250"/>
          <p14:tracePt t="34323" x="3308350" y="5640388"/>
          <p14:tracePt t="34340" x="3121025" y="5572125"/>
          <p14:tracePt t="34357" x="3017838" y="5537200"/>
          <p14:tracePt t="34374" x="2940050" y="5511800"/>
          <p14:tracePt t="34390" x="2914650" y="5494338"/>
          <p14:tracePt t="34407" x="2906713" y="5486400"/>
          <p14:tracePt t="34423" x="2906713" y="5478463"/>
          <p14:tracePt t="34440" x="2906713" y="5461000"/>
          <p14:tracePt t="34457" x="2906713" y="5435600"/>
          <p14:tracePt t="34474" x="2906713" y="5418138"/>
          <p14:tracePt t="34490" x="2906713" y="5408613"/>
          <p14:tracePt t="34548" x="2889250" y="5426075"/>
          <p14:tracePt t="34556" x="2871788" y="5443538"/>
          <p14:tracePt t="34574" x="2863850" y="5443538"/>
          <p14:tracePt t="34591" x="2854325" y="5443538"/>
          <p14:tracePt t="34668" x="2846388" y="5443538"/>
          <p14:tracePt t="34671" x="2836863" y="5443538"/>
          <p14:tracePt t="34700" x="2828925" y="5443538"/>
          <p14:tracePt t="34707" x="2786063" y="5461000"/>
          <p14:tracePt t="34725" x="2768600" y="5478463"/>
          <p14:tracePt t="34772" x="2760663" y="5478463"/>
          <p14:tracePt t="34811" x="2760663" y="5468938"/>
          <p14:tracePt t="34825" x="2760663" y="5461000"/>
          <p14:tracePt t="34826" x="2751138" y="5451475"/>
          <p14:tracePt t="34892" x="2743200" y="5451475"/>
          <p14:tracePt t="35060" x="2743200" y="5461000"/>
          <p14:tracePt t="35067" x="2743200" y="5468938"/>
          <p14:tracePt t="35077" x="2743200" y="5478463"/>
          <p14:tracePt t="35229" x="2735263" y="5478463"/>
          <p14:tracePt t="35619" x="2735263" y="5486400"/>
          <p14:tracePt t="35628" x="2735263" y="5503863"/>
          <p14:tracePt t="35647" x="2735263" y="5511800"/>
          <p14:tracePt t="35663" x="2725738" y="5529263"/>
          <p14:tracePt t="35680" x="2725738" y="5546725"/>
          <p14:tracePt t="35696" x="2725738" y="5580063"/>
          <p14:tracePt t="35713" x="2725738" y="5597525"/>
          <p14:tracePt t="35729" x="2725738" y="5614988"/>
          <p14:tracePt t="35747" x="2725738" y="5622925"/>
          <p14:tracePt t="35900" x="2725738" y="5632450"/>
          <p14:tracePt t="35901" x="2725738" y="5640388"/>
          <p14:tracePt t="35914" x="2725738" y="5649913"/>
          <p14:tracePt t="35931" x="2725738" y="5657850"/>
          <p14:tracePt t="35948" x="2725738" y="5665788"/>
          <p14:tracePt t="35964" x="2725738" y="5675313"/>
          <p14:tracePt t="36227" x="2717800" y="5675313"/>
          <p14:tracePt t="36636" x="2708275" y="5675313"/>
          <p14:tracePt t="36707" x="2708275" y="5665788"/>
          <p14:tracePt t="36715" x="2708275" y="5657850"/>
          <p14:tracePt t="36725" x="2708275" y="5649913"/>
          <p14:tracePt t="36735" x="2708275" y="5640388"/>
          <p14:tracePt t="36752" x="2708275" y="5622925"/>
          <p14:tracePt t="36769" x="2708275" y="5597525"/>
          <p14:tracePt t="36785" x="2717800" y="5546725"/>
          <p14:tracePt t="36785" x="2717800" y="5521325"/>
          <p14:tracePt t="36803" x="2725738" y="5494338"/>
          <p14:tracePt t="36819" x="2751138" y="5400675"/>
          <p14:tracePt t="36836" x="2768600" y="5322888"/>
          <p14:tracePt t="36853" x="2786063" y="5280025"/>
          <p14:tracePt t="36869" x="2803525" y="5211763"/>
          <p14:tracePt t="36886" x="2828925" y="5160963"/>
          <p14:tracePt t="36902" x="2846388" y="5100638"/>
          <p14:tracePt t="36919" x="2879725" y="5022850"/>
          <p14:tracePt t="36936" x="2897188" y="4972050"/>
          <p14:tracePt t="36953" x="2906713" y="4911725"/>
          <p14:tracePt t="36969" x="2906713" y="4878388"/>
          <p14:tracePt t="36986" x="2914650" y="4843463"/>
          <p14:tracePt t="37003" x="2922588" y="4800600"/>
          <p14:tracePt t="37020" x="2922588" y="4775200"/>
          <p14:tracePt t="37036" x="2922588" y="4757738"/>
          <p14:tracePt t="37054" x="2932113" y="4740275"/>
          <p14:tracePt t="37070" x="2932113" y="4732338"/>
          <p14:tracePt t="37123" x="2932113" y="4722813"/>
          <p14:tracePt t="37155" x="2932113" y="4714875"/>
          <p14:tracePt t="37156" x="2932113" y="4706938"/>
          <p14:tracePt t="37171" x="2932113" y="4689475"/>
          <p14:tracePt t="37188" x="2932113" y="4672013"/>
          <p14:tracePt t="37204" x="2922588" y="4654550"/>
          <p14:tracePt t="37221" x="2922588" y="4646613"/>
          <p14:tracePt t="37238" x="2922588" y="4637088"/>
          <p14:tracePt t="37254" x="2922588" y="4629150"/>
          <p14:tracePt t="38324" x="2922588" y="4621213"/>
          <p14:tracePt t="38325" x="2922588" y="4594225"/>
          <p14:tracePt t="38344" x="2940050" y="4543425"/>
          <p14:tracePt t="38361" x="2949575" y="4492625"/>
          <p14:tracePt t="38377" x="2957513" y="4432300"/>
          <p14:tracePt t="38377" x="2957513" y="4406900"/>
          <p14:tracePt t="38395" x="2974975" y="4346575"/>
          <p14:tracePt t="38411" x="3000375" y="4278313"/>
          <p14:tracePt t="38428" x="3043238" y="4235450"/>
          <p14:tracePt t="38444" x="3086100" y="4175125"/>
          <p14:tracePt t="38461" x="3136900" y="4097338"/>
          <p14:tracePt t="38478" x="3179763" y="3968750"/>
          <p14:tracePt t="38495" x="3222625" y="3832225"/>
          <p14:tracePt t="38511" x="3257550" y="3660775"/>
          <p14:tracePt t="38528" x="3282950" y="3506788"/>
          <p14:tracePt t="38545" x="3282950" y="3351213"/>
          <p14:tracePt t="38561" x="3257550" y="3257550"/>
          <p14:tracePt t="38578" x="3232150" y="3146425"/>
          <p14:tracePt t="38595" x="3222625" y="3121025"/>
          <p14:tracePt t="38612" x="3222625" y="3094038"/>
          <p14:tracePt t="38628" x="3222625" y="3078163"/>
          <p14:tracePt t="38646" x="3214688" y="3060700"/>
          <p14:tracePt t="38662" x="3206750" y="3051175"/>
          <p14:tracePt t="38679" x="3189288" y="3043238"/>
          <p14:tracePt t="38695" x="3146425" y="3017838"/>
          <p14:tracePt t="38713" x="3094038" y="2992438"/>
          <p14:tracePt t="38729" x="2974975" y="2982913"/>
          <p14:tracePt t="38746" x="2828925" y="2982913"/>
          <p14:tracePt t="38762" x="2597150" y="3086100"/>
          <p14:tracePt t="38780" x="2486025" y="3240088"/>
          <p14:tracePt t="38796" x="2417763" y="3436938"/>
          <p14:tracePt t="38813" x="2392363" y="3592513"/>
          <p14:tracePt t="38830" x="2392363" y="3694113"/>
          <p14:tracePt t="38846" x="2392363" y="3746500"/>
          <p14:tracePt t="38863" x="2392363" y="3789363"/>
          <p14:tracePt t="38880" x="2400300" y="3814763"/>
          <p14:tracePt t="38897" x="2408238" y="3857625"/>
          <p14:tracePt t="38913" x="2408238" y="3908425"/>
          <p14:tracePt t="38930" x="2435225" y="3978275"/>
          <p14:tracePt t="38947" x="2486025" y="4106863"/>
          <p14:tracePt t="38964" x="2520950" y="4175125"/>
          <p14:tracePt t="38981" x="2546350" y="4192588"/>
          <p14:tracePt t="38997" x="2554288" y="4200525"/>
          <p14:tracePt t="39014" x="2579688" y="4192588"/>
          <p14:tracePt t="39031" x="2614613" y="4149725"/>
          <p14:tracePt t="39047" x="2665413" y="4079875"/>
          <p14:tracePt t="39065" x="2700338" y="4011613"/>
          <p14:tracePt t="39081" x="2735263" y="3951288"/>
          <p14:tracePt t="39098" x="2743200" y="3908425"/>
          <p14:tracePt t="39114" x="2743200" y="3900488"/>
          <p14:tracePt t="40747" x="2743200" y="3908425"/>
          <p14:tracePt t="40771" x="2743200" y="3917950"/>
          <p14:tracePt t="40776" x="2743200" y="3925888"/>
          <p14:tracePt t="40790" x="2743200" y="3943350"/>
          <p14:tracePt t="40807" x="2768600" y="3986213"/>
          <p14:tracePt t="40824" x="2828925" y="4079875"/>
          <p14:tracePt t="40841" x="2897188" y="4175125"/>
          <p14:tracePt t="40857" x="3008313" y="4294188"/>
          <p14:tracePt t="40857" x="3068638" y="4354513"/>
          <p14:tracePt t="40875" x="3232150" y="4475163"/>
          <p14:tracePt t="40891" x="3446463" y="4603750"/>
          <p14:tracePt t="40908" x="3625850" y="4654550"/>
          <p14:tracePt t="40924" x="3797300" y="4672013"/>
          <p14:tracePt t="40941" x="3883025" y="4672013"/>
          <p14:tracePt t="40958" x="3951288" y="4637088"/>
          <p14:tracePt t="40975" x="4003675" y="4603750"/>
          <p14:tracePt t="40991" x="4037013" y="4568825"/>
          <p14:tracePt t="41008" x="4054475" y="4543425"/>
          <p14:tracePt t="41025" x="4079875" y="4525963"/>
          <p14:tracePt t="41042" x="4106863" y="4518025"/>
          <p14:tracePt t="41058" x="4157663" y="4508500"/>
          <p14:tracePt t="41075" x="4183063" y="4508500"/>
          <p14:tracePt t="41092" x="4200525" y="4508500"/>
          <p14:tracePt t="41109" x="4208463" y="4518025"/>
          <p14:tracePt t="41125" x="4225925" y="4518025"/>
          <p14:tracePt t="41142" x="4235450" y="4518025"/>
          <p14:tracePt t="41243" x="4235450" y="4525963"/>
          <p14:tracePt t="41251" x="4235450" y="4543425"/>
          <p14:tracePt t="41259" x="4225925" y="4586288"/>
          <p14:tracePt t="41276" x="4225925" y="4637088"/>
          <p14:tracePt t="41293" x="4208463" y="4697413"/>
          <p14:tracePt t="41309" x="4200525" y="4740275"/>
          <p14:tracePt t="41327" x="4200525" y="4765675"/>
          <p14:tracePt t="41379" x="4208463" y="4765675"/>
          <p14:tracePt t="41395" x="4225925" y="4757738"/>
          <p14:tracePt t="41395" x="4243388" y="4740275"/>
          <p14:tracePt t="41410" x="4397375" y="4664075"/>
          <p14:tracePt t="41427" x="4543425" y="4603750"/>
          <p14:tracePt t="41444" x="4749800" y="4535488"/>
          <p14:tracePt t="41461" x="4911725" y="4457700"/>
          <p14:tracePt t="41477" x="5083175" y="4389438"/>
          <p14:tracePt t="41494" x="5211763" y="4329113"/>
          <p14:tracePt t="41511" x="5307013" y="4294188"/>
          <p14:tracePt t="41527" x="5418138" y="4278313"/>
          <p14:tracePt t="41544" x="5503863" y="4278313"/>
          <p14:tracePt t="41561" x="5597525" y="4286250"/>
          <p14:tracePt t="41578" x="5692775" y="4337050"/>
          <p14:tracePt t="41594" x="5751513" y="4406900"/>
          <p14:tracePt t="41612" x="5751513" y="4457700"/>
          <p14:tracePt t="41628" x="5751513" y="4508500"/>
          <p14:tracePt t="41645" x="5726113" y="4586288"/>
          <p14:tracePt t="41661" x="5700713" y="4654550"/>
          <p14:tracePt t="41678" x="5675313" y="4722813"/>
          <p14:tracePt t="41695" x="5665788" y="4775200"/>
          <p14:tracePt t="41712" x="5657850" y="4792663"/>
          <p14:tracePt t="41747" x="5665788" y="4792663"/>
          <p14:tracePt t="41747" x="5683250" y="4792663"/>
          <p14:tracePt t="41762" x="5768975" y="4783138"/>
          <p14:tracePt t="41779" x="5872163" y="4749800"/>
          <p14:tracePt t="41795" x="6008688" y="4689475"/>
          <p14:tracePt t="41812" x="6146800" y="4629150"/>
          <p14:tracePt t="41829" x="6308725" y="4543425"/>
          <p14:tracePt t="41846" x="6403975" y="4492625"/>
          <p14:tracePt t="41863" x="6480175" y="4449763"/>
          <p14:tracePt t="41879" x="6515100" y="4432300"/>
          <p14:tracePt t="41896" x="6540500" y="4422775"/>
          <p14:tracePt t="41913" x="6592888" y="4422775"/>
          <p14:tracePt t="41930" x="6643688" y="4422775"/>
          <p14:tracePt t="41946" x="6754813" y="4432300"/>
          <p14:tracePt t="41946" x="0" y="0"/>
        </p14:tracePtLst>
        <p14:tracePtLst>
          <p14:tracePt t="42259" x="6978650" y="4749800"/>
          <p14:tracePt t="42267" x="6978650" y="4757738"/>
          <p14:tracePt t="42282" x="6978650" y="4775200"/>
          <p14:tracePt t="42283" x="6978650" y="4783138"/>
          <p14:tracePt t="42298" x="6978650" y="4792663"/>
          <p14:tracePt t="42315" x="6969125" y="4800600"/>
          <p14:tracePt t="42332" x="6969125" y="4808538"/>
          <p14:tracePt t="42349" x="6969125" y="4818063"/>
          <p14:tracePt t="42395" x="6969125" y="4826000"/>
          <p14:tracePt t="42403" x="6969125" y="4835525"/>
          <p14:tracePt t="42435" x="6969125" y="4843463"/>
          <p14:tracePt t="42451" x="6969125" y="4851400"/>
          <p14:tracePt t="42466" x="6961188" y="4860925"/>
          <p14:tracePt t="42467" x="6892925" y="4878388"/>
          <p14:tracePt t="42483" x="6651625" y="4878388"/>
          <p14:tracePt t="42500" x="6240463" y="4808538"/>
          <p14:tracePt t="42516" x="5768975" y="4765675"/>
          <p14:tracePt t="42533" x="5478463" y="4765675"/>
          <p14:tracePt t="42549" x="5203825" y="4818063"/>
          <p14:tracePt t="42567" x="4732338" y="4989513"/>
          <p14:tracePt t="42583" x="4217988" y="5194300"/>
          <p14:tracePt t="42600" x="3575050" y="5392738"/>
          <p14:tracePt t="42600" x="0" y="0"/>
        </p14:tracePtLst>
        <p14:tracePtLst>
          <p14:tracePt t="42762" x="3249613" y="5461000"/>
          <p14:tracePt t="42779" x="3249613" y="5451475"/>
          <p14:tracePt t="42779" x="3257550" y="5443538"/>
          <p14:tracePt t="42787" x="3265488" y="5435600"/>
          <p14:tracePt t="42801" x="3317875" y="5408613"/>
          <p14:tracePt t="42801" x="3335338" y="5383213"/>
          <p14:tracePt t="42819" x="3351213" y="5375275"/>
          <p14:tracePt t="42819" x="3368675" y="5357813"/>
          <p14:tracePt t="42835" x="3403600" y="5322888"/>
          <p14:tracePt t="42852" x="3421063" y="5297488"/>
          <p14:tracePt t="42868" x="3454400" y="5229225"/>
          <p14:tracePt t="42885" x="3497263" y="5143500"/>
          <p14:tracePt t="42901" x="3549650" y="5040313"/>
          <p14:tracePt t="42919" x="3582988" y="4964113"/>
          <p14:tracePt t="42935" x="3608388" y="4894263"/>
          <p14:tracePt t="42952" x="3643313" y="4860925"/>
          <p14:tracePt t="42968" x="3668713" y="4851400"/>
          <p14:tracePt t="42986" x="3694113" y="4835525"/>
          <p14:tracePt t="43002" x="3721100" y="4835525"/>
          <p14:tracePt t="43019" x="3729038" y="4835525"/>
          <p14:tracePt t="43035" x="3754438" y="4826000"/>
          <p14:tracePt t="43052" x="3832225" y="4792663"/>
          <p14:tracePt t="43069" x="3935413" y="4757738"/>
          <p14:tracePt t="43086" x="4097338" y="4706938"/>
          <p14:tracePt t="43102" x="4235450" y="4637088"/>
          <p14:tracePt t="43119" x="4329113" y="4578350"/>
          <p14:tracePt t="43136" x="4371975" y="4551363"/>
          <p14:tracePt t="43153" x="4371975" y="4543425"/>
          <p14:tracePt t="43195" x="4364038" y="4543425"/>
          <p14:tracePt t="43201" x="4364038" y="4551363"/>
          <p14:tracePt t="43203" x="4354513" y="4560888"/>
          <p14:tracePt t="43251" x="4364038" y="4560888"/>
          <p14:tracePt t="43259" x="4397375" y="4560888"/>
          <p14:tracePt t="43270" x="4449763" y="4560888"/>
          <p14:tracePt t="43287" x="4543425" y="4551363"/>
          <p14:tracePt t="43304" x="4654550" y="4525963"/>
          <p14:tracePt t="43320" x="4818063" y="4508500"/>
          <p14:tracePt t="43337" x="4997450" y="4492625"/>
          <p14:tracePt t="43354" x="5426075" y="4492625"/>
          <p14:tracePt t="43371" x="5726113" y="4492625"/>
          <p14:tracePt t="43387" x="6094413" y="4492625"/>
          <p14:tracePt t="43405" x="6343650" y="4492625"/>
          <p14:tracePt t="43421" x="6575425" y="4483100"/>
          <p14:tracePt t="43438" x="6729413" y="4483100"/>
          <p14:tracePt t="43454" x="6883400" y="4483100"/>
          <p14:tracePt t="43471" x="7037388" y="4518025"/>
          <p14:tracePt t="43488" x="7200900" y="4551363"/>
          <p14:tracePt t="43505" x="7354888" y="4586288"/>
          <p14:tracePt t="43522" x="7450138" y="4603750"/>
          <p14:tracePt t="43538" x="7526338" y="4603750"/>
          <p14:tracePt t="43556" x="7535863" y="4603750"/>
          <p14:tracePt t="43643" x="7543800" y="4603750"/>
          <p14:tracePt t="43647" x="7551738" y="4603750"/>
          <p14:tracePt t="43656" x="7621588" y="4621213"/>
          <p14:tracePt t="43673" x="7715250" y="4637088"/>
          <p14:tracePt t="43690" x="7783513" y="4646613"/>
          <p14:tracePt t="43706" x="7800975" y="4646613"/>
          <p14:tracePt t="43803" x="7793038" y="4646613"/>
          <p14:tracePt t="43807" x="7783513" y="4646613"/>
          <p14:tracePt t="43823" x="7766050" y="4646613"/>
          <p14:tracePt t="43899" x="7758113" y="4646613"/>
          <p14:tracePt t="43915" x="7750175" y="4646613"/>
          <p14:tracePt t="43931" x="7732713" y="4646613"/>
          <p14:tracePt t="43935" x="7723188" y="4646613"/>
          <p14:tracePt t="43940" x="7680325" y="4646613"/>
          <p14:tracePt t="43957" x="7594600" y="4646613"/>
          <p14:tracePt t="43975" x="7500938" y="4646613"/>
          <p14:tracePt t="43991" x="7337425" y="4646613"/>
          <p14:tracePt t="44008" x="7192963" y="4654550"/>
          <p14:tracePt t="44024" x="7021513" y="4664075"/>
          <p14:tracePt t="44041" x="6807200" y="4664075"/>
          <p14:tracePt t="44058" x="6308725" y="4679950"/>
          <p14:tracePt t="44075" x="5803900" y="4689475"/>
          <p14:tracePt t="44091" x="5203825" y="4722813"/>
          <p14:tracePt t="44108" x="4578350" y="4732338"/>
          <p14:tracePt t="44125" x="3763963" y="4749800"/>
          <p14:tracePt t="44142" x="3146425" y="4749800"/>
          <p14:tracePt t="44159" x="2579688" y="4714875"/>
          <p14:tracePt t="44175" x="2125663" y="4654550"/>
          <p14:tracePt t="44192" x="1878013" y="4594225"/>
          <p14:tracePt t="44208" x="1654175" y="4500563"/>
          <p14:tracePt t="44226" x="1550988" y="4397375"/>
          <p14:tracePt t="44242" x="1474788" y="4165600"/>
          <p14:tracePt t="44259" x="1457325" y="3978275"/>
          <p14:tracePt t="44275" x="1457325" y="3797300"/>
          <p14:tracePt t="44293" x="1431925" y="3643313"/>
          <p14:tracePt t="44309" x="1389063" y="3489325"/>
          <p14:tracePt t="44326" x="1336675" y="3411538"/>
          <p14:tracePt t="44342" x="1293813" y="3360738"/>
          <p14:tracePt t="44360" x="1285875" y="3343275"/>
          <p14:tracePt t="44376" x="1285875" y="3325813"/>
          <p14:tracePt t="44393" x="1285875" y="3300413"/>
          <p14:tracePt t="44410" x="1346200" y="3189288"/>
          <p14:tracePt t="44427" x="1397000" y="3121025"/>
          <p14:tracePt t="44443" x="1465263" y="3043238"/>
          <p14:tracePt t="44460" x="1517650" y="3000375"/>
          <p14:tracePt t="44477" x="1577975" y="2957513"/>
          <p14:tracePt t="44494" x="1663700" y="2949575"/>
          <p14:tracePt t="44510" x="1782763" y="2949575"/>
          <p14:tracePt t="44527" x="1989138" y="3000375"/>
          <p14:tracePt t="44544" x="2271713" y="3086100"/>
          <p14:tracePt t="44560" x="2606675" y="3189288"/>
          <p14:tracePt t="44577" x="2940050" y="3317875"/>
          <p14:tracePt t="44594" x="3068638" y="3368675"/>
          <p14:tracePt t="44611" x="3068638" y="3386138"/>
          <p14:tracePt t="44627" x="3068638" y="3411538"/>
          <p14:tracePt t="44645" x="3068638" y="3454400"/>
          <p14:tracePt t="44661" x="3068638" y="3540125"/>
          <p14:tracePt t="44678" x="3068638" y="3635375"/>
          <p14:tracePt t="44694" x="3068638" y="3771900"/>
          <p14:tracePt t="44712" x="3068638" y="3917950"/>
          <p14:tracePt t="44728" x="3068638" y="4054475"/>
          <p14:tracePt t="44745" x="3068638" y="4122738"/>
          <p14:tracePt t="44761" x="3051175" y="4175125"/>
          <p14:tracePt t="44761" x="3051175" y="4183063"/>
          <p14:tracePt t="44779" x="3025775" y="4217988"/>
          <p14:tracePt t="44795" x="2992438" y="4251325"/>
          <p14:tracePt t="44812" x="2922588" y="4303713"/>
          <p14:tracePt t="44829" x="2778125" y="4346575"/>
          <p14:tracePt t="44845" x="2597150" y="4379913"/>
          <p14:tracePt t="44862" x="2322513" y="4422775"/>
          <p14:tracePt t="44879" x="2082800" y="4449763"/>
          <p14:tracePt t="44896" x="1911350" y="4449763"/>
          <p14:tracePt t="44913" x="1817688" y="4422775"/>
          <p14:tracePt t="44929" x="1800225" y="4354513"/>
          <p14:tracePt t="44946" x="1817688" y="4140200"/>
          <p14:tracePt t="44963" x="1868488" y="3960813"/>
          <p14:tracePt t="44979" x="1928813" y="3806825"/>
          <p14:tracePt t="44996" x="1997075" y="3686175"/>
          <p14:tracePt t="45013" x="2049463" y="3625850"/>
          <p14:tracePt t="45030" x="2074863" y="3608388"/>
          <p14:tracePt t="45379" x="2082800" y="3617913"/>
          <p14:tracePt t="45399" x="2082800" y="3625850"/>
          <p14:tracePt t="45643" x="2082800" y="3635375"/>
          <p14:tracePt t="45899" x="2082800" y="3643313"/>
          <p14:tracePt t="45907" x="2082800" y="3651250"/>
          <p14:tracePt t="45919" x="2082800" y="3668713"/>
          <p14:tracePt t="45935" x="2100263" y="3703638"/>
          <p14:tracePt t="45952" x="2117725" y="3771900"/>
          <p14:tracePt t="45968" x="2168525" y="3857625"/>
          <p14:tracePt t="45985" x="2220913" y="3968750"/>
          <p14:tracePt t="46002" x="2314575" y="4149725"/>
          <p14:tracePt t="46019" x="2374900" y="4278313"/>
          <p14:tracePt t="46035" x="2460625" y="4432300"/>
          <p14:tracePt t="46052" x="2579688" y="4586288"/>
          <p14:tracePt t="46068" x="2768600" y="4765675"/>
          <p14:tracePt t="46085" x="2932113" y="4878388"/>
          <p14:tracePt t="46102" x="3094038" y="4954588"/>
          <p14:tracePt t="46119" x="3214688" y="4997450"/>
          <p14:tracePt t="46136" x="3282950" y="5006975"/>
          <p14:tracePt t="46152" x="3308350" y="5014913"/>
          <p14:tracePt t="46169" x="3317875" y="5014913"/>
          <p14:tracePt t="46186" x="3403600" y="5075238"/>
          <p14:tracePt t="46203" x="3506788" y="5151438"/>
          <p14:tracePt t="46219" x="3668713" y="5264150"/>
          <p14:tracePt t="46237" x="3822700" y="5332413"/>
          <p14:tracePt t="46253" x="3968750" y="5383213"/>
          <p14:tracePt t="46270" x="4097338" y="5418138"/>
          <p14:tracePt t="46286" x="4208463" y="5443538"/>
          <p14:tracePt t="46303" x="4294188" y="5443538"/>
          <p14:tracePt t="46320" x="4311650" y="5443538"/>
          <p14:tracePt t="46337" x="4321175" y="5426075"/>
          <p14:tracePt t="46353" x="4321175" y="5418138"/>
          <p14:tracePt t="46418" x="4321175" y="5426075"/>
          <p14:tracePt t="46423" x="4321175" y="5451475"/>
          <p14:tracePt t="46437" x="4321175" y="5494338"/>
          <p14:tracePt t="46454" x="4311650" y="5537200"/>
          <p14:tracePt t="46471" x="4311650" y="5580063"/>
          <p14:tracePt t="46488" x="4303713" y="5614988"/>
          <p14:tracePt t="46602" x="4303713" y="5607050"/>
          <p14:tracePt t="46610" x="4303713" y="5580063"/>
          <p14:tracePt t="46622" x="4303713" y="5537200"/>
          <p14:tracePt t="46638" x="4303713" y="5461000"/>
          <p14:tracePt t="46655" x="4303713" y="5340350"/>
          <p14:tracePt t="46672" x="4294188" y="5194300"/>
          <p14:tracePt t="46689" x="4294188" y="4997450"/>
          <p14:tracePt t="46705" x="4294188" y="4792663"/>
          <p14:tracePt t="46705" x="4294188" y="4689475"/>
          <p14:tracePt t="46723" x="4311650" y="4406900"/>
          <p14:tracePt t="46739" x="4329113" y="4183063"/>
          <p14:tracePt t="46756" x="4346575" y="3960813"/>
          <p14:tracePt t="46772" x="4346575" y="3849688"/>
          <p14:tracePt t="46789" x="4346575" y="3822700"/>
          <p14:tracePt t="46858" x="4346575" y="3832225"/>
          <p14:tracePt t="46875" x="4354513" y="3840163"/>
          <p14:tracePt t="46876" x="4364038" y="3875088"/>
          <p14:tracePt t="46890" x="4364038" y="4011613"/>
          <p14:tracePt t="46907" x="4329113" y="4217988"/>
          <p14:tracePt t="46923" x="4303713" y="4414838"/>
          <p14:tracePt t="46941" x="4286250" y="4611688"/>
          <p14:tracePt t="46957" x="4278313" y="4689475"/>
          <p14:tracePt t="46974" x="4278313" y="4697413"/>
          <p14:tracePt t="47011" x="4286250" y="4672013"/>
          <p14:tracePt t="47018" x="4303713" y="4621213"/>
          <p14:tracePt t="47025" x="4337050" y="4465638"/>
          <p14:tracePt t="47041" x="4346575" y="4311650"/>
          <p14:tracePt t="47057" x="4354513" y="4165600"/>
          <p14:tracePt t="47057" x="4354513" y="4140200"/>
          <p14:tracePt t="47075" x="4354513" y="4132263"/>
          <p14:tracePt t="47122" x="4354513" y="4140200"/>
          <p14:tracePt t="47124" x="4354513" y="4175125"/>
          <p14:tracePt t="47141" x="4354513" y="4208463"/>
          <p14:tracePt t="47258" x="4346575" y="4217988"/>
          <p14:tracePt t="47259" x="4346575" y="4225925"/>
          <p14:tracePt t="47275" x="4346575" y="4235450"/>
          <p14:tracePt t="47292" x="4337050" y="4251325"/>
          <p14:tracePt t="47309" x="4337050" y="4260850"/>
          <p14:tracePt t="47362" x="4329113" y="4260850"/>
          <p14:tracePt t="47402" x="4329113" y="4251325"/>
          <p14:tracePt t="47410" x="4329113" y="4243388"/>
          <p14:tracePt t="47412" x="4329113" y="4225925"/>
          <p14:tracePt t="47426" x="4321175" y="4132263"/>
          <p14:tracePt t="47443" x="4321175" y="4054475"/>
          <p14:tracePt t="47460" x="4321175" y="3951288"/>
          <p14:tracePt t="47476" x="4321175" y="3883025"/>
          <p14:tracePt t="47493" x="4311650" y="3840163"/>
          <p14:tracePt t="47510" x="4311650" y="3832225"/>
          <p14:tracePt t="47578" x="4311650" y="3822700"/>
          <p14:tracePt t="47592" x="4329113" y="3822700"/>
          <p14:tracePt t="47592" x="4346575" y="3822700"/>
          <p14:tracePt t="47611" x="4406900" y="3822700"/>
          <p14:tracePt t="47627" x="4449763" y="3822700"/>
          <p14:tracePt t="47644" x="4475163" y="3822700"/>
          <p14:tracePt t="47660" x="4500563" y="3822700"/>
          <p14:tracePt t="47677" x="4518025" y="3822700"/>
          <p14:tracePt t="47694" x="4543425" y="3849688"/>
          <p14:tracePt t="47711" x="4568825" y="3883025"/>
          <p14:tracePt t="47727" x="4603750" y="3943350"/>
          <p14:tracePt t="47744" x="4646613" y="4011613"/>
          <p14:tracePt t="47761" x="4654550" y="4079875"/>
          <p14:tracePt t="47778" x="4664075" y="4149725"/>
          <p14:tracePt t="47795" x="4664075" y="4157663"/>
          <p14:tracePt t="47883" x="4654550" y="4157663"/>
          <p14:tracePt t="48450" x="4664075" y="4157663"/>
          <p14:tracePt t="48458" x="4664075" y="4149725"/>
          <p14:tracePt t="48483" x="4664075" y="4140200"/>
          <p14:tracePt t="48484" x="4664075" y="4122738"/>
          <p14:tracePt t="48499" x="4664075" y="4089400"/>
          <p14:tracePt t="48515" x="4629150" y="4021138"/>
          <p14:tracePt t="48532" x="4543425" y="3925888"/>
          <p14:tracePt t="48549" x="4422775" y="3797300"/>
          <p14:tracePt t="48566" x="4268788" y="3694113"/>
          <p14:tracePt t="48582" x="4054475" y="3565525"/>
          <p14:tracePt t="48599" x="3849688" y="3454400"/>
          <p14:tracePt t="48616" x="3479800" y="3249613"/>
          <p14:tracePt t="48633" x="3078163" y="2982913"/>
          <p14:tracePt t="48649" x="2606675" y="2692400"/>
          <p14:tracePt t="48649" x="2443163" y="2589213"/>
          <p14:tracePt t="48666" x="2143125" y="2435225"/>
          <p14:tracePt t="48683" x="1868488" y="2306638"/>
          <p14:tracePt t="48700" x="1714500" y="2236788"/>
          <p14:tracePt t="48716" x="1577975" y="2168525"/>
          <p14:tracePt t="48733" x="1474788" y="2135188"/>
          <p14:tracePt t="48749" x="1406525" y="2125663"/>
          <p14:tracePt t="48767" x="1363663" y="2125663"/>
          <p14:tracePt t="48784" x="1328738" y="2125663"/>
          <p14:tracePt t="48800" x="1303338" y="2135188"/>
          <p14:tracePt t="48817" x="1268413" y="2143125"/>
          <p14:tracePt t="48833" x="1046163" y="2100263"/>
          <p14:tracePt t="48851" x="685800" y="1989138"/>
          <p14:tracePt t="48867" x="282575" y="1885950"/>
          <p14:tracePt t="48884" x="0" y="1800225"/>
          <p14:tracePt t="48900" x="0" y="1782763"/>
          <p14:tracePt t="48946" x="7938" y="1782763"/>
          <p14:tracePt t="48954" x="34925" y="1774825"/>
          <p14:tracePt t="48968" x="85725" y="1749425"/>
          <p14:tracePt t="48985" x="128588" y="1731963"/>
          <p14:tracePt t="49001" x="188913" y="1714500"/>
          <p14:tracePt t="49001" x="214313" y="1714500"/>
          <p14:tracePt t="49018" x="231775" y="1714500"/>
          <p14:tracePt t="49035" x="239713" y="1714500"/>
          <p14:tracePt t="49107" x="231775" y="1714500"/>
          <p14:tracePt t="49236" x="239713" y="1714500"/>
          <p14:tracePt t="49237" x="265113" y="1697038"/>
          <p14:tracePt t="49271" x="300038" y="1689100"/>
          <p14:tracePt t="49287" x="385763" y="1671638"/>
          <p14:tracePt t="49304" x="479425" y="1671638"/>
          <p14:tracePt t="49320" x="635000" y="1671638"/>
          <p14:tracePt t="49338" x="796925" y="1663700"/>
          <p14:tracePt t="49354" x="1036638" y="1663700"/>
          <p14:tracePt t="49354" x="1139825" y="1663700"/>
          <p14:tracePt t="49371" x="1389063" y="1654175"/>
          <p14:tracePt t="49388" x="1749425" y="1628775"/>
          <p14:tracePt t="49405" x="2014538" y="1628775"/>
          <p14:tracePt t="49421" x="2263775" y="1620838"/>
          <p14:tracePt t="49438" x="2435225" y="1620838"/>
          <p14:tracePt t="49455" x="2589213" y="1620838"/>
          <p14:tracePt t="49471" x="2708275" y="1628775"/>
          <p14:tracePt t="49488" x="2820988" y="1646238"/>
          <p14:tracePt t="49505" x="2940050" y="1679575"/>
          <p14:tracePt t="49522" x="3043238" y="1714500"/>
          <p14:tracePt t="49538" x="3154363" y="1739900"/>
          <p14:tracePt t="49538" x="3214688" y="1757363"/>
          <p14:tracePt t="49555" x="3300413" y="1782763"/>
          <p14:tracePt t="49572" x="3411538" y="1817688"/>
          <p14:tracePt t="49589" x="3506788" y="1851025"/>
          <p14:tracePt t="49605" x="3557588" y="1878013"/>
          <p14:tracePt t="49622" x="3582988" y="1893888"/>
          <p14:tracePt t="49639" x="3592513" y="1903413"/>
          <p14:tracePt t="49656" x="3592513" y="1911350"/>
          <p14:tracePt t="49672" x="3608388" y="1928813"/>
          <p14:tracePt t="49689" x="3651250" y="1963738"/>
          <p14:tracePt t="49706" x="3721100" y="2014538"/>
          <p14:tracePt t="49706" x="3763963" y="2039938"/>
          <p14:tracePt t="49723" x="3822700" y="2074863"/>
          <p14:tracePt t="49739" x="3849688" y="2100263"/>
          <p14:tracePt t="49756" x="3849688" y="2108200"/>
          <p14:tracePt t="49843" x="3849688" y="2117725"/>
          <p14:tracePt t="49858" x="3865563" y="2143125"/>
          <p14:tracePt t="49874" x="3892550" y="2160588"/>
          <p14:tracePt t="49890" x="3925888" y="2211388"/>
          <p14:tracePt t="49908" x="3935413" y="2246313"/>
          <p14:tracePt t="49924" x="3943350" y="2271713"/>
          <p14:tracePt t="49941" x="3943350" y="2289175"/>
          <p14:tracePt t="49957" x="3951288" y="2314575"/>
          <p14:tracePt t="49974" x="3951288" y="2339975"/>
          <p14:tracePt t="49992" x="3960813" y="2382838"/>
          <p14:tracePt t="50008" x="3968750" y="2425700"/>
          <p14:tracePt t="50024" x="3978275" y="2493963"/>
          <p14:tracePt t="50042" x="4003675" y="2546350"/>
          <p14:tracePt t="50058" x="4011613" y="2597150"/>
          <p14:tracePt t="50058" x="4021138" y="2632075"/>
          <p14:tracePt t="50075" x="4029075" y="2700338"/>
          <p14:tracePt t="50091" x="4037013" y="2768600"/>
          <p14:tracePt t="50108" x="4037013" y="2846388"/>
          <p14:tracePt t="50125" x="4046538" y="2949575"/>
          <p14:tracePt t="50142" x="4071938" y="3078163"/>
          <p14:tracePt t="50159" x="4089400" y="3189288"/>
          <p14:tracePt t="50175" x="4114800" y="3292475"/>
          <p14:tracePt t="50192" x="4122738" y="3386138"/>
          <p14:tracePt t="50208" x="4132263" y="3429000"/>
          <p14:tracePt t="50226" x="4132263" y="3463925"/>
          <p14:tracePt t="50242" x="4132263" y="3479800"/>
          <p14:tracePt t="50259" x="4132263" y="3489325"/>
          <p14:tracePt t="50275" x="4132263" y="3497263"/>
          <p14:tracePt t="50293" x="4132263" y="3514725"/>
          <p14:tracePt t="50331" x="4132263" y="3522663"/>
          <p14:tracePt t="50659" x="4132263" y="3514725"/>
          <p14:tracePt t="50667" x="4140200" y="3506788"/>
          <p14:tracePt t="50707" x="4149725" y="3506788"/>
          <p14:tracePt t="50755" x="4149725" y="3514725"/>
          <p14:tracePt t="50763" x="4165600" y="3600450"/>
          <p14:tracePt t="50778" x="4217988" y="3840163"/>
          <p14:tracePt t="50796" x="4243388" y="4054475"/>
          <p14:tracePt t="50812" x="4260850" y="4294188"/>
          <p14:tracePt t="50829" x="4268788" y="4578350"/>
          <p14:tracePt t="50845" x="4286250" y="4775200"/>
          <p14:tracePt t="50862" x="4294188" y="4972050"/>
          <p14:tracePt t="50879" x="4311650" y="5092700"/>
          <p14:tracePt t="50896" x="4321175" y="5168900"/>
          <p14:tracePt t="50912" x="4329113" y="5211763"/>
          <p14:tracePt t="50929" x="4337050" y="5254625"/>
          <p14:tracePt t="50946" x="4337050" y="5307013"/>
          <p14:tracePt t="50946" x="4337050" y="5332413"/>
          <p14:tracePt t="50963" x="4337050" y="5400675"/>
          <p14:tracePt t="50980" x="4337050" y="5451475"/>
          <p14:tracePt t="50997" x="4346575" y="5503863"/>
          <p14:tracePt t="51013" x="4354513" y="5554663"/>
          <p14:tracePt t="51030" x="4354513" y="5597525"/>
          <p14:tracePt t="51046" x="4371975" y="5632450"/>
          <p14:tracePt t="51063" x="4371975" y="5649913"/>
          <p14:tracePt t="51139" x="4371975" y="5657850"/>
          <p14:tracePt t="51145" x="4371975" y="5675313"/>
          <p14:tracePt t="51164" x="4371975" y="5718175"/>
          <p14:tracePt t="51181" x="4371975" y="5743575"/>
          <p14:tracePt t="51197" x="4371975" y="5751513"/>
          <p14:tracePt t="51403" x="4371975" y="5743575"/>
          <p14:tracePt t="51404" x="4364038" y="5735638"/>
          <p14:tracePt t="51415" x="4364038" y="5692775"/>
          <p14:tracePt t="51432" x="4354513" y="5640388"/>
          <p14:tracePt t="51448" x="4337050" y="5546725"/>
          <p14:tracePt t="51466" x="4303713" y="5435600"/>
          <p14:tracePt t="51482" x="4268788" y="5280025"/>
          <p14:tracePt t="51482" x="4251325" y="5203825"/>
          <p14:tracePt t="51499" x="4200525" y="5022850"/>
          <p14:tracePt t="51516" x="4140200" y="4783138"/>
          <p14:tracePt t="51533" x="4097338" y="4568825"/>
          <p14:tracePt t="51549" x="4046538" y="4311650"/>
          <p14:tracePt t="51566" x="4011613" y="4122738"/>
          <p14:tracePt t="51583" x="3994150" y="3968750"/>
          <p14:tracePt t="51600" x="3978275" y="3849688"/>
          <p14:tracePt t="51616" x="3978275" y="3779838"/>
          <p14:tracePt t="51633" x="3978275" y="3763963"/>
          <p14:tracePt t="51650" x="3978275" y="3754438"/>
          <p14:tracePt t="51987" x="3986213" y="3754438"/>
          <p14:tracePt t="52044" x="3986213" y="3763963"/>
          <p14:tracePt t="52067" x="3994150" y="3763963"/>
          <p14:tracePt t="52070" x="3994150" y="3771900"/>
          <p14:tracePt t="52140" x="3994150" y="3779838"/>
          <p14:tracePt t="52155" x="4003675" y="3789363"/>
          <p14:tracePt t="52163" x="4003675" y="3797300"/>
          <p14:tracePt t="52170" x="4003675" y="3806825"/>
          <p14:tracePt t="52186" x="4011613" y="3814763"/>
          <p14:tracePt t="52186" x="4011613" y="3822700"/>
          <p14:tracePt t="52355" x="4011613" y="3832225"/>
          <p14:tracePt t="52467" x="4021138" y="3832225"/>
          <p14:tracePt t="52475" x="4029075" y="3832225"/>
          <p14:tracePt t="52508" x="4037013" y="3832225"/>
          <p14:tracePt t="52595" x="4046538" y="3832225"/>
          <p14:tracePt t="52622" x="4054475" y="3832225"/>
          <p14:tracePt t="52715" x="4046538" y="3832225"/>
          <p14:tracePt t="52720" x="3960813" y="3814763"/>
          <p14:tracePt t="52740" x="3814763" y="3771900"/>
          <p14:tracePt t="52756" x="3625850" y="3721100"/>
          <p14:tracePt t="52773" x="3206750" y="3643313"/>
          <p14:tracePt t="52789" x="2682875" y="3557588"/>
          <p14:tracePt t="52806" x="1893888" y="3436938"/>
          <p14:tracePt t="52823" x="1389063" y="3429000"/>
          <p14:tracePt t="52840" x="1157288" y="3436938"/>
          <p14:tracePt t="52856" x="1063625" y="3532188"/>
          <p14:tracePt t="52873" x="1063625" y="3582988"/>
          <p14:tracePt t="52907" x="1071563" y="3582988"/>
          <p14:tracePt t="52939" x="1071563" y="3565525"/>
          <p14:tracePt t="52947" x="1071563" y="3540125"/>
          <p14:tracePt t="52963" x="1071563" y="3514725"/>
          <p14:tracePt t="52974" x="1071563" y="3497263"/>
          <p14:tracePt t="53035" x="1071563" y="3506788"/>
          <p14:tracePt t="53057" x="1071563" y="3514725"/>
          <p14:tracePt t="53060" x="1071563" y="3522663"/>
          <p14:tracePt t="53131" x="1079500" y="3522663"/>
          <p14:tracePt t="53139" x="1200150" y="3522663"/>
          <p14:tracePt t="53158" x="1465263" y="3540125"/>
          <p14:tracePt t="53175" x="1936750" y="3592513"/>
          <p14:tracePt t="53192" x="2597150" y="3668713"/>
          <p14:tracePt t="53208" x="3522663" y="3771900"/>
          <p14:tracePt t="53225" x="4225925" y="3840163"/>
          <p14:tracePt t="53242" x="4732338" y="3857625"/>
          <p14:tracePt t="53259" x="4937125" y="3857625"/>
          <p14:tracePt t="53307" x="4946650" y="3857625"/>
          <p14:tracePt t="53325" x="4964113" y="3865563"/>
          <p14:tracePt t="53326" x="5126038" y="3925888"/>
          <p14:tracePt t="53342" x="5503863" y="4029075"/>
          <p14:tracePt t="53359" x="6292850" y="4260850"/>
          <p14:tracePt t="53376" x="6908800" y="4432300"/>
          <p14:tracePt t="53393" x="7354888" y="4551363"/>
          <p14:tracePt t="53409" x="7526338" y="4586288"/>
          <p14:tracePt t="53426" x="7578725" y="4594225"/>
          <p14:tracePt t="53467" x="7586663" y="4594225"/>
          <p14:tracePt t="53483" x="7594600" y="4594225"/>
          <p14:tracePt t="53493" x="7604125" y="4594225"/>
          <p14:tracePt t="53499" x="7654925" y="4594225"/>
          <p14:tracePt t="53510" x="7766050" y="4621213"/>
          <p14:tracePt t="53526" x="7912100" y="4646613"/>
          <p14:tracePt t="53544" x="8058150" y="4654550"/>
          <p14:tracePt t="53560" x="8161338" y="4654550"/>
          <p14:tracePt t="53577" x="8212138" y="4654550"/>
          <p14:tracePt t="53675" x="8221663" y="4654550"/>
          <p14:tracePt t="53756" x="8212138" y="4654550"/>
          <p14:tracePt t="53761" x="8178800" y="4654550"/>
          <p14:tracePt t="53778" x="7921625" y="4654550"/>
          <p14:tracePt t="53796" x="7664450" y="4664075"/>
          <p14:tracePt t="53812" x="7089775" y="4722813"/>
          <p14:tracePt t="53828" x="6523038" y="4792663"/>
          <p14:tracePt t="53845" x="5778500" y="4921250"/>
          <p14:tracePt t="53862" x="5349875" y="4972050"/>
          <p14:tracePt t="53878" x="5126038" y="5006975"/>
          <p14:tracePt t="53896" x="5014913" y="5022850"/>
          <p14:tracePt t="53912" x="4954588" y="5032375"/>
          <p14:tracePt t="53929" x="4937125" y="5032375"/>
          <p14:tracePt t="53945" x="4921250" y="5014913"/>
          <p14:tracePt t="53963" x="4851400" y="4903788"/>
          <p14:tracePt t="53979" x="4706938" y="4664075"/>
          <p14:tracePt t="53996" x="4586288" y="4457700"/>
          <p14:tracePt t="54013" x="4483100" y="4268788"/>
          <p14:tracePt t="54029" x="4337050" y="4064000"/>
          <p14:tracePt t="54046" x="4200525" y="3883025"/>
          <p14:tracePt t="54063" x="4037013" y="3694113"/>
          <p14:tracePt t="54079" x="3892550" y="3514725"/>
          <p14:tracePt t="54096" x="3822700" y="3386138"/>
          <p14:tracePt t="54113" x="3797300" y="3257550"/>
          <p14:tracePt t="54130" x="3814763" y="3163888"/>
          <p14:tracePt t="54147" x="3917950" y="3000375"/>
          <p14:tracePt t="54163" x="3951288" y="2922588"/>
          <p14:tracePt t="54180" x="3994150" y="2863850"/>
          <p14:tracePt t="54197" x="4003675" y="2846388"/>
          <p14:tracePt t="54214" x="4011613" y="2846388"/>
          <p14:tracePt t="54230" x="4037013" y="2846388"/>
          <p14:tracePt t="54247" x="4149725" y="2906713"/>
          <p14:tracePt t="54264" x="4414838" y="3111500"/>
          <p14:tracePt t="54281" x="4654550" y="3343275"/>
          <p14:tracePt t="54297" x="4851400" y="3557588"/>
          <p14:tracePt t="54314" x="4911725" y="3651250"/>
          <p14:tracePt t="54331" x="4921250" y="3694113"/>
          <p14:tracePt t="54348" x="4921250" y="3711575"/>
          <p14:tracePt t="54364" x="4903788" y="3729038"/>
          <p14:tracePt t="54381" x="4860925" y="3754438"/>
          <p14:tracePt t="54398" x="4818063" y="3789363"/>
          <p14:tracePt t="54415" x="4697413" y="3857625"/>
          <p14:tracePt t="54432" x="4578350" y="3943350"/>
          <p14:tracePt t="54448" x="4465638" y="4029075"/>
          <p14:tracePt t="54465" x="4414838" y="4071938"/>
          <p14:tracePt t="54555" x="4414838" y="4064000"/>
          <p14:tracePt t="55275" x="4422775" y="4054475"/>
          <p14:tracePt t="55286" x="4432300" y="4054475"/>
          <p14:tracePt t="55291" x="4440238" y="4054475"/>
          <p14:tracePt t="55303" x="4535488" y="4097338"/>
          <p14:tracePt t="55319" x="4860925" y="4286250"/>
          <p14:tracePt t="55337" x="5307013" y="4560888"/>
          <p14:tracePt t="55353" x="5811838" y="4911725"/>
          <p14:tracePt t="55370" x="6137275" y="5168900"/>
          <p14:tracePt t="55386" x="6421438" y="5537200"/>
          <p14:tracePt t="55404" x="6489700" y="5718175"/>
          <p14:tracePt t="55420" x="6540500" y="5897563"/>
          <p14:tracePt t="55437" x="6550025" y="6018213"/>
          <p14:tracePt t="55454" x="6565900" y="6137275"/>
          <p14:tracePt t="55470" x="6583363" y="6207125"/>
          <p14:tracePt t="55487" x="6592888" y="6249988"/>
          <p14:tracePt t="55504" x="6600825" y="6275388"/>
          <p14:tracePt t="55521" x="6608763" y="6283325"/>
          <p14:tracePt t="55537" x="6608763" y="6292850"/>
          <p14:tracePt t="55554" x="6608763" y="6300788"/>
          <p14:tracePt t="55571" x="6618288" y="6300788"/>
          <p14:tracePt t="55607" x="6626225" y="6283325"/>
          <p14:tracePt t="55611" x="6626225" y="6275388"/>
          <p14:tracePt t="55621" x="6626225" y="6232525"/>
          <p14:tracePt t="55638" x="6626225" y="6172200"/>
          <p14:tracePt t="55655" x="6608763" y="6129338"/>
          <p14:tracePt t="55671" x="6575425" y="6086475"/>
          <p14:tracePt t="55688" x="6523038" y="6035675"/>
          <p14:tracePt t="55705" x="6472238" y="5992813"/>
          <p14:tracePt t="55722" x="6429375" y="5957888"/>
          <p14:tracePt t="55738" x="6394450" y="5915025"/>
          <p14:tracePt t="55755" x="6378575" y="5880100"/>
          <p14:tracePt t="55772" x="6361113" y="5821363"/>
          <p14:tracePt t="55789" x="6326188" y="5743575"/>
          <p14:tracePt t="55806" x="6292850" y="5649913"/>
          <p14:tracePt t="55822" x="6232525" y="5503863"/>
          <p14:tracePt t="55839" x="6180138" y="5357813"/>
          <p14:tracePt t="55856" x="6086475" y="5135563"/>
          <p14:tracePt t="55873" x="6026150" y="4929188"/>
          <p14:tracePt t="55889" x="5940425" y="4672013"/>
          <p14:tracePt t="55906" x="5872163" y="4449763"/>
          <p14:tracePt t="55923" x="5811838" y="4183063"/>
          <p14:tracePt t="55940" x="5794375" y="4097338"/>
          <p14:tracePt t="55956" x="5786438" y="4037013"/>
          <p14:tracePt t="55973" x="5786438" y="3994150"/>
          <p14:tracePt t="55990" x="5786438" y="3968750"/>
          <p14:tracePt t="56007" x="5786438" y="3951288"/>
          <p14:tracePt t="56023" x="5786438" y="3908425"/>
          <p14:tracePt t="56040" x="5786438" y="3849688"/>
          <p14:tracePt t="56057" x="5794375" y="3746500"/>
          <p14:tracePt t="56074" x="5794375" y="3703638"/>
          <p14:tracePt t="56091" x="5803900" y="3668713"/>
          <p14:tracePt t="56107" x="5803900" y="3660775"/>
          <p14:tracePt t="56124" x="5803900" y="3651250"/>
          <p14:tracePt t="56140" x="5803900" y="3643313"/>
          <p14:tracePt t="56157" x="5811838" y="3635375"/>
          <p14:tracePt t="56174" x="5829300" y="3625850"/>
          <p14:tracePt t="56191" x="5846763" y="3592513"/>
          <p14:tracePt t="56208" x="5889625" y="3549650"/>
          <p14:tracePt t="56225" x="5915025" y="3497263"/>
          <p14:tracePt t="56241" x="5932488" y="3454400"/>
          <p14:tracePt t="56258" x="5940425" y="3436938"/>
          <p14:tracePt t="56339" x="5940425" y="3446463"/>
          <p14:tracePt t="56345" x="5940425" y="3463925"/>
          <p14:tracePt t="56380" x="5940425" y="3471863"/>
          <p14:tracePt t="56395" x="5940425" y="3479800"/>
          <p14:tracePt t="56409" x="5940425" y="3514725"/>
          <p14:tracePt t="56425" x="5940425" y="3549650"/>
          <p14:tracePt t="56425" x="5940425" y="3565525"/>
          <p14:tracePt t="56443" x="5940425" y="3600450"/>
          <p14:tracePt t="56459" x="5940425" y="3635375"/>
          <p14:tracePt t="56476" x="5940425" y="3651250"/>
          <p14:tracePt t="57115" x="5949950" y="3651250"/>
          <p14:tracePt t="57139" x="5957888" y="3651250"/>
          <p14:tracePt t="57147" x="5965825" y="3651250"/>
          <p14:tracePt t="57164" x="5975350" y="3651250"/>
          <p14:tracePt t="57164" x="6008688" y="3668713"/>
          <p14:tracePt t="57180" x="6051550" y="3703638"/>
          <p14:tracePt t="57196" x="6129338" y="3771900"/>
          <p14:tracePt t="57214" x="6232525" y="3875088"/>
          <p14:tracePt t="57230" x="6386513" y="4003675"/>
          <p14:tracePt t="57247" x="6540500" y="4149725"/>
          <p14:tracePt t="57263" x="6711950" y="4321175"/>
          <p14:tracePt t="57280" x="6832600" y="4440238"/>
          <p14:tracePt t="57297" x="6961188" y="4560888"/>
          <p14:tracePt t="57314" x="7046913" y="4646613"/>
          <p14:tracePt t="57330" x="7150100" y="4749800"/>
          <p14:tracePt t="57348" x="7192963" y="4826000"/>
          <p14:tracePt t="57364" x="7261225" y="4921250"/>
          <p14:tracePt t="57381" x="7346950" y="5014913"/>
          <p14:tracePt t="57398" x="7450138" y="5126038"/>
          <p14:tracePt t="57414" x="7508875" y="5186363"/>
          <p14:tracePt t="57431" x="7561263" y="5237163"/>
          <p14:tracePt t="57448" x="7604125" y="5280025"/>
          <p14:tracePt t="57465" x="7612063" y="5297488"/>
          <p14:tracePt t="57481" x="7621588" y="5307013"/>
          <p14:tracePt t="57539" x="7621588" y="5289550"/>
          <p14:tracePt t="57547" x="7621588" y="5221288"/>
          <p14:tracePt t="57565" x="7612063" y="5168900"/>
          <p14:tracePt t="57582" x="7604125" y="5126038"/>
          <p14:tracePt t="57599" x="7604125" y="5083175"/>
          <p14:tracePt t="57615" x="7586663" y="5057775"/>
          <p14:tracePt t="57632" x="7586663" y="5006975"/>
          <p14:tracePt t="57649" x="7586663" y="4972050"/>
          <p14:tracePt t="57666" x="7586663" y="4921250"/>
          <p14:tracePt t="57682" x="7586663" y="4775200"/>
          <p14:tracePt t="57699" x="7586663" y="4697413"/>
          <p14:tracePt t="57716" x="7586663" y="4603750"/>
          <p14:tracePt t="57733" x="7578725" y="4543425"/>
          <p14:tracePt t="57750" x="7569200" y="4475163"/>
          <p14:tracePt t="57766" x="7569200" y="4397375"/>
          <p14:tracePt t="57783" x="7569200" y="4303713"/>
          <p14:tracePt t="57799" x="7569200" y="4225925"/>
          <p14:tracePt t="57817" x="7578725" y="4165600"/>
          <p14:tracePt t="57833" x="7586663" y="4132263"/>
          <p14:tracePt t="57850" x="7586663" y="4114800"/>
          <p14:tracePt t="57866" x="7586663" y="4106863"/>
          <p14:tracePt t="57931" x="7586663" y="4097338"/>
          <p14:tracePt t="57939" x="7594600" y="4079875"/>
          <p14:tracePt t="57951" x="7604125" y="4064000"/>
          <p14:tracePt t="57967" x="7604125" y="4046538"/>
          <p14:tracePt t="58851" x="7604125" y="4054475"/>
          <p14:tracePt t="58883" x="7612063" y="4054475"/>
          <p14:tracePt t="58979" x="7612063" y="4064000"/>
          <p14:tracePt t="59035" x="7612063" y="4071938"/>
          <p14:tracePt t="59139" x="7612063" y="4079875"/>
          <p14:tracePt t="59157" x="7612063" y="4089400"/>
          <p14:tracePt t="59180" x="7612063" y="4097338"/>
          <p14:tracePt t="59275" x="7612063" y="4106863"/>
          <p14:tracePt t="59280" x="7612063" y="4114800"/>
          <p14:tracePt t="59291" x="7612063" y="4122738"/>
          <p14:tracePt t="59308" x="7594600" y="4140200"/>
          <p14:tracePt t="59325" x="7586663" y="4149725"/>
          <p14:tracePt t="59341" x="7569200" y="4157663"/>
          <p14:tracePt t="59358" x="7561263" y="4165600"/>
          <p14:tracePt t="59375" x="7561263" y="4175125"/>
          <p14:tracePt t="59392" x="7543800" y="4192588"/>
          <p14:tracePt t="59408" x="7535863" y="4200525"/>
          <p14:tracePt t="59425" x="7526338" y="4208463"/>
          <p14:tracePt t="59442" x="7500938" y="4217988"/>
          <p14:tracePt t="59458" x="7450138" y="4243388"/>
          <p14:tracePt t="59476" x="7389813" y="4268788"/>
          <p14:tracePt t="59492" x="7312025" y="4303713"/>
          <p14:tracePt t="59509" x="7175500" y="4337050"/>
          <p14:tracePt t="59525" x="7046913" y="4379913"/>
          <p14:tracePt t="59543" x="6865938" y="4422775"/>
          <p14:tracePt t="59559" x="6686550" y="4483100"/>
          <p14:tracePt t="59576" x="6507163" y="4535488"/>
          <p14:tracePt t="59592" x="6292850" y="4568825"/>
          <p14:tracePt t="59610" x="6129338" y="4594225"/>
          <p14:tracePt t="59626" x="5880100" y="4646613"/>
          <p14:tracePt t="59643" x="5778500" y="4672013"/>
          <p14:tracePt t="59659" x="5683250" y="4706938"/>
          <p14:tracePt t="59676" x="5632450" y="4740275"/>
          <p14:tracePt t="59693" x="5564188" y="4775200"/>
          <p14:tracePt t="59710" x="5468938" y="4800600"/>
          <p14:tracePt t="59727" x="5314950" y="4818063"/>
          <p14:tracePt t="59743" x="5118100" y="4818063"/>
          <p14:tracePt t="59760" x="4911725" y="4818063"/>
          <p14:tracePt t="59777" x="4697413" y="4818063"/>
          <p14:tracePt t="59794" x="4594225" y="4818063"/>
          <p14:tracePt t="59810" x="4492625" y="4835525"/>
          <p14:tracePt t="59828" x="4440238" y="4843463"/>
          <p14:tracePt t="59844" x="4389438" y="4851400"/>
          <p14:tracePt t="59861" x="4294188" y="4851400"/>
          <p14:tracePt t="59877" x="4200525" y="4851400"/>
          <p14:tracePt t="59894" x="4064000" y="4843463"/>
          <p14:tracePt t="59911" x="3925888" y="4835525"/>
          <p14:tracePt t="59928" x="3754438" y="4826000"/>
          <p14:tracePt t="59944" x="3575050" y="4808538"/>
          <p14:tracePt t="59961" x="3421063" y="4800600"/>
          <p14:tracePt t="59978" x="3232150" y="4757738"/>
          <p14:tracePt t="59995" x="3128963" y="4714875"/>
          <p14:tracePt t="60011" x="3068638" y="4664075"/>
          <p14:tracePt t="60028" x="3025775" y="4629150"/>
          <p14:tracePt t="60045" x="3008313" y="4611688"/>
          <p14:tracePt t="60062" x="2982913" y="4594225"/>
          <p14:tracePt t="60079" x="2940050" y="4568825"/>
          <p14:tracePt t="60095" x="2854325" y="4525963"/>
          <p14:tracePt t="60112" x="2760663" y="4465638"/>
          <p14:tracePt t="60129" x="2708275" y="4414838"/>
          <p14:tracePt t="60146" x="2649538" y="4321175"/>
          <p14:tracePt t="60162" x="2589213" y="4192588"/>
          <p14:tracePt t="60179" x="2563813" y="4097338"/>
          <p14:tracePt t="60196" x="2546350" y="4064000"/>
          <p14:tracePt t="60213" x="2536825" y="4037013"/>
          <p14:tracePt t="60229" x="2520950" y="4011613"/>
          <p14:tracePt t="60246" x="2493963" y="3986213"/>
          <p14:tracePt t="60263" x="2478088" y="3960813"/>
          <p14:tracePt t="60280" x="2478088" y="3943350"/>
          <p14:tracePt t="60296" x="2478088" y="3908425"/>
          <p14:tracePt t="60313" x="2478088" y="3865563"/>
          <p14:tracePt t="60330" x="2493963" y="3806825"/>
          <p14:tracePt t="60347" x="2546350" y="3746500"/>
          <p14:tracePt t="60363" x="2606675" y="3686175"/>
          <p14:tracePt t="60380" x="2692400" y="3625850"/>
          <p14:tracePt t="60397" x="2811463" y="3575050"/>
          <p14:tracePt t="60414" x="3017838" y="3540125"/>
          <p14:tracePt t="60431" x="3421063" y="3532188"/>
          <p14:tracePt t="60447" x="4208463" y="3557588"/>
          <p14:tracePt t="60464" x="5100638" y="3625850"/>
          <p14:tracePt t="60481" x="6111875" y="3694113"/>
          <p14:tracePt t="60498" x="6935788" y="3736975"/>
          <p14:tracePt t="60514" x="7964488" y="3849688"/>
          <p14:tracePt t="60531" x="8461375" y="3978275"/>
          <p14:tracePt t="60548" x="8983663" y="4140200"/>
          <p14:tracePt t="60565" x="9137650" y="4303713"/>
          <p14:tracePt t="60581" x="9137650" y="4422775"/>
          <p14:tracePt t="60598" x="9137650" y="4465638"/>
          <p14:tracePt t="60615" x="9137650" y="4508500"/>
          <p14:tracePt t="60651" x="9137650" y="4518025"/>
          <p14:tracePt t="60739" x="9137650" y="4525963"/>
          <p14:tracePt t="60747" x="9137650" y="4535488"/>
          <p14:tracePt t="60859" x="9129713" y="4535488"/>
          <p14:tracePt t="60865" x="9112250" y="4543425"/>
          <p14:tracePt t="60883" x="9078913" y="4543425"/>
          <p14:tracePt t="60899" x="9036050" y="4543425"/>
          <p14:tracePt t="60917" x="9009063" y="4543425"/>
          <p14:tracePt t="60933" x="8975725" y="4543425"/>
          <p14:tracePt t="60950" x="8950325" y="4543425"/>
          <p14:tracePt t="60967" x="8890000" y="4551363"/>
          <p14:tracePt t="60984" x="8804275" y="4551363"/>
          <p14:tracePt t="61000" x="8658225" y="4560888"/>
          <p14:tracePt t="61017" x="8383588" y="4560888"/>
          <p14:tracePt t="61034" x="7783513" y="4560888"/>
          <p14:tracePt t="61051" x="7450138" y="4560888"/>
          <p14:tracePt t="61067" x="7089775" y="4560888"/>
          <p14:tracePt t="61084" x="6815138" y="4560888"/>
          <p14:tracePt t="61101" x="6540500" y="4560888"/>
          <p14:tracePt t="61117" x="6164263" y="4560888"/>
          <p14:tracePt t="61135" x="5786438" y="4525963"/>
          <p14:tracePt t="61151" x="5297488" y="4440238"/>
          <p14:tracePt t="61168" x="4979988" y="4379913"/>
          <p14:tracePt t="61184" x="4664075" y="4321175"/>
          <p14:tracePt t="61202" x="4492625" y="4278313"/>
          <p14:tracePt t="61218" x="4303713" y="4192588"/>
          <p14:tracePt t="61235" x="4200525" y="4114800"/>
          <p14:tracePt t="61251" x="4046538" y="4011613"/>
          <p14:tracePt t="61268" x="3925888" y="3925888"/>
          <p14:tracePt t="61285" x="3822700" y="3822700"/>
          <p14:tracePt t="61302" x="3736975" y="3711575"/>
          <p14:tracePt t="61318" x="3678238" y="3600450"/>
          <p14:tracePt t="61335" x="3635375" y="3489325"/>
          <p14:tracePt t="61352" x="3608388" y="3411538"/>
          <p14:tracePt t="61369" x="3592513" y="3351213"/>
          <p14:tracePt t="61386" x="3592513" y="3308350"/>
          <p14:tracePt t="61402" x="3565525" y="3206750"/>
          <p14:tracePt t="61419" x="3497263" y="3094038"/>
          <p14:tracePt t="61436" x="3360738" y="2932113"/>
          <p14:tracePt t="61453" x="3214688" y="2786063"/>
          <p14:tracePt t="61453" x="0" y="0"/>
        </p14:tracePtLst>
        <p14:tracePtLst>
          <p14:tracePt t="61517" x="2914650" y="2486025"/>
          <p14:tracePt t="61539" x="2914650" y="2478088"/>
          <p14:tracePt t="61539" x="2914650" y="2468563"/>
          <p14:tracePt t="61553" x="2940050" y="2451100"/>
          <p14:tracePt t="61570" x="3000375" y="2435225"/>
          <p14:tracePt t="61587" x="3035300" y="2435225"/>
          <p14:tracePt t="61603" x="3043238" y="2443163"/>
          <p14:tracePt t="61620" x="3043238" y="2478088"/>
          <p14:tracePt t="61637" x="3043238" y="2511425"/>
          <p14:tracePt t="61654" x="3043238" y="2536825"/>
          <p14:tracePt t="61707" x="3051175" y="2536825"/>
          <p14:tracePt t="61731" x="3051175" y="2546350"/>
          <p14:tracePt t="61736" x="3051175" y="2554288"/>
          <p14:tracePt t="61754" x="3035300" y="2606675"/>
          <p14:tracePt t="61771" x="2982913" y="2700338"/>
          <p14:tracePt t="61788" x="2940050" y="2846388"/>
          <p14:tracePt t="61805" x="2863850" y="3068638"/>
          <p14:tracePt t="61821" x="2803525" y="3265488"/>
          <p14:tracePt t="61838" x="2735263" y="3479800"/>
          <p14:tracePt t="61855" x="2682875" y="3617913"/>
          <p14:tracePt t="61872" x="2674938" y="3711575"/>
          <p14:tracePt t="61888" x="2665413" y="3789363"/>
          <p14:tracePt t="61905" x="2665413" y="3849688"/>
          <p14:tracePt t="61922" x="2649538" y="3925888"/>
          <p14:tracePt t="61939" x="2640013" y="3994150"/>
          <p14:tracePt t="61955" x="2640013" y="4046538"/>
          <p14:tracePt t="61972" x="2640013" y="4097338"/>
          <p14:tracePt t="61989" x="2640013" y="4192588"/>
          <p14:tracePt t="62006" x="2622550" y="4311650"/>
          <p14:tracePt t="62022" x="2597150" y="4397375"/>
          <p14:tracePt t="62039" x="2597150" y="4440238"/>
          <p14:tracePt t="62107" x="2597150" y="4422775"/>
          <p14:tracePt t="62115" x="2597150" y="4371975"/>
          <p14:tracePt t="62123" x="2597150" y="4337050"/>
          <p14:tracePt t="62139" x="2589213" y="4321175"/>
          <p14:tracePt t="62299" x="2589213" y="4311650"/>
          <p14:tracePt t="62307" x="2614613" y="4268788"/>
          <p14:tracePt t="62325" x="2674938" y="4208463"/>
          <p14:tracePt t="62341" x="2811463" y="4089400"/>
          <p14:tracePt t="62358" x="3025775" y="3968750"/>
          <p14:tracePt t="62375" x="3471863" y="3771900"/>
          <p14:tracePt t="62391" x="3875088" y="3600450"/>
          <p14:tracePt t="62408" x="4286250" y="3411538"/>
          <p14:tracePt t="62424" x="4465638" y="3282950"/>
          <p14:tracePt t="62441" x="4586288" y="3163888"/>
          <p14:tracePt t="62458" x="4689475" y="3060700"/>
          <p14:tracePt t="62475" x="4722813" y="3017838"/>
          <p14:tracePt t="62491" x="4740275" y="2992438"/>
          <p14:tracePt t="62509" x="4757738" y="2974975"/>
          <p14:tracePt t="62525" x="4765675" y="2965450"/>
          <p14:tracePt t="62542" x="4775200" y="2957513"/>
          <p14:tracePt t="62558" x="4783138" y="2940050"/>
          <p14:tracePt t="62576" x="4792663" y="2932113"/>
          <p14:tracePt t="62707" x="4792663" y="2949575"/>
          <p14:tracePt t="62715" x="4792663" y="3017838"/>
          <p14:tracePt t="62728" x="4765675" y="3257550"/>
          <p14:tracePt t="62760" x="4757738" y="3386138"/>
          <p14:tracePt t="62776" x="4749800" y="3532188"/>
          <p14:tracePt t="62793" x="4740275" y="3721100"/>
          <p14:tracePt t="62810" x="4722813" y="3994150"/>
          <p14:tracePt t="62827" x="4714875" y="4149725"/>
          <p14:tracePt t="62843" x="4714875" y="4260850"/>
          <p14:tracePt t="62860" x="4714875" y="4364038"/>
          <p14:tracePt t="62877" x="4714875" y="4432300"/>
          <p14:tracePt t="62894" x="4714875" y="4475163"/>
          <p14:tracePt t="62910" x="4714875" y="4492625"/>
          <p14:tracePt t="62970" x="4706938" y="4500563"/>
          <p14:tracePt t="62980" x="4706938" y="4508500"/>
          <p14:tracePt t="62994" x="4697413" y="4518025"/>
          <p14:tracePt t="63011" x="4697413" y="4525963"/>
          <p14:tracePt t="63028" x="4697413" y="4535488"/>
          <p14:tracePt t="63147" x="4706938" y="4518025"/>
          <p14:tracePt t="63155" x="4706938" y="4500563"/>
          <p14:tracePt t="63163" x="4749800" y="4449763"/>
          <p14:tracePt t="63163" x="4783138" y="4422775"/>
          <p14:tracePt t="63180" x="4878388" y="4303713"/>
          <p14:tracePt t="63195" x="4997450" y="4157663"/>
          <p14:tracePt t="63213" x="5160963" y="3978275"/>
          <p14:tracePt t="63229" x="5307013" y="3814763"/>
          <p14:tracePt t="63246" x="5426075" y="3660775"/>
          <p14:tracePt t="63262" x="5572125" y="3479800"/>
          <p14:tracePt t="63279" x="5657850" y="3378200"/>
          <p14:tracePt t="63296" x="5761038" y="3265488"/>
          <p14:tracePt t="63313" x="5829300" y="3206750"/>
          <p14:tracePt t="63329" x="5907088" y="3136900"/>
          <p14:tracePt t="63329" x="5932488" y="3111500"/>
          <p14:tracePt t="63347" x="5992813" y="3078163"/>
          <p14:tracePt t="63364" x="6035675" y="3060700"/>
          <p14:tracePt t="63380" x="6061075" y="3043238"/>
          <p14:tracePt t="63397" x="6078538" y="3043238"/>
          <p14:tracePt t="63413" x="6094413" y="3043238"/>
          <p14:tracePt t="63430" x="6103938" y="3043238"/>
          <p14:tracePt t="63466" x="6103938" y="3068638"/>
          <p14:tracePt t="63480" x="6103938" y="3103563"/>
          <p14:tracePt t="63482" x="6111875" y="3249613"/>
          <p14:tracePt t="63497" x="6121400" y="3386138"/>
          <p14:tracePt t="63514" x="6121400" y="3678238"/>
          <p14:tracePt t="63531" x="6129338" y="3857625"/>
          <p14:tracePt t="63547" x="6146800" y="4021138"/>
          <p14:tracePt t="63564" x="6154738" y="4140200"/>
          <p14:tracePt t="63581" x="6164263" y="4235450"/>
          <p14:tracePt t="63598" x="6172200" y="4311650"/>
          <p14:tracePt t="63614" x="6172200" y="4364038"/>
          <p14:tracePt t="63674" x="6180138" y="4354513"/>
          <p14:tracePt t="63682" x="6207125" y="4294188"/>
          <p14:tracePt t="63698" x="6300788" y="4132263"/>
          <p14:tracePt t="63715" x="6403975" y="4011613"/>
          <p14:tracePt t="63731" x="6565900" y="3849688"/>
          <p14:tracePt t="63749" x="6754813" y="3703638"/>
          <p14:tracePt t="63765" x="6961188" y="3540125"/>
          <p14:tracePt t="63782" x="7123113" y="3411538"/>
          <p14:tracePt t="63798" x="7278688" y="3300413"/>
          <p14:tracePt t="63816" x="7380288" y="3257550"/>
          <p14:tracePt t="63832" x="7450138" y="3232150"/>
          <p14:tracePt t="63849" x="7475538" y="3232150"/>
          <p14:tracePt t="63865" x="7500938" y="3240088"/>
          <p14:tracePt t="63883" x="7508875" y="3282950"/>
          <p14:tracePt t="63899" x="7535863" y="3360738"/>
          <p14:tracePt t="63916" x="7561263" y="3489325"/>
          <p14:tracePt t="63933" x="7594600" y="3651250"/>
          <p14:tracePt t="63950" x="7654925" y="3840163"/>
          <p14:tracePt t="63966" x="7689850" y="4011613"/>
          <p14:tracePt t="63983" x="7723188" y="4132263"/>
          <p14:tracePt t="64000" x="7758113" y="4200525"/>
          <p14:tracePt t="64017" x="7758113" y="4225925"/>
          <p14:tracePt t="64163" x="7766050" y="4225925"/>
          <p14:tracePt t="64314" x="7775575" y="4225925"/>
          <p14:tracePt t="64320" x="7783513" y="4225925"/>
          <p14:tracePt t="64843" x="7793038" y="4225925"/>
          <p14:tracePt t="65002" x="7793038" y="4235450"/>
          <p14:tracePt t="65010" x="7793038" y="4243388"/>
          <p14:tracePt t="65022" x="7775575" y="4260850"/>
          <p14:tracePt t="65039" x="7740650" y="4286250"/>
          <p14:tracePt t="65056" x="7697788" y="4329113"/>
          <p14:tracePt t="65072" x="7612063" y="4379913"/>
          <p14:tracePt t="65089" x="7483475" y="4475163"/>
          <p14:tracePt t="65106" x="7294563" y="4560888"/>
          <p14:tracePt t="65123" x="7150100" y="4629150"/>
          <p14:tracePt t="65139" x="7011988" y="4664075"/>
          <p14:tracePt t="65156" x="6858000" y="4697413"/>
          <p14:tracePt t="65173" x="6669088" y="4732338"/>
          <p14:tracePt t="65190" x="6411913" y="4749800"/>
          <p14:tracePt t="65206" x="6146800" y="4757738"/>
          <p14:tracePt t="65223" x="5932488" y="4757738"/>
          <p14:tracePt t="65240" x="5683250" y="4757738"/>
          <p14:tracePt t="65257" x="5332413" y="4757738"/>
          <p14:tracePt t="65273" x="4860925" y="4740275"/>
          <p14:tracePt t="65273" x="4672013" y="4740275"/>
          <p14:tracePt t="65290" x="4175125" y="4697413"/>
          <p14:tracePt t="65307" x="3754438" y="4664075"/>
          <p14:tracePt t="65324" x="3479800" y="4637088"/>
          <p14:tracePt t="65340" x="3240088" y="4568825"/>
          <p14:tracePt t="65357" x="3086100" y="4535488"/>
          <p14:tracePt t="65374" x="2957513" y="4465638"/>
          <p14:tracePt t="65390" x="2871788" y="4397375"/>
          <p14:tracePt t="65407" x="2794000" y="4329113"/>
          <p14:tracePt t="65424" x="2717800" y="4243388"/>
          <p14:tracePt t="65441" x="2665413" y="4175125"/>
          <p14:tracePt t="65457" x="2614613" y="4021138"/>
          <p14:tracePt t="65475" x="2614613" y="3925888"/>
          <p14:tracePt t="65491" x="2622550" y="3822700"/>
          <p14:tracePt t="65508" x="2665413" y="3721100"/>
          <p14:tracePt t="65525" x="2725738" y="3608388"/>
          <p14:tracePt t="65542" x="2794000" y="3514725"/>
          <p14:tracePt t="65558" x="2897188" y="3403600"/>
          <p14:tracePt t="65575" x="3000375" y="3308350"/>
          <p14:tracePt t="65591" x="3154363" y="3214688"/>
          <p14:tracePt t="65609" x="3360738" y="3121025"/>
          <p14:tracePt t="65625" x="3694113" y="3017838"/>
          <p14:tracePt t="65625" x="3840163" y="2982913"/>
          <p14:tracePt t="65642" x="4183063" y="2914650"/>
          <p14:tracePt t="65659" x="4611688" y="2871788"/>
          <p14:tracePt t="65676" x="4903788" y="2871788"/>
          <p14:tracePt t="65692" x="5194300" y="2871788"/>
          <p14:tracePt t="65709" x="5503863" y="2897188"/>
          <p14:tracePt t="65726" x="6035675" y="3017838"/>
          <p14:tracePt t="65742" x="6515100" y="3154363"/>
          <p14:tracePt t="65759" x="7046913" y="3335338"/>
          <p14:tracePt t="65776" x="7329488" y="3446463"/>
          <p14:tracePt t="65793" x="7500938" y="3540125"/>
          <p14:tracePt t="65809" x="7664450" y="3711575"/>
          <p14:tracePt t="65827" x="7740650" y="3840163"/>
          <p14:tracePt t="65843" x="7808913" y="3951288"/>
          <p14:tracePt t="65860" x="7861300" y="4071938"/>
          <p14:tracePt t="65876" x="7904163" y="4175125"/>
          <p14:tracePt t="65894" x="7921625" y="4225925"/>
          <p14:tracePt t="65910" x="7921625" y="4268788"/>
          <p14:tracePt t="65927" x="7921625" y="4303713"/>
          <p14:tracePt t="65943" x="7904163" y="4346575"/>
          <p14:tracePt t="65961" x="7878763" y="4397375"/>
          <p14:tracePt t="65977" x="7826375" y="4483100"/>
          <p14:tracePt t="65994" x="7723188" y="4621213"/>
          <p14:tracePt t="66010" x="7646988" y="4706938"/>
          <p14:tracePt t="66027" x="7543800" y="4783138"/>
          <p14:tracePt t="66044" x="7321550" y="4886325"/>
          <p14:tracePt t="66061" x="7046913" y="4989513"/>
          <p14:tracePt t="66078" x="6651625" y="5075238"/>
          <p14:tracePt t="66094" x="6043613" y="5186363"/>
          <p14:tracePt t="66111" x="5332413" y="5280025"/>
          <p14:tracePt t="66128" x="4465638" y="5332413"/>
          <p14:tracePt t="66145" x="3771900" y="5332413"/>
          <p14:tracePt t="66161" x="2965450" y="5332413"/>
          <p14:tracePt t="66161" x="2657475" y="5332413"/>
          <p14:tracePt t="66179" x="2014538" y="5332413"/>
          <p14:tracePt t="66195" x="1208088" y="5254625"/>
          <p14:tracePt t="66212" x="592138" y="5178425"/>
          <p14:tracePt t="66228" x="0" y="5057775"/>
          <p14:tracePt t="66245" x="0" y="4964113"/>
          <p14:tracePt t="66262" x="0" y="4843463"/>
          <p14:tracePt t="66279" x="0" y="4714875"/>
          <p14:tracePt t="66295" x="7938" y="4560888"/>
          <p14:tracePt t="66312" x="68263" y="4354513"/>
          <p14:tracePt t="66329" x="146050" y="4149725"/>
          <p14:tracePt t="66346" x="334963" y="3832225"/>
          <p14:tracePt t="66363" x="463550" y="3625850"/>
          <p14:tracePt t="66379" x="608013" y="3489325"/>
          <p14:tracePt t="66396" x="806450" y="3360738"/>
          <p14:tracePt t="66413" x="1149350" y="3214688"/>
          <p14:tracePt t="66430" x="1577975" y="3094038"/>
          <p14:tracePt t="66446" x="2228850" y="3000375"/>
          <p14:tracePt t="66463" x="2735263" y="2974975"/>
          <p14:tracePt t="66480" x="3335338" y="2957513"/>
          <p14:tracePt t="66497" x="3840163" y="2957513"/>
          <p14:tracePt t="66513" x="4568825" y="3017838"/>
          <p14:tracePt t="66513" x="4894263" y="3078163"/>
          <p14:tracePt t="66531" x="5529263" y="3214688"/>
          <p14:tracePt t="66548" x="6197600" y="3436938"/>
          <p14:tracePt t="66565" x="6651625" y="3635375"/>
          <p14:tracePt t="66581" x="7064375" y="3857625"/>
          <p14:tracePt t="66598" x="7304088" y="4011613"/>
          <p14:tracePt t="66615" x="7586663" y="4243388"/>
          <p14:tracePt t="66632" x="7732713" y="4406900"/>
          <p14:tracePt t="66648" x="7843838" y="4594225"/>
          <p14:tracePt t="66665" x="7929563" y="4800600"/>
          <p14:tracePt t="66682" x="7947025" y="4921250"/>
          <p14:tracePt t="66698" x="7947025" y="5006975"/>
          <p14:tracePt t="66698" x="7947025" y="5032375"/>
          <p14:tracePt t="66716" x="7937500" y="5057775"/>
          <p14:tracePt t="66732" x="7937500" y="5065713"/>
          <p14:tracePt t="67260" x="7937500" y="5075238"/>
          <p14:tracePt t="67299" x="7937500" y="5083175"/>
          <p14:tracePt t="67324" x="7937500" y="5092700"/>
          <p14:tracePt t="67335" x="7929563" y="5100638"/>
          <p14:tracePt t="67539" x="7921625" y="5108575"/>
          <p14:tracePt t="67555" x="7912100" y="5108575"/>
          <p14:tracePt t="67570" x="7904163" y="5118100"/>
          <p14:tracePt t="67571" x="7878763" y="5135563"/>
          <p14:tracePt t="67587" x="7808913" y="5160963"/>
          <p14:tracePt t="67603" x="7723188" y="5194300"/>
          <p14:tracePt t="67620" x="7629525" y="5229225"/>
          <p14:tracePt t="67637" x="7500938" y="5264150"/>
          <p14:tracePt t="67654" x="7337425" y="5289550"/>
          <p14:tracePt t="67671" x="7123113" y="5332413"/>
          <p14:tracePt t="67687" x="6935788" y="5357813"/>
          <p14:tracePt t="67704" x="6737350" y="5418138"/>
          <p14:tracePt t="67721" x="6583363" y="5451475"/>
          <p14:tracePt t="67738" x="6386513" y="5494338"/>
          <p14:tracePt t="67754" x="6129338" y="5503863"/>
          <p14:tracePt t="67754" x="5983288" y="5503863"/>
          <p14:tracePt t="67771" x="5461000" y="5443538"/>
          <p14:tracePt t="67788" x="5040313" y="5357813"/>
          <p14:tracePt t="67805" x="4637088" y="5254625"/>
          <p14:tracePt t="67821" x="4406900" y="5178425"/>
          <p14:tracePt t="67838" x="4268788" y="5118100"/>
          <p14:tracePt t="67855" x="4208463" y="5049838"/>
          <p14:tracePt t="67872" x="4149725" y="4989513"/>
          <p14:tracePt t="67888" x="4106863" y="4929188"/>
          <p14:tracePt t="67905" x="4021138" y="4818063"/>
          <p14:tracePt t="67922" x="3943350" y="4706938"/>
          <p14:tracePt t="67922" x="3900488" y="4637088"/>
          <p14:tracePt t="67939" x="3822700" y="4492625"/>
          <p14:tracePt t="67955" x="3779838" y="4364038"/>
          <p14:tracePt t="67972" x="3754438" y="4235450"/>
          <p14:tracePt t="67989" x="3754438" y="4132263"/>
          <p14:tracePt t="68006" x="3814763" y="4021138"/>
          <p14:tracePt t="68023" x="3892550" y="3925888"/>
          <p14:tracePt t="68039" x="4046538" y="3806825"/>
          <p14:tracePt t="68056" x="4251325" y="3721100"/>
          <p14:tracePt t="68072" x="4508500" y="3668713"/>
          <p14:tracePt t="68090" x="5032375" y="3617913"/>
          <p14:tracePt t="68106" x="5580063" y="3617913"/>
          <p14:tracePt t="68106" x="6078538" y="3617913"/>
          <p14:tracePt t="68123" x="6797675" y="3617913"/>
          <p14:tracePt t="68140" x="7672388" y="3736975"/>
          <p14:tracePt t="68157" x="8297863" y="3849688"/>
          <p14:tracePt t="68173" x="8701088" y="3935413"/>
          <p14:tracePt t="68190" x="8983663" y="4029075"/>
          <p14:tracePt t="68207" x="9078913" y="4089400"/>
          <p14:tracePt t="68224" x="9129713" y="4165600"/>
          <p14:tracePt t="68240" x="9137650" y="4268788"/>
          <p14:tracePt t="68257" x="9137650" y="4389438"/>
          <p14:tracePt t="68274" x="9137650" y="4518025"/>
          <p14:tracePt t="68291" x="9137650" y="4714875"/>
          <p14:tracePt t="68307" x="9129713" y="4826000"/>
          <p14:tracePt t="68324" x="9069388" y="4929188"/>
          <p14:tracePt t="68341" x="8983663" y="5022850"/>
          <p14:tracePt t="68357" x="8855075" y="5118100"/>
          <p14:tracePt t="68374" x="8726488" y="5203825"/>
          <p14:tracePt t="68391" x="8589963" y="5264150"/>
          <p14:tracePt t="68408" x="8418513" y="5322888"/>
          <p14:tracePt t="68424" x="8280400" y="5357813"/>
          <p14:tracePt t="68441" x="8143875" y="5375275"/>
          <p14:tracePt t="68458" x="8058150" y="5375275"/>
          <p14:tracePt t="68458" x="8007350" y="5375275"/>
          <p14:tracePt t="68475" x="7980363" y="5375275"/>
          <p14:tracePt t="68619" x="7972425" y="5375275"/>
          <p14:tracePt t="69571" x="7964488" y="5383213"/>
          <p14:tracePt t="69579" x="7904163" y="5392738"/>
          <p14:tracePt t="69598" x="7793038" y="5408613"/>
          <p14:tracePt t="69615" x="7629525" y="5426075"/>
          <p14:tracePt t="69632" x="7440613" y="5435600"/>
          <p14:tracePt t="69649" x="7140575" y="5443538"/>
          <p14:tracePt t="69665" x="6892925" y="5443538"/>
          <p14:tracePt t="69681" x="6618288" y="5443538"/>
          <p14:tracePt t="69698" x="6207125" y="5392738"/>
          <p14:tracePt t="69715" x="5915025" y="5332413"/>
          <p14:tracePt t="69731" x="5665788" y="5297488"/>
          <p14:tracePt t="69749" x="5443538" y="5254625"/>
          <p14:tracePt t="69766" x="5194300" y="5203825"/>
          <p14:tracePt t="69782" x="5006975" y="5168900"/>
          <p14:tracePt t="69798" x="4843463" y="5118100"/>
          <p14:tracePt t="69816" x="4775200" y="5108575"/>
          <p14:tracePt t="69832" x="4714875" y="5108575"/>
          <p14:tracePt t="69849" x="4672013" y="5108575"/>
          <p14:tracePt t="69866" x="4621213" y="5108575"/>
          <p14:tracePt t="69883" x="4508500" y="5108575"/>
          <p14:tracePt t="69899" x="4389438" y="5100638"/>
          <p14:tracePt t="69916" x="4260850" y="5075238"/>
          <p14:tracePt t="69933" x="4183063" y="5065713"/>
          <p14:tracePt t="69950" x="4149725" y="5040313"/>
          <p14:tracePt t="69966" x="4132263" y="5040313"/>
          <p14:tracePt t="69983" x="4132263" y="5032375"/>
          <p14:tracePt t="70019" x="4122738" y="5032375"/>
          <p14:tracePt t="70032" x="4046538" y="5032375"/>
          <p14:tracePt t="70050" x="3711575" y="5032375"/>
          <p14:tracePt t="70050" x="3446463" y="5032375"/>
          <p14:tracePt t="70067" x="2751138" y="5014913"/>
          <p14:tracePt t="70083" x="1971675" y="4954588"/>
          <p14:tracePt t="70101" x="1603375" y="4860925"/>
          <p14:tracePt t="70117" x="1560513" y="4818063"/>
          <p14:tracePt t="70134" x="1585913" y="4749800"/>
          <p14:tracePt t="70150" x="1671638" y="4654550"/>
          <p14:tracePt t="70168" x="1825625" y="4518025"/>
          <p14:tracePt t="70184" x="2014538" y="4414838"/>
          <p14:tracePt t="70201" x="2151063" y="4346575"/>
          <p14:tracePt t="70217" x="2193925" y="4329113"/>
          <p14:tracePt t="70259" x="2185988" y="4337050"/>
          <p14:tracePt t="70267" x="2117725" y="4414838"/>
          <p14:tracePt t="70286" x="2065338" y="4432300"/>
          <p14:tracePt t="70301" x="2032000" y="4449763"/>
          <p14:tracePt t="70318" x="2022475" y="4457700"/>
          <p14:tracePt t="70395" x="2006600" y="4465638"/>
          <p14:tracePt t="70403" x="1989138" y="4500563"/>
          <p14:tracePt t="70403" x="1989138" y="4535488"/>
          <p14:tracePt t="70419" x="1979613" y="4621213"/>
          <p14:tracePt t="70435" x="2006600" y="4732338"/>
          <p14:tracePt t="70453" x="2039938" y="4835525"/>
          <p14:tracePt t="70469" x="2065338" y="4946650"/>
          <p14:tracePt t="70486" x="2092325" y="5014913"/>
          <p14:tracePt t="70502" x="2100263" y="5049838"/>
          <p14:tracePt t="70519" x="2100263" y="5057775"/>
          <p14:tracePt t="70659" x="2108200" y="5057775"/>
          <p14:tracePt t="70667" x="2193925" y="4732338"/>
          <p14:tracePt t="70704" x="2289175" y="4321175"/>
          <p14:tracePt t="70720" x="2417763" y="3806825"/>
          <p14:tracePt t="70737" x="2563813" y="3171825"/>
          <p14:tracePt t="70754" x="2682875" y="2692400"/>
          <p14:tracePt t="70754" x="2751138" y="2503488"/>
          <p14:tracePt t="70771" x="2854325" y="2178050"/>
          <p14:tracePt t="70787" x="2914650" y="2049463"/>
          <p14:tracePt t="70804" x="2940050" y="2006600"/>
          <p14:tracePt t="70900" x="2949575" y="2006600"/>
          <p14:tracePt t="71067" x="2949575" y="2022475"/>
          <p14:tracePt t="71075" x="2949575" y="2092325"/>
          <p14:tracePt t="71090" x="2940050" y="2263775"/>
          <p14:tracePt t="71106" x="2932113" y="2486025"/>
          <p14:tracePt t="71123" x="2846388" y="3121025"/>
          <p14:tracePt t="71139" x="2786063" y="3463925"/>
          <p14:tracePt t="71156" x="2751138" y="3789363"/>
          <p14:tracePt t="71173" x="2743200" y="3951288"/>
          <p14:tracePt t="71190" x="2743200" y="4071938"/>
          <p14:tracePt t="71206" x="2743200" y="4149725"/>
          <p14:tracePt t="71223" x="2743200" y="4175125"/>
          <p14:tracePt t="71240" x="2735263" y="4200525"/>
          <p14:tracePt t="71257" x="2735263" y="4208463"/>
          <p14:tracePt t="71273" x="2735263" y="4217988"/>
          <p14:tracePt t="71290" x="2735263" y="4235450"/>
          <p14:tracePt t="71307" x="2735263" y="4260850"/>
          <p14:tracePt t="71387" x="2735263" y="4251325"/>
          <p14:tracePt t="71395" x="2735263" y="4225925"/>
          <p14:tracePt t="71408" x="2735263" y="4157663"/>
          <p14:tracePt t="71424" x="2751138" y="4011613"/>
          <p14:tracePt t="71441" x="2768600" y="3857625"/>
          <p14:tracePt t="71457" x="2811463" y="3651250"/>
          <p14:tracePt t="71475" x="2854325" y="3394075"/>
          <p14:tracePt t="71491" x="2889250" y="3206750"/>
          <p14:tracePt t="71508" x="2932113" y="3043238"/>
          <p14:tracePt t="71524" x="2965450" y="2949575"/>
          <p14:tracePt t="71541" x="2965450" y="2932113"/>
          <p14:tracePt t="71587" x="2965450" y="2949575"/>
          <p14:tracePt t="71594" x="2965450" y="3025775"/>
          <p14:tracePt t="71608" x="2965450" y="3179763"/>
          <p14:tracePt t="71625" x="2957513" y="3360738"/>
          <p14:tracePt t="71642" x="2949575" y="3608388"/>
          <p14:tracePt t="71659" x="2889250" y="3951288"/>
          <p14:tracePt t="71676" x="2863850" y="4175125"/>
          <p14:tracePt t="71692" x="2828925" y="4321175"/>
          <p14:tracePt t="71709" x="2828925" y="4364038"/>
          <p14:tracePt t="71755" x="2828925" y="4354513"/>
          <p14:tracePt t="71763" x="2828925" y="4303713"/>
          <p14:tracePt t="71776" x="2828925" y="4243388"/>
          <p14:tracePt t="71779" x="2828925" y="4003675"/>
          <p14:tracePt t="71793" x="2828925" y="3729038"/>
          <p14:tracePt t="71809" x="2836863" y="3429000"/>
          <p14:tracePt t="71826" x="2863850" y="3154363"/>
          <p14:tracePt t="71843" x="2863850" y="3136900"/>
          <p14:tracePt t="71883" x="2863850" y="3197225"/>
          <p14:tracePt t="71883" x="2863850" y="3308350"/>
          <p14:tracePt t="71893" x="2836863" y="3600450"/>
          <p14:tracePt t="71910" x="2820988" y="3951288"/>
          <p14:tracePt t="71927" x="2794000" y="4329113"/>
          <p14:tracePt t="71943" x="2778125" y="4492625"/>
          <p14:tracePt t="71960" x="2778125" y="4525963"/>
          <p14:tracePt t="71995" x="2778125" y="4508500"/>
          <p14:tracePt t="71996" x="2786063" y="4457700"/>
          <p14:tracePt t="71996" x="2803525" y="4337050"/>
          <p14:tracePt t="72011" x="2846388" y="4071938"/>
          <p14:tracePt t="72027" x="2914650" y="3617913"/>
          <p14:tracePt t="72044" x="2957513" y="3300413"/>
          <p14:tracePt t="72061" x="3000375" y="3146425"/>
          <p14:tracePt t="72078" x="3000375" y="3136900"/>
          <p14:tracePt t="72094" x="3000375" y="3171825"/>
          <p14:tracePt t="72111" x="2957513" y="3394075"/>
          <p14:tracePt t="72128" x="2906713" y="3686175"/>
          <p14:tracePt t="72145" x="2828925" y="4054475"/>
          <p14:tracePt t="72161" x="2803525" y="4260850"/>
          <p14:tracePt t="72178" x="2794000" y="4321175"/>
          <p14:tracePt t="72195" x="2794000" y="4311650"/>
          <p14:tracePt t="72212" x="2820988" y="4183063"/>
          <p14:tracePt t="72228" x="2871788" y="3892550"/>
          <p14:tracePt t="72245" x="2932113" y="3549650"/>
          <p14:tracePt t="72262" x="2965450" y="3222625"/>
          <p14:tracePt t="72279" x="2982913" y="3128963"/>
          <p14:tracePt t="72315" x="2982913" y="3154363"/>
          <p14:tracePt t="72316" x="2982913" y="3240088"/>
          <p14:tracePt t="72329" x="2949575" y="3522663"/>
          <p14:tracePt t="72346" x="2879725" y="4021138"/>
          <p14:tracePt t="72363" x="2854325" y="4337050"/>
          <p14:tracePt t="72379" x="2854325" y="4346575"/>
          <p14:tracePt t="72396" x="2863850" y="4329113"/>
          <p14:tracePt t="72413" x="2897188" y="4132263"/>
          <p14:tracePt t="72430" x="2992438" y="3686175"/>
          <p14:tracePt t="72446" x="3043238" y="3300413"/>
          <p14:tracePt t="72463" x="3078163" y="3094038"/>
          <p14:tracePt t="72480" x="3078163" y="3078163"/>
          <p14:tracePt t="72497" x="3078163" y="3128963"/>
          <p14:tracePt t="72513" x="3043238" y="3454400"/>
          <p14:tracePt t="72530" x="2982913" y="3986213"/>
          <p14:tracePt t="72547" x="2974975" y="4192588"/>
          <p14:tracePt t="72564" x="2974975" y="4208463"/>
          <p14:tracePt t="72580" x="2982913" y="4183063"/>
          <p14:tracePt t="72597" x="3035300" y="3960813"/>
          <p14:tracePt t="72614" x="3136900" y="3479800"/>
          <p14:tracePt t="72631" x="3206750" y="3000375"/>
          <p14:tracePt t="72648" x="3222625" y="2803525"/>
          <p14:tracePt t="72683" x="3222625" y="2811463"/>
          <p14:tracePt t="72684" x="3214688" y="2889250"/>
          <p14:tracePt t="72697" x="3121025" y="3343275"/>
          <p14:tracePt t="72715" x="2957513" y="4321175"/>
          <p14:tracePt t="72731" x="2932113" y="4637088"/>
          <p14:tracePt t="72748" x="2932113" y="4722813"/>
          <p14:tracePt t="72764" x="2940050" y="4714875"/>
          <p14:tracePt t="72782" x="2992438" y="4535488"/>
          <p14:tracePt t="72799" x="3025775" y="4149725"/>
          <p14:tracePt t="72815" x="3060700" y="3378200"/>
          <p14:tracePt t="72831" x="3043238" y="2940050"/>
          <p14:tracePt t="72849" x="3035300" y="2794000"/>
          <p14:tracePt t="72883" x="3017838" y="2846388"/>
          <p14:tracePt t="72884" x="3008313" y="2957513"/>
          <p14:tracePt t="72899" x="2854325" y="3668713"/>
          <p14:tracePt t="72916" x="2786063" y="4037013"/>
          <p14:tracePt t="72932" x="2760663" y="4321175"/>
          <p14:tracePt t="72949" x="2760663" y="4389438"/>
          <p14:tracePt t="72987" x="2760663" y="4354513"/>
          <p14:tracePt t="72995" x="2778125" y="4286250"/>
          <p14:tracePt t="72999" x="2811463" y="3943350"/>
          <p14:tracePt t="73016" x="2820988" y="3600450"/>
          <p14:tracePt t="73033" x="2820988" y="3343275"/>
          <p14:tracePt t="73049" x="2836863" y="3240088"/>
          <p14:tracePt t="73066" x="2836863" y="3257550"/>
          <p14:tracePt t="73083" x="2768600" y="3557588"/>
          <p14:tracePt t="73100" x="2674938" y="4003675"/>
          <p14:tracePt t="73116" x="2606675" y="4525963"/>
          <p14:tracePt t="73134" x="2606675" y="4732338"/>
          <p14:tracePt t="73150" x="2606675" y="4800600"/>
          <p14:tracePt t="73167" x="2614613" y="4792663"/>
          <p14:tracePt t="73183" x="2657475" y="4637088"/>
          <p14:tracePt t="73201" x="2743200" y="4183063"/>
          <p14:tracePt t="73217" x="2803525" y="3678238"/>
          <p14:tracePt t="73234" x="2846388" y="3214688"/>
          <p14:tracePt t="73250" x="2863850" y="3094038"/>
          <p14:tracePt t="73268" x="2863850" y="3111500"/>
          <p14:tracePt t="73284" x="2846388" y="3308350"/>
          <p14:tracePt t="73301" x="2820988" y="3635375"/>
          <p14:tracePt t="73318" x="2794000" y="3917950"/>
          <p14:tracePt t="73334" x="2794000" y="4132263"/>
          <p14:tracePt t="73351" x="2794000" y="4192588"/>
          <p14:tracePt t="73368" x="2803525" y="4192588"/>
          <p14:tracePt t="73385" x="2811463" y="4132263"/>
          <p14:tracePt t="73401" x="2828925" y="3925888"/>
          <p14:tracePt t="73418" x="2846388" y="3694113"/>
          <p14:tracePt t="73435" x="2871788" y="3403600"/>
          <p14:tracePt t="73452" x="2879725" y="3351213"/>
          <p14:tracePt t="73491" x="2879725" y="3360738"/>
          <p14:tracePt t="73499" x="2879725" y="3411538"/>
          <p14:tracePt t="73507" x="2871788" y="3565525"/>
          <p14:tracePt t="73519" x="2871788" y="3806825"/>
          <p14:tracePt t="73535" x="2871788" y="3968750"/>
          <p14:tracePt t="73553" x="2871788" y="4064000"/>
          <p14:tracePt t="73569" x="2871788" y="4089400"/>
          <p14:tracePt t="73603" x="2871788" y="4079875"/>
          <p14:tracePt t="73604" x="2871788" y="4003675"/>
          <p14:tracePt t="73619" x="2871788" y="3900488"/>
          <p14:tracePt t="73636" x="2879725" y="3779838"/>
          <p14:tracePt t="73653" x="2889250" y="3721100"/>
          <p14:tracePt t="73715" x="2889250" y="3729038"/>
          <p14:tracePt t="73723" x="2889250" y="3746500"/>
          <p14:tracePt t="73737" x="2889250" y="3771900"/>
          <p14:tracePt t="76340" x="2889250" y="3779838"/>
          <p14:tracePt t="76373" x="2897188" y="3779838"/>
          <p14:tracePt t="76404" x="2897188" y="3789363"/>
          <p14:tracePt t="76500" x="2897188" y="3797300"/>
          <p14:tracePt t="76508" x="2897188" y="3806825"/>
          <p14:tracePt t="76519" x="2897188" y="3832225"/>
          <p14:tracePt t="76536" x="2897188" y="3883025"/>
          <p14:tracePt t="76553" x="2906713" y="3925888"/>
          <p14:tracePt t="76570" x="2906713" y="3978275"/>
          <p14:tracePt t="76586" x="2914650" y="4021138"/>
          <p14:tracePt t="76603" x="2914650" y="4079875"/>
          <p14:tracePt t="76620" x="2914650" y="4106863"/>
          <p14:tracePt t="76637" x="2922588" y="4122738"/>
          <p14:tracePt t="76653" x="2922588" y="4140200"/>
          <p14:tracePt t="76670" x="2922588" y="4165600"/>
          <p14:tracePt t="76687" x="2922588" y="4192588"/>
          <p14:tracePt t="76704" x="2922588" y="4217988"/>
          <p14:tracePt t="76720" x="2922588" y="4235450"/>
          <p14:tracePt t="76804" x="2922588" y="4225925"/>
          <p14:tracePt t="76821" x="2922588" y="4217988"/>
          <p14:tracePt t="76822" x="2922588" y="4200525"/>
          <p14:tracePt t="76838" x="2922588" y="4192588"/>
          <p14:tracePt t="76948" x="2922588" y="4183063"/>
          <p14:tracePt t="76955" x="2922588" y="4140200"/>
          <p14:tracePt t="76972" x="2922588" y="4089400"/>
          <p14:tracePt t="76989" x="2922588" y="4029075"/>
          <p14:tracePt t="77005" x="2922588" y="3917950"/>
          <p14:tracePt t="77022" x="2932113" y="3814763"/>
          <p14:tracePt t="77039" x="2932113" y="3686175"/>
          <p14:tracePt t="77056" x="2932113" y="3565525"/>
          <p14:tracePt t="77072" x="2949575" y="3454400"/>
          <p14:tracePt t="77089" x="2949575" y="3386138"/>
          <p14:tracePt t="77106" x="2949575" y="3351213"/>
          <p14:tracePt t="77123" x="2957513" y="3351213"/>
          <p14:tracePt t="77164" x="2957513" y="3368675"/>
          <p14:tracePt t="77172" x="2940050" y="3522663"/>
          <p14:tracePt t="77190" x="2914650" y="3668713"/>
          <p14:tracePt t="77206" x="2871788" y="3865563"/>
          <p14:tracePt t="77223" x="2854325" y="4054475"/>
          <p14:tracePt t="77240" x="2846388" y="4208463"/>
          <p14:tracePt t="77257" x="2846388" y="4337050"/>
          <p14:tracePt t="77273" x="2854325" y="4397375"/>
          <p14:tracePt t="77340" x="2854325" y="4389438"/>
          <p14:tracePt t="77341" x="2854325" y="4364038"/>
          <p14:tracePt t="77357" x="2854325" y="4321175"/>
          <p14:tracePt t="77374" x="2854325" y="4260850"/>
          <p14:tracePt t="77390" x="2854325" y="4183063"/>
          <p14:tracePt t="77408" x="2871788" y="4114800"/>
          <p14:tracePt t="77424" x="2871788" y="4089400"/>
          <p14:tracePt t="77484" x="2871788" y="4106863"/>
          <p14:tracePt t="77492" x="2863850" y="4217988"/>
          <p14:tracePt t="77509" x="2854325" y="4311650"/>
          <p14:tracePt t="77525" x="2854325" y="4364038"/>
          <p14:tracePt t="77542" x="2846388" y="4397375"/>
          <p14:tracePt t="77612" x="2846388" y="4389438"/>
          <p14:tracePt t="77628" x="2846388" y="4371975"/>
          <p14:tracePt t="77628" x="2846388" y="4354513"/>
          <p14:tracePt t="77642" x="2846388" y="4321175"/>
          <p14:tracePt t="77659" x="2846388" y="4303713"/>
          <p14:tracePt t="78156" x="2846388" y="4294188"/>
          <p14:tracePt t="78180" x="2846388" y="4286250"/>
          <p14:tracePt t="78181" x="2846388" y="4278313"/>
          <p14:tracePt t="78195" x="2846388" y="4251325"/>
          <p14:tracePt t="78212" x="2854325" y="4225925"/>
          <p14:tracePt t="78228" x="2863850" y="4200525"/>
          <p14:tracePt t="78245" x="2863850" y="4149725"/>
          <p14:tracePt t="78262" x="2879725" y="4071938"/>
          <p14:tracePt t="78279" x="2906713" y="3994150"/>
          <p14:tracePt t="78296" x="2932113" y="3900488"/>
          <p14:tracePt t="78312" x="2957513" y="3822700"/>
          <p14:tracePt t="78329" x="2992438" y="3746500"/>
          <p14:tracePt t="78346" x="3008313" y="3686175"/>
          <p14:tracePt t="78363" x="3025775" y="3651250"/>
          <p14:tracePt t="78379" x="3025775" y="3617913"/>
          <p14:tracePt t="78396" x="3025775" y="3608388"/>
          <p14:tracePt t="78468" x="3025775" y="3600450"/>
          <p14:tracePt t="78556" x="3025775" y="3608388"/>
          <p14:tracePt t="78564" x="3025775" y="3668713"/>
          <p14:tracePt t="78564" x="3017838" y="3729038"/>
          <p14:tracePt t="78582" x="2982913" y="3908425"/>
          <p14:tracePt t="78597" x="2940050" y="4114800"/>
          <p14:tracePt t="78615" x="2914650" y="4268788"/>
          <p14:tracePt t="78631" x="2897188" y="4337050"/>
          <p14:tracePt t="78648" x="2897188" y="4346575"/>
          <p14:tracePt t="78684" x="2914650" y="4337050"/>
          <p14:tracePt t="78685" x="2940050" y="4303713"/>
          <p14:tracePt t="78698" x="3035300" y="4183063"/>
          <p14:tracePt t="78715" x="3154363" y="4029075"/>
          <p14:tracePt t="78731" x="3378200" y="3849688"/>
          <p14:tracePt t="78748" x="3540125" y="3736975"/>
          <p14:tracePt t="78765" x="3686175" y="3686175"/>
          <p14:tracePt t="78782" x="3797300" y="3660775"/>
          <p14:tracePt t="78798" x="3857625" y="3651250"/>
          <p14:tracePt t="78815" x="3883025" y="3651250"/>
          <p14:tracePt t="78832" x="3892550" y="3651250"/>
          <p14:tracePt t="78892" x="3900488" y="3660775"/>
          <p14:tracePt t="78900" x="3908425" y="3686175"/>
          <p14:tracePt t="78900" x="3925888" y="3703638"/>
          <p14:tracePt t="78916" x="3951288" y="3746500"/>
          <p14:tracePt t="78932" x="3960813" y="3779838"/>
          <p14:tracePt t="78949" x="3960813" y="3789363"/>
          <p14:tracePt t="79044" x="3968750" y="3789363"/>
          <p14:tracePt t="79066" x="3978275" y="3789363"/>
          <p14:tracePt t="79066" x="3986213" y="3789363"/>
          <p14:tracePt t="79083" x="4079875" y="3789363"/>
          <p14:tracePt t="79084" x="4251325" y="3797300"/>
          <p14:tracePt t="79101" x="4543425" y="3797300"/>
          <p14:tracePt t="79117" x="4826000" y="3797300"/>
          <p14:tracePt t="79134" x="5237163" y="3797300"/>
          <p14:tracePt t="79150" x="5494338" y="3797300"/>
          <p14:tracePt t="79167" x="5683250" y="3797300"/>
          <p14:tracePt t="79183" x="5768975" y="3789363"/>
          <p14:tracePt t="79200" x="5803900" y="3789363"/>
          <p14:tracePt t="79217" x="5811838" y="3789363"/>
          <p14:tracePt t="79234" x="5821363" y="3789363"/>
          <p14:tracePt t="79250" x="5821363" y="3797300"/>
          <p14:tracePt t="79338" x="5829300" y="3797300"/>
          <p14:tracePt t="79404" x="5837238" y="3797300"/>
          <p14:tracePt t="79418" x="5864225" y="3806825"/>
          <p14:tracePt t="79420" x="5880100" y="3814763"/>
          <p14:tracePt t="79435" x="6018213" y="3857625"/>
          <p14:tracePt t="79452" x="6215063" y="3883025"/>
          <p14:tracePt t="79468" x="6557963" y="3951288"/>
          <p14:tracePt t="79485" x="7183438" y="4089400"/>
          <p14:tracePt t="79502" x="7775575" y="4208463"/>
          <p14:tracePt t="79519" x="8212138" y="4303713"/>
          <p14:tracePt t="79535" x="8366125" y="4337050"/>
          <p14:tracePt t="79552" x="8393113" y="4337050"/>
          <p14:tracePt t="79569" x="8383588" y="4337050"/>
          <p14:tracePt t="79586" x="8375650" y="4337050"/>
          <p14:tracePt t="79603" x="8375650" y="4346575"/>
          <p14:tracePt t="79619" x="8366125" y="4346575"/>
          <p14:tracePt t="79636" x="8366125" y="4354513"/>
          <p14:tracePt t="79708" x="8375650" y="4354513"/>
          <p14:tracePt t="80180" x="8383588" y="4354513"/>
          <p14:tracePt t="80212" x="8383588" y="4346575"/>
          <p14:tracePt t="80223" x="8393113" y="4346575"/>
          <p14:tracePt t="80224" x="8393113" y="4337050"/>
          <p14:tracePt t="80239" x="8393113" y="4321175"/>
          <p14:tracePt t="80256" x="8393113" y="4294188"/>
          <p14:tracePt t="80273" x="8393113" y="4251325"/>
          <p14:tracePt t="80289" x="8340725" y="4165600"/>
          <p14:tracePt t="80307" x="8237538" y="3978275"/>
          <p14:tracePt t="80324" x="8135938" y="3814763"/>
          <p14:tracePt t="80340" x="8058150" y="3651250"/>
          <p14:tracePt t="80357" x="7980363" y="3471863"/>
          <p14:tracePt t="80374" x="7929563" y="3257550"/>
          <p14:tracePt t="80390" x="7894638" y="3111500"/>
          <p14:tracePt t="80407" x="7886700" y="2949575"/>
          <p14:tracePt t="80424" x="7869238" y="2820988"/>
          <p14:tracePt t="80441" x="7808913" y="2692400"/>
          <p14:tracePt t="80457" x="7697788" y="2589213"/>
          <p14:tracePt t="80474" x="7483475" y="2460625"/>
          <p14:tracePt t="80490" x="7158038" y="2297113"/>
          <p14:tracePt t="80508" x="6918325" y="2160588"/>
          <p14:tracePt t="80524" x="6754813" y="2065338"/>
          <p14:tracePt t="80541" x="6600825" y="1963738"/>
          <p14:tracePt t="80557" x="6464300" y="1868488"/>
          <p14:tracePt t="80574" x="6300788" y="1757363"/>
          <p14:tracePt t="80591" x="6078538" y="1663700"/>
          <p14:tracePt t="80608" x="5803900" y="1577975"/>
          <p14:tracePt t="80625" x="5408613" y="1482725"/>
          <p14:tracePt t="80641" x="5211763" y="1457325"/>
          <p14:tracePt t="80658" x="5022850" y="1465263"/>
          <p14:tracePt t="80675" x="4851400" y="1535113"/>
          <p14:tracePt t="80692" x="4800600" y="1593850"/>
          <p14:tracePt t="80708" x="4775200" y="1663700"/>
          <p14:tracePt t="80725" x="4765675" y="1722438"/>
          <p14:tracePt t="80742" x="4757738" y="1800225"/>
          <p14:tracePt t="80759" x="4757738" y="1860550"/>
          <p14:tracePt t="80775" x="4757738" y="1928813"/>
          <p14:tracePt t="80793" x="4749800" y="1979613"/>
          <p14:tracePt t="80809" x="4749800" y="2032000"/>
          <p14:tracePt t="80826" x="4775200" y="2074863"/>
          <p14:tracePt t="80842" x="4937125" y="2160588"/>
          <p14:tracePt t="80860" x="5168900" y="2220913"/>
          <p14:tracePt t="80876" x="5580063" y="2271713"/>
          <p14:tracePt t="80893" x="5922963" y="2279650"/>
          <p14:tracePt t="80909" x="6257925" y="2254250"/>
          <p14:tracePt t="80927" x="6446838" y="2203450"/>
          <p14:tracePt t="80944" x="6583363" y="2143125"/>
          <p14:tracePt t="80960" x="6651625" y="2100263"/>
          <p14:tracePt t="80977" x="6651625" y="2092325"/>
          <p14:tracePt t="80993" x="6661150" y="2092325"/>
          <p14:tracePt t="81444" x="6661150" y="2100263"/>
          <p14:tracePt t="81468" x="6651625" y="2100263"/>
          <p14:tracePt t="81479" x="6651625" y="2108200"/>
          <p14:tracePt t="81500" x="6651625" y="2117725"/>
          <p14:tracePt t="81500" x="6651625" y="2125663"/>
          <p14:tracePt t="81513" x="6651625" y="2135188"/>
          <p14:tracePt t="81530" x="6643688" y="2143125"/>
          <p14:tracePt t="81546" x="6635750" y="2160588"/>
          <p14:tracePt t="81564" x="6626225" y="2178050"/>
          <p14:tracePt t="81580" x="6618288" y="2178050"/>
          <p14:tracePt t="81597" x="6608763" y="2185988"/>
          <p14:tracePt t="81614" x="6608763" y="2193925"/>
          <p14:tracePt t="81630" x="6575425" y="2211388"/>
          <p14:tracePt t="81647" x="6532563" y="2228850"/>
          <p14:tracePt t="81663" x="6464300" y="2263775"/>
          <p14:tracePt t="81680" x="6378575" y="2289175"/>
          <p14:tracePt t="81697" x="6318250" y="2297113"/>
          <p14:tracePt t="81714" x="6265863" y="2306638"/>
          <p14:tracePt t="81731" x="6180138" y="2322513"/>
          <p14:tracePt t="81748" x="6086475" y="2322513"/>
          <p14:tracePt t="81764" x="5889625" y="2349500"/>
          <p14:tracePt t="81781" x="5640388" y="2382838"/>
          <p14:tracePt t="81798" x="5375275" y="2435225"/>
          <p14:tracePt t="81815" x="5083175" y="2511425"/>
          <p14:tracePt t="81831" x="4894263" y="2554288"/>
          <p14:tracePt t="81848" x="4732338" y="2614613"/>
          <p14:tracePt t="81865" x="4672013" y="2640013"/>
          <p14:tracePt t="81881" x="4637088" y="2665413"/>
          <p14:tracePt t="81898" x="4560888" y="2708275"/>
          <p14:tracePt t="81898" x="4492625" y="2725738"/>
          <p14:tracePt t="81915" x="4354513" y="2751138"/>
          <p14:tracePt t="81933" x="4165600" y="2778125"/>
          <p14:tracePt t="81948" x="4021138" y="2820988"/>
          <p14:tracePt t="81966" x="3875088" y="2854325"/>
          <p14:tracePt t="81982" x="3754438" y="2889250"/>
          <p14:tracePt t="81999" x="3703638" y="2914650"/>
          <p14:tracePt t="82015" x="3668713" y="2940050"/>
          <p14:tracePt t="82033" x="3625850" y="2974975"/>
          <p14:tracePt t="82049" x="3575050" y="3035300"/>
          <p14:tracePt t="82066" x="3522663" y="3103563"/>
          <p14:tracePt t="82082" x="3463925" y="3214688"/>
          <p14:tracePt t="82100" x="3411538" y="3335338"/>
          <p14:tracePt t="82116" x="3343275" y="3463925"/>
          <p14:tracePt t="82133" x="3265488" y="3625850"/>
          <p14:tracePt t="82149" x="3189288" y="3763963"/>
          <p14:tracePt t="82166" x="3146425" y="3883025"/>
          <p14:tracePt t="82183" x="3128963" y="3943350"/>
          <p14:tracePt t="82200" x="3121025" y="3986213"/>
          <p14:tracePt t="82216" x="3121025" y="4011613"/>
          <p14:tracePt t="82233" x="3128963" y="4021138"/>
          <p14:tracePt t="82250" x="3128963" y="4037013"/>
          <p14:tracePt t="82267" x="3128963" y="4054475"/>
          <p14:tracePt t="82284" x="3136900" y="4071938"/>
          <p14:tracePt t="82300" x="3146425" y="4097338"/>
          <p14:tracePt t="82317" x="3154363" y="4106863"/>
          <p14:tracePt t="82334" x="3179763" y="4114800"/>
          <p14:tracePt t="82351" x="3197225" y="4132263"/>
          <p14:tracePt t="82451" x="3197225" y="4114800"/>
          <p14:tracePt t="82468" x="3179763" y="4097338"/>
          <p14:tracePt t="82485" x="3146425" y="4079875"/>
          <p14:tracePt t="82485" x="3094038" y="4079875"/>
          <p14:tracePt t="82501" x="3043238" y="4089400"/>
          <p14:tracePt t="82518" x="2992438" y="4122738"/>
          <p14:tracePt t="82535" x="2965450" y="4149725"/>
          <p14:tracePt t="82552" x="2957513" y="4165600"/>
          <p14:tracePt t="82796" x="2957513" y="4157663"/>
          <p14:tracePt t="82804" x="2965450" y="4149725"/>
          <p14:tracePt t="82805" x="2974975" y="4149725"/>
          <p14:tracePt t="82820" x="2982913" y="4140200"/>
          <p14:tracePt t="82837" x="3000375" y="4132263"/>
          <p14:tracePt t="82854" x="3035300" y="4122738"/>
          <p14:tracePt t="82871" x="3060700" y="4122738"/>
          <p14:tracePt t="82887" x="3111500" y="4122738"/>
          <p14:tracePt t="82904" x="3197225" y="4122738"/>
          <p14:tracePt t="82921" x="3308350" y="4122738"/>
          <p14:tracePt t="82938" x="3463925" y="4149725"/>
          <p14:tracePt t="82955" x="3600450" y="4165600"/>
          <p14:tracePt t="82971" x="3822700" y="4200525"/>
          <p14:tracePt t="82988" x="3968750" y="4217988"/>
          <p14:tracePt t="83004" x="4122738" y="4243388"/>
          <p14:tracePt t="83021" x="4235450" y="4260850"/>
          <p14:tracePt t="83038" x="4354513" y="4294188"/>
          <p14:tracePt t="83055" x="4457700" y="4321175"/>
          <p14:tracePt t="83071" x="4568825" y="4346575"/>
          <p14:tracePt t="83088" x="4689475" y="4371975"/>
          <p14:tracePt t="83105" x="4851400" y="4397375"/>
          <p14:tracePt t="83122" x="5006975" y="4406900"/>
          <p14:tracePt t="83138" x="5203825" y="4406900"/>
          <p14:tracePt t="83138" x="5297488" y="4406900"/>
          <p14:tracePt t="83155" x="5511800" y="4406900"/>
          <p14:tracePt t="83172" x="5700713" y="4422775"/>
          <p14:tracePt t="83189" x="5889625" y="4432300"/>
          <p14:tracePt t="83205" x="6121400" y="4465638"/>
          <p14:tracePt t="83222" x="6318250" y="4483100"/>
          <p14:tracePt t="83239" x="6515100" y="4483100"/>
          <p14:tracePt t="83256" x="6704013" y="4483100"/>
          <p14:tracePt t="83272" x="6900863" y="4483100"/>
          <p14:tracePt t="83289" x="7080250" y="4475163"/>
          <p14:tracePt t="83306" x="7278688" y="4465638"/>
          <p14:tracePt t="83322" x="7458075" y="4465638"/>
          <p14:tracePt t="83340" x="7500938" y="4457700"/>
          <p14:tracePt t="83356" x="7518400" y="4440238"/>
          <p14:tracePt t="83373" x="7526338" y="4432300"/>
          <p14:tracePt t="83389" x="7535863" y="4414838"/>
          <p14:tracePt t="83407" x="7543800" y="4406900"/>
          <p14:tracePt t="83423" x="7569200" y="4397375"/>
          <p14:tracePt t="83440" x="7578725" y="4389438"/>
          <p14:tracePt t="83457" x="7586663" y="4389438"/>
          <p14:tracePt t="83587" x="7578725" y="4389438"/>
          <p14:tracePt t="83591" x="7569200" y="4389438"/>
          <p14:tracePt t="83607" x="7526338" y="4397375"/>
          <p14:tracePt t="83625" x="7475538" y="4422775"/>
          <p14:tracePt t="83641" x="7380288" y="4483100"/>
          <p14:tracePt t="83658" x="7304088" y="4543425"/>
          <p14:tracePt t="83675" x="7226300" y="4611688"/>
          <p14:tracePt t="83675" x="7175500" y="4654550"/>
          <p14:tracePt t="83692" x="7089775" y="4732338"/>
          <p14:tracePt t="83708" x="7004050" y="4826000"/>
          <p14:tracePt t="83725" x="6875463" y="4972050"/>
          <p14:tracePt t="83741" x="6754813" y="5100638"/>
          <p14:tracePt t="83759" x="6550025" y="5289550"/>
          <p14:tracePt t="83775" x="6343650" y="5426075"/>
          <p14:tracePt t="83792" x="6035675" y="5614988"/>
          <p14:tracePt t="83808" x="5786438" y="5751513"/>
          <p14:tracePt t="83826" x="5511800" y="5907088"/>
          <p14:tracePt t="83842" x="5297488" y="6026150"/>
          <p14:tracePt t="83842" x="5194300" y="6078538"/>
          <p14:tracePt t="83859" x="5049838" y="6154738"/>
          <p14:tracePt t="83876" x="4878388" y="6223000"/>
          <p14:tracePt t="83892" x="4594225" y="6300788"/>
          <p14:tracePt t="83909" x="4337050" y="6335713"/>
          <p14:tracePt t="83926" x="3935413" y="6369050"/>
          <p14:tracePt t="83943" x="3686175" y="6369050"/>
          <p14:tracePt t="83960" x="3582988" y="6361113"/>
          <p14:tracePt t="83976" x="3582988" y="6335713"/>
          <p14:tracePt t="83993" x="3617913" y="6275388"/>
          <p14:tracePt t="84011" x="3668713" y="6180138"/>
          <p14:tracePt t="84027" x="3721100" y="6086475"/>
          <p14:tracePt t="84045" x="3729038" y="6051550"/>
          <p14:tracePt t="84061" x="3729038" y="6035675"/>
          <p14:tracePt t="84100" x="3721100" y="6026150"/>
          <p14:tracePt t="84102" x="3711575" y="6026150"/>
          <p14:tracePt t="84111" x="3703638" y="6026150"/>
          <p14:tracePt t="84128" x="3694113" y="6043613"/>
          <p14:tracePt t="84145" x="3686175" y="6051550"/>
          <p14:tracePt t="84161" x="3686175" y="6061075"/>
          <p14:tracePt t="84197" x="3694113" y="6061075"/>
          <p14:tracePt t="84197" x="3711575" y="6061075"/>
          <p14:tracePt t="84212" x="3779838" y="6051550"/>
          <p14:tracePt t="84228" x="3875088" y="6043613"/>
          <p14:tracePt t="84245" x="3935413" y="6043613"/>
          <p14:tracePt t="84262" x="3994150" y="6043613"/>
          <p14:tracePt t="84279" x="4046538" y="6043613"/>
          <p14:tracePt t="84296" x="4089400" y="6035675"/>
          <p14:tracePt t="84312" x="4122738" y="6035675"/>
          <p14:tracePt t="84329" x="4149725" y="6035675"/>
          <p14:tracePt t="84346" x="4175125" y="6026150"/>
          <p14:tracePt t="84363" x="4183063" y="6018213"/>
          <p14:tracePt t="84379" x="4183063" y="6008688"/>
          <p14:tracePt t="84451" x="4175125" y="6008688"/>
          <p14:tracePt t="84468" x="4165600" y="6000750"/>
          <p14:tracePt t="84476" x="4157663" y="6000750"/>
          <p14:tracePt t="84476" x="4149725" y="5992813"/>
          <p14:tracePt t="84496" x="4132263" y="5992813"/>
          <p14:tracePt t="84497" x="4114800" y="5992813"/>
          <p14:tracePt t="84588" x="4114800" y="5983288"/>
          <p14:tracePt t="84732" x="4122738" y="5975350"/>
          <p14:tracePt t="84732" x="4132263" y="5975350"/>
          <p14:tracePt t="84756" x="4140200" y="5975350"/>
          <p14:tracePt t="84764" x="4225925" y="5965825"/>
          <p14:tracePt t="84782" x="4371975" y="5957888"/>
          <p14:tracePt t="84798" x="4551363" y="5957888"/>
          <p14:tracePt t="84815" x="4818063" y="5957888"/>
          <p14:tracePt t="84832" x="5032375" y="5957888"/>
          <p14:tracePt t="84849" x="5194300" y="5949950"/>
          <p14:tracePt t="84865" x="5322888" y="5932488"/>
          <p14:tracePt t="84882" x="5392738" y="5915025"/>
          <p14:tracePt t="84899" x="5426075" y="5897563"/>
          <p14:tracePt t="84916" x="5461000" y="5889625"/>
          <p14:tracePt t="84933" x="5486400" y="5889625"/>
          <p14:tracePt t="84949" x="5521325" y="5880100"/>
          <p14:tracePt t="84966" x="5564188" y="5880100"/>
          <p14:tracePt t="84983" x="5597525" y="5880100"/>
          <p14:tracePt t="84999" x="5614988" y="5880100"/>
          <p14:tracePt t="85016" x="5622925" y="5880100"/>
          <p14:tracePt t="85292" x="5614988" y="5872163"/>
          <p14:tracePt t="85300" x="5546725" y="5854700"/>
          <p14:tracePt t="85318" x="5443538" y="5803900"/>
          <p14:tracePt t="85334" x="5237163" y="5692775"/>
          <p14:tracePt t="85352" x="4937125" y="5546725"/>
          <p14:tracePt t="85368" x="4346575" y="5307013"/>
          <p14:tracePt t="85385" x="3608388" y="5006975"/>
          <p14:tracePt t="85401" x="2700338" y="4654550"/>
          <p14:tracePt t="85419" x="2006600" y="4337050"/>
          <p14:tracePt t="85435" x="1457325" y="4079875"/>
          <p14:tracePt t="85435" x="1174750" y="3908425"/>
          <p14:tracePt t="85452" x="935038" y="3729038"/>
          <p14:tracePt t="85469" x="788988" y="3565525"/>
          <p14:tracePt t="85486" x="720725" y="3454400"/>
          <p14:tracePt t="85502" x="711200" y="3360738"/>
          <p14:tracePt t="85519" x="711200" y="3265488"/>
          <p14:tracePt t="85535" x="720725" y="3171825"/>
          <p14:tracePt t="85552" x="728663" y="3111500"/>
          <p14:tracePt t="85569" x="728663" y="3060700"/>
          <p14:tracePt t="85586" x="728663" y="3017838"/>
          <p14:tracePt t="85603" x="736600" y="2982913"/>
          <p14:tracePt t="85619" x="746125" y="2940050"/>
          <p14:tracePt t="85619" x="746125" y="2914650"/>
          <p14:tracePt t="85636" x="771525" y="2889250"/>
          <p14:tracePt t="85653" x="779463" y="2871788"/>
          <p14:tracePt t="85708" x="788988" y="2871788"/>
          <p14:tracePt t="85716" x="788988" y="2863850"/>
          <p14:tracePt t="85724" x="806450" y="2863850"/>
          <p14:tracePt t="85737" x="831850" y="2854325"/>
          <p14:tracePt t="85753" x="839788" y="2846388"/>
          <p14:tracePt t="85770" x="849313" y="2846388"/>
          <p14:tracePt t="85924" x="857250" y="2846388"/>
          <p14:tracePt t="85940" x="865188" y="2846388"/>
          <p14:tracePt t="85941" x="882650" y="2846388"/>
          <p14:tracePt t="85955" x="942975" y="2863850"/>
          <p14:tracePt t="85971" x="1011238" y="2897188"/>
          <p14:tracePt t="85971" x="1054100" y="2914650"/>
          <p14:tracePt t="85989" x="1114425" y="2932113"/>
          <p14:tracePt t="86005" x="1182688" y="2957513"/>
          <p14:tracePt t="86022" x="1285875" y="3000375"/>
          <p14:tracePt t="86038" x="1500188" y="3060700"/>
          <p14:tracePt t="86055" x="1757363" y="3128963"/>
          <p14:tracePt t="86072" x="2185988" y="3249613"/>
          <p14:tracePt t="86089" x="2665413" y="3378200"/>
          <p14:tracePt t="86105" x="3489325" y="3600450"/>
          <p14:tracePt t="86122" x="4321175" y="3814763"/>
          <p14:tracePt t="86139" x="5332413" y="4071938"/>
          <p14:tracePt t="86156" x="6394450" y="4329113"/>
          <p14:tracePt t="86172" x="6865938" y="4432300"/>
          <p14:tracePt t="86189" x="7054850" y="4483100"/>
          <p14:tracePt t="86206" x="7200900" y="4525963"/>
          <p14:tracePt t="86223" x="7312025" y="4568825"/>
          <p14:tracePt t="86239" x="7450138" y="4621213"/>
          <p14:tracePt t="86256" x="7621588" y="4654550"/>
          <p14:tracePt t="86273" x="7758113" y="4672013"/>
          <p14:tracePt t="86289" x="7894638" y="4679950"/>
          <p14:tracePt t="86307" x="7964488" y="4679950"/>
          <p14:tracePt t="86323" x="7980363" y="4679950"/>
          <p14:tracePt t="86404" x="7972425" y="4679950"/>
          <p14:tracePt t="86423" x="7972425" y="4689475"/>
          <p14:tracePt t="86444" x="7964488" y="4689475"/>
          <p14:tracePt t="86457" x="7947025" y="4697413"/>
          <p14:tracePt t="86474" x="7937500" y="4706938"/>
          <p14:tracePt t="86490" x="7861300" y="4722813"/>
          <p14:tracePt t="86508" x="7654925" y="4792663"/>
          <p14:tracePt t="86524" x="7450138" y="4868863"/>
          <p14:tracePt t="86541" x="7165975" y="4979988"/>
          <p14:tracePt t="86558" x="6772275" y="5126038"/>
          <p14:tracePt t="86574" x="6550025" y="5221288"/>
          <p14:tracePt t="86591" x="6411913" y="5272088"/>
          <p14:tracePt t="86608" x="6386513" y="5289550"/>
          <p14:tracePt t="87157" x="6386513" y="5297488"/>
          <p14:tracePt t="87236" x="6386513" y="5307013"/>
          <p14:tracePt t="87243" x="6386513" y="5314950"/>
          <p14:tracePt t="87308" x="6386513" y="5322888"/>
          <p14:tracePt t="87404" x="6386513" y="5332413"/>
          <p14:tracePt t="87429" x="6369050" y="5340350"/>
          <p14:tracePt t="87430" x="6335713" y="5357813"/>
          <p14:tracePt t="87446" x="6292850" y="5383213"/>
          <p14:tracePt t="87463" x="6215063" y="5408613"/>
          <p14:tracePt t="87479" x="6078538" y="5461000"/>
          <p14:tracePt t="87496" x="5922963" y="5503863"/>
          <p14:tracePt t="87513" x="5692775" y="5564188"/>
          <p14:tracePt t="87530" x="5503863" y="5622925"/>
          <p14:tracePt t="87546" x="5289550" y="5665788"/>
          <p14:tracePt t="87563" x="5143500" y="5700713"/>
          <p14:tracePt t="87580" x="4921250" y="5743575"/>
          <p14:tracePt t="87597" x="4818063" y="5761038"/>
          <p14:tracePt t="87614" x="4706938" y="5778500"/>
          <p14:tracePt t="87630" x="4578350" y="5794375"/>
          <p14:tracePt t="87647" x="4414838" y="5803900"/>
          <p14:tracePt t="87664" x="4132263" y="5821363"/>
          <p14:tracePt t="87681" x="3892550" y="5829300"/>
          <p14:tracePt t="87697" x="3668713" y="5837238"/>
          <p14:tracePt t="87714" x="3549650" y="5837238"/>
          <p14:tracePt t="87730" x="3514725" y="5837238"/>
          <p14:tracePt t="87812" x="3514725" y="5829300"/>
          <p14:tracePt t="87831" x="3506788" y="5829300"/>
          <p14:tracePt t="87834" x="3454400" y="5821363"/>
          <p14:tracePt t="87848" x="3249613" y="5794375"/>
          <p14:tracePt t="87865" x="3008313" y="5794375"/>
          <p14:tracePt t="87882" x="2794000" y="5794375"/>
          <p14:tracePt t="87898" x="2682875" y="5794375"/>
          <p14:tracePt t="87915" x="2657475" y="5768975"/>
          <p14:tracePt t="87915" x="2657475" y="5761038"/>
          <p14:tracePt t="87932" x="2657475" y="5708650"/>
          <p14:tracePt t="87948" x="2700338" y="5640388"/>
          <p14:tracePt t="87966" x="2743200" y="5572125"/>
          <p14:tracePt t="87982" x="2871788" y="5461000"/>
          <p14:tracePt t="87999" x="3008313" y="5383213"/>
          <p14:tracePt t="88016" x="3078163" y="5357813"/>
          <p14:tracePt t="88033" x="3094038" y="5349875"/>
          <p14:tracePt t="88084" x="3094038" y="5357813"/>
          <p14:tracePt t="88100" x="3094038" y="5365750"/>
          <p14:tracePt t="88116" x="3086100" y="5365750"/>
          <p14:tracePt t="88117" x="3078163" y="5365750"/>
          <p14:tracePt t="88156" x="3078163" y="5375275"/>
          <p14:tracePt t="88172" x="3078163" y="5383213"/>
          <p14:tracePt t="88180" x="3068638" y="5383213"/>
          <p14:tracePt t="88185" x="3060700" y="5392738"/>
          <p14:tracePt t="88200" x="3025775" y="5400675"/>
          <p14:tracePt t="88217" x="2982913" y="5418138"/>
          <p14:tracePt t="88233" x="2940050" y="5426075"/>
          <p14:tracePt t="88250" x="2922588" y="5426075"/>
          <p14:tracePt t="88267" x="2914650" y="5426075"/>
          <p14:tracePt t="88468" x="2922588" y="5426075"/>
          <p14:tracePt t="88500" x="2932113" y="5426075"/>
          <p14:tracePt t="88504" x="2949575" y="5426075"/>
          <p14:tracePt t="88518" x="2965450" y="5418138"/>
          <p14:tracePt t="88535" x="3000375" y="5418138"/>
          <p14:tracePt t="88552" x="3035300" y="5418138"/>
          <p14:tracePt t="88569" x="3078163" y="5418138"/>
          <p14:tracePt t="88585" x="3111500" y="5418138"/>
          <p14:tracePt t="88602" x="3154363" y="5418138"/>
          <p14:tracePt t="88619" x="3197225" y="5418138"/>
          <p14:tracePt t="88636" x="3282950" y="5418138"/>
          <p14:tracePt t="88652" x="3378200" y="5418138"/>
          <p14:tracePt t="88669" x="3471863" y="5418138"/>
          <p14:tracePt t="88686" x="3582988" y="5426075"/>
          <p14:tracePt t="88703" x="3668713" y="5435600"/>
          <p14:tracePt t="88719" x="3729038" y="5443538"/>
          <p14:tracePt t="88736" x="3779838" y="5451475"/>
          <p14:tracePt t="88753" x="3822700" y="5451475"/>
          <p14:tracePt t="88770" x="3857625" y="5451475"/>
          <p14:tracePt t="88786" x="3908425" y="5451475"/>
          <p14:tracePt t="88804" x="4003675" y="5451475"/>
          <p14:tracePt t="88820" x="4200525" y="5468938"/>
          <p14:tracePt t="88837" x="4337050" y="5494338"/>
          <p14:tracePt t="88853" x="4465638" y="5503863"/>
          <p14:tracePt t="88870" x="4560888" y="5511800"/>
          <p14:tracePt t="88887" x="4646613" y="5511800"/>
          <p14:tracePt t="88904" x="4714875" y="5521325"/>
          <p14:tracePt t="88921" x="4808538" y="5529263"/>
          <p14:tracePt t="88937" x="4894263" y="5529263"/>
          <p14:tracePt t="88954" x="5032375" y="5529263"/>
          <p14:tracePt t="88971" x="5151438" y="5529263"/>
          <p14:tracePt t="88988" x="5340350" y="5546725"/>
          <p14:tracePt t="89004" x="5443538" y="5554663"/>
          <p14:tracePt t="89021" x="5537200" y="5554663"/>
          <p14:tracePt t="89038" x="5607050" y="5564188"/>
          <p14:tracePt t="89055" x="5708650" y="5572125"/>
          <p14:tracePt t="89071" x="5829300" y="5580063"/>
          <p14:tracePt t="89088" x="5983288" y="5589588"/>
          <p14:tracePt t="89105" x="6121400" y="5597525"/>
          <p14:tracePt t="89122" x="6249988" y="5597525"/>
          <p14:tracePt t="89138" x="6378575" y="5597525"/>
          <p14:tracePt t="89155" x="6489700" y="5597525"/>
          <p14:tracePt t="89172" x="6651625" y="5607050"/>
          <p14:tracePt t="89189" x="6764338" y="5607050"/>
          <p14:tracePt t="89205" x="6865938" y="5607050"/>
          <p14:tracePt t="89222" x="6986588" y="5607050"/>
          <p14:tracePt t="89239" x="7132638" y="5614988"/>
          <p14:tracePt t="89255" x="7261225" y="5622925"/>
          <p14:tracePt t="89273" x="7389813" y="5622925"/>
          <p14:tracePt t="89289" x="7493000" y="5622925"/>
          <p14:tracePt t="89306" x="7604125" y="5622925"/>
          <p14:tracePt t="89323" x="7689850" y="5614988"/>
          <p14:tracePt t="89340" x="7835900" y="5597525"/>
          <p14:tracePt t="89356" x="7912100" y="5589588"/>
          <p14:tracePt t="89373" x="8007350" y="5580063"/>
          <p14:tracePt t="89389" x="8066088" y="5572125"/>
          <p14:tracePt t="89407" x="8143875" y="5554663"/>
          <p14:tracePt t="89423" x="8204200" y="5546725"/>
          <p14:tracePt t="89440" x="8264525" y="5546725"/>
          <p14:tracePt t="89457" x="8315325" y="5537200"/>
          <p14:tracePt t="89474" x="8408988" y="5529263"/>
          <p14:tracePt t="89490" x="8494713" y="5529263"/>
          <p14:tracePt t="89507" x="8564563" y="5529263"/>
          <p14:tracePt t="89524" x="8597900" y="5521325"/>
          <p14:tracePt t="89796" x="8589963" y="5521325"/>
          <p14:tracePt t="89804" x="8580438" y="5521325"/>
          <p14:tracePt t="89812" x="8564563" y="5521325"/>
          <p14:tracePt t="89825" x="8529638" y="5521325"/>
          <p14:tracePt t="89842" x="8504238" y="5521325"/>
          <p14:tracePt t="89859" x="8486775" y="5521325"/>
          <p14:tracePt t="89876" x="8478838" y="5521325"/>
          <p14:tracePt t="89924" x="8469313" y="5521325"/>
          <p14:tracePt t="89931" x="8443913" y="5521325"/>
          <p14:tracePt t="89943" x="8393113" y="5521325"/>
          <p14:tracePt t="89959" x="8315325" y="5521325"/>
          <p14:tracePt t="89976" x="8178800" y="5494338"/>
          <p14:tracePt t="89993" x="8032750" y="5435600"/>
          <p14:tracePt t="90010" x="7808913" y="5297488"/>
          <p14:tracePt t="90026" x="7551738" y="5065713"/>
          <p14:tracePt t="90044" x="6935788" y="4483100"/>
          <p14:tracePt t="90061" x="6515100" y="4029075"/>
          <p14:tracePt t="90077" x="5983288" y="3421063"/>
          <p14:tracePt t="90093" x="5521325" y="2932113"/>
          <p14:tracePt t="90110" x="4903788" y="2425700"/>
          <p14:tracePt t="90127" x="4286250" y="1997075"/>
          <p14:tracePt t="90144" x="3549650" y="1663700"/>
          <p14:tracePt t="90160" x="2614613" y="1328738"/>
          <p14:tracePt t="90177" x="1911350" y="1054100"/>
          <p14:tracePt t="90194" x="1457325" y="874713"/>
          <p14:tracePt t="90211" x="1346200" y="806450"/>
          <p14:tracePt t="90228" x="1311275" y="720725"/>
          <p14:tracePt t="90244" x="1311275" y="693738"/>
          <p14:tracePt t="90261" x="1311275" y="677863"/>
          <p14:tracePt t="90356" x="1303338" y="677863"/>
          <p14:tracePt t="90372" x="1293813" y="685800"/>
          <p14:tracePt t="90380" x="1260475" y="703263"/>
          <p14:tracePt t="90395" x="1243013" y="728663"/>
          <p14:tracePt t="90412" x="1200150" y="771525"/>
          <p14:tracePt t="90429" x="1165225" y="839788"/>
          <p14:tracePt t="90445" x="1114425" y="917575"/>
          <p14:tracePt t="90462" x="1063625" y="1046163"/>
          <p14:tracePt t="90479" x="977900" y="1174750"/>
          <p14:tracePt t="90496" x="882650" y="1311275"/>
          <p14:tracePt t="90512" x="788988" y="1457325"/>
          <p14:tracePt t="90529" x="720725" y="1568450"/>
          <p14:tracePt t="90546" x="650875" y="1679575"/>
          <p14:tracePt t="90563" x="600075" y="1749425"/>
          <p14:tracePt t="90580" x="522288" y="1868488"/>
          <p14:tracePt t="90596" x="496888" y="1928813"/>
          <p14:tracePt t="90613" x="479425" y="1979613"/>
          <p14:tracePt t="90630" x="454025" y="2032000"/>
          <p14:tracePt t="90647" x="446088" y="2082800"/>
          <p14:tracePt t="90663" x="446088" y="2151063"/>
          <p14:tracePt t="90680" x="463550" y="2228850"/>
          <p14:tracePt t="90697" x="471488" y="2279650"/>
          <p14:tracePt t="90714" x="506413" y="2339975"/>
          <p14:tracePt t="90730" x="539750" y="2392363"/>
          <p14:tracePt t="90747" x="582613" y="2425700"/>
          <p14:tracePt t="90764" x="693738" y="2493963"/>
          <p14:tracePt t="90781" x="771525" y="2546350"/>
          <p14:tracePt t="90797" x="831850" y="2571750"/>
          <p14:tracePt t="90814" x="892175" y="2589213"/>
          <p14:tracePt t="90830" x="942975" y="2606675"/>
          <p14:tracePt t="90848" x="993775" y="2614613"/>
          <p14:tracePt t="90864" x="1089025" y="2632075"/>
          <p14:tracePt t="90881" x="1192213" y="2640013"/>
          <p14:tracePt t="90898" x="1371600" y="2649538"/>
          <p14:tracePt t="90914" x="1535113" y="2649538"/>
          <p14:tracePt t="90932" x="1765300" y="2563813"/>
          <p14:tracePt t="90948" x="1860550" y="2443163"/>
          <p14:tracePt t="90965" x="1885950" y="2297113"/>
          <p14:tracePt t="90981" x="1860550" y="2108200"/>
          <p14:tracePt t="90999" x="1765300" y="1936750"/>
          <p14:tracePt t="91015" x="1628775" y="1774825"/>
          <p14:tracePt t="91032" x="1508125" y="1663700"/>
          <p14:tracePt t="91048" x="1379538" y="1577975"/>
          <p14:tracePt t="91066" x="1311275" y="1543050"/>
          <p14:tracePt t="91082" x="1268413" y="1517650"/>
          <p14:tracePt t="91099" x="1243013" y="1500188"/>
          <p14:tracePt t="91116" x="1225550" y="1500188"/>
          <p14:tracePt t="91133" x="1182688" y="1500188"/>
          <p14:tracePt t="91149" x="1089025" y="1500188"/>
          <p14:tracePt t="91166" x="900113" y="1517650"/>
          <p14:tracePt t="91182" x="677863" y="1550988"/>
          <p14:tracePt t="91199" x="342900" y="1611313"/>
          <p14:tracePt t="91216" x="146050" y="1671638"/>
          <p14:tracePt t="91233" x="34925" y="1714500"/>
          <p14:tracePt t="91356" x="25400" y="1714500"/>
          <p14:tracePt t="91367" x="25400" y="1722438"/>
          <p14:tracePt t="91375" x="25400" y="1731963"/>
          <p14:tracePt t="91384" x="34925" y="1749425"/>
          <p14:tracePt t="91401" x="60325" y="1765300"/>
          <p14:tracePt t="91418" x="77788" y="1774825"/>
          <p14:tracePt t="91434" x="93663" y="1774825"/>
          <p14:tracePt t="91451" x="136525" y="1774825"/>
          <p14:tracePt t="91467" x="214313" y="1774825"/>
          <p14:tracePt t="91485" x="265113" y="1774825"/>
          <p14:tracePt t="91501" x="385763" y="1774825"/>
          <p14:tracePt t="91518" x="514350" y="1792288"/>
          <p14:tracePt t="91535" x="660400" y="1825625"/>
          <p14:tracePt t="91551" x="806450" y="1851025"/>
          <p14:tracePt t="91568" x="925513" y="1878013"/>
          <p14:tracePt t="91585" x="1063625" y="1920875"/>
          <p14:tracePt t="91602" x="1182688" y="1946275"/>
          <p14:tracePt t="91618" x="1389063" y="1979613"/>
          <p14:tracePt t="91635" x="1560513" y="2032000"/>
          <p14:tracePt t="91652" x="1868488" y="2100263"/>
          <p14:tracePt t="91669" x="2022475" y="2117725"/>
          <p14:tracePt t="91685" x="2178050" y="2117725"/>
          <p14:tracePt t="91702" x="2279650" y="2117725"/>
          <p14:tracePt t="91719" x="2417763" y="2117725"/>
          <p14:tracePt t="91736" x="2520950" y="2117725"/>
          <p14:tracePt t="91752" x="2622550" y="2117725"/>
          <p14:tracePt t="91770" x="2708275" y="2117725"/>
          <p14:tracePt t="91786" x="2828925" y="2125663"/>
          <p14:tracePt t="91803" x="2922588" y="2143125"/>
          <p14:tracePt t="91819" x="3068638" y="2178050"/>
          <p14:tracePt t="91837" x="3136900" y="2211388"/>
          <p14:tracePt t="91853" x="3171825" y="2263775"/>
          <p14:tracePt t="91870" x="3197225" y="2349500"/>
          <p14:tracePt t="91887" x="3206750" y="2435225"/>
          <p14:tracePt t="91903" x="3214688" y="2503488"/>
          <p14:tracePt t="91920" x="3214688" y="2546350"/>
          <p14:tracePt t="91937" x="3214688" y="2554288"/>
          <p14:tracePt t="91954" x="3222625" y="2554288"/>
          <p14:tracePt t="91970" x="3232150" y="2554288"/>
          <p14:tracePt t="91987" x="3265488" y="2528888"/>
          <p14:tracePt t="92004" x="3421063" y="2417763"/>
          <p14:tracePt t="92021" x="3617913" y="2306638"/>
          <p14:tracePt t="92037" x="3822700" y="2228850"/>
          <p14:tracePt t="92054" x="4054475" y="2168525"/>
          <p14:tracePt t="92071" x="4183063" y="2143125"/>
          <p14:tracePt t="92088" x="4243388" y="2143125"/>
          <p14:tracePt t="92124" x="4243388" y="2160588"/>
          <p14:tracePt t="92125" x="4251325" y="2185988"/>
          <p14:tracePt t="92138" x="4294188" y="2246313"/>
          <p14:tracePt t="92155" x="4379913" y="2322513"/>
          <p14:tracePt t="92171" x="4637088" y="2425700"/>
          <p14:tracePt t="92188" x="4894263" y="2468563"/>
          <p14:tracePt t="92205" x="5065713" y="2478088"/>
          <p14:tracePt t="92221" x="5168900" y="2478088"/>
          <p14:tracePt t="92239" x="5168900" y="2468563"/>
          <p14:tracePt t="92284" x="5160963" y="2468563"/>
          <p14:tracePt t="92292" x="5118100" y="2468563"/>
          <p14:tracePt t="92305" x="5092700" y="2468563"/>
          <p14:tracePt t="92322" x="5075238" y="2468563"/>
          <p14:tracePt t="92932" x="5065713" y="2468563"/>
          <p14:tracePt t="92948" x="5057775" y="2468563"/>
          <p14:tracePt t="92959" x="5032375" y="2468563"/>
          <p14:tracePt t="92964" x="4946650" y="2435225"/>
          <p14:tracePt t="92976" x="4826000" y="2349500"/>
          <p14:tracePt t="92992" x="4664075" y="2236788"/>
          <p14:tracePt t="93009" x="4508500" y="2100263"/>
          <p14:tracePt t="93026" x="4364038" y="1946275"/>
          <p14:tracePt t="93043" x="4235450" y="1757363"/>
          <p14:tracePt t="93059" x="4175125" y="1560513"/>
          <p14:tracePt t="93077" x="4175125" y="1482725"/>
          <p14:tracePt t="93093" x="4192588" y="1422400"/>
          <p14:tracePt t="93110" x="4217988" y="1379538"/>
          <p14:tracePt t="93126" x="4235450" y="1354138"/>
          <p14:tracePt t="93143" x="4251325" y="1328738"/>
          <p14:tracePt t="93160" x="4268788" y="1320800"/>
          <p14:tracePt t="93177" x="4278313" y="1311275"/>
          <p14:tracePt t="93194" x="4294188" y="1311275"/>
          <p14:tracePt t="93260" x="4294188" y="1328738"/>
          <p14:tracePt t="93261" x="4294188" y="1336675"/>
          <p14:tracePt t="93284" x="4294188" y="1354138"/>
          <p14:tracePt t="93356" x="4286250" y="1354138"/>
          <p14:tracePt t="93724" x="4286250" y="1363663"/>
          <p14:tracePt t="93844" x="4286250" y="1371600"/>
          <p14:tracePt t="93860" x="4286250" y="1379538"/>
          <p14:tracePt t="94260" x="4286250" y="1389063"/>
          <p14:tracePt t="94276" x="4286250" y="1397000"/>
          <p14:tracePt t="94284" x="4278313" y="1397000"/>
          <p14:tracePt t="94285" x="4251325" y="1422400"/>
          <p14:tracePt t="94300" x="4235450" y="1439863"/>
          <p14:tracePt t="94317" x="4217988" y="1465263"/>
          <p14:tracePt t="94333" x="4208463" y="1474788"/>
          <p14:tracePt t="94350" x="4200525" y="1492250"/>
          <p14:tracePt t="94367" x="4192588" y="1517650"/>
          <p14:tracePt t="94384" x="4183063" y="1560513"/>
          <p14:tracePt t="94400" x="4149725" y="1628775"/>
          <p14:tracePt t="94417" x="4089400" y="1749425"/>
          <p14:tracePt t="94433" x="4037013" y="1878013"/>
          <p14:tracePt t="94451" x="3968750" y="2057400"/>
          <p14:tracePt t="94467" x="3875088" y="2314575"/>
          <p14:tracePt t="94484" x="3814763" y="2493963"/>
          <p14:tracePt t="94500" x="3789363" y="2622550"/>
          <p14:tracePt t="94517" x="3771900" y="2760663"/>
          <p14:tracePt t="94534" x="3771900" y="2854325"/>
          <p14:tracePt t="94551" x="3779838" y="2932113"/>
          <p14:tracePt t="94568" x="3806825" y="3008313"/>
          <p14:tracePt t="94584" x="3857625" y="3078163"/>
          <p14:tracePt t="94601" x="3943350" y="3189288"/>
          <p14:tracePt t="94618" x="4064000" y="3308350"/>
          <p14:tracePt t="94635" x="4268788" y="3471863"/>
          <p14:tracePt t="94651" x="4560888" y="3678238"/>
          <p14:tracePt t="94668" x="4800600" y="3806825"/>
          <p14:tracePt t="94685" x="4929188" y="3832225"/>
          <p14:tracePt t="94702" x="5006975" y="3840163"/>
          <p14:tracePt t="94718" x="5057775" y="3806825"/>
          <p14:tracePt t="94735" x="5083175" y="3729038"/>
          <p14:tracePt t="94752" x="5092700" y="3635375"/>
          <p14:tracePt t="94769" x="5083175" y="3522663"/>
          <p14:tracePt t="94785" x="5032375" y="3368675"/>
          <p14:tracePt t="94802" x="4972050" y="3214688"/>
          <p14:tracePt t="94819" x="4903788" y="3060700"/>
          <p14:tracePt t="94819" x="4860925" y="2992438"/>
          <p14:tracePt t="94836" x="4800600" y="2879725"/>
          <p14:tracePt t="94852" x="4740275" y="2778125"/>
          <p14:tracePt t="94869" x="4664075" y="2665413"/>
          <p14:tracePt t="94886" x="4560888" y="2554288"/>
          <p14:tracePt t="94903" x="4457700" y="2468563"/>
          <p14:tracePt t="94920" x="4329113" y="2374900"/>
          <p14:tracePt t="94936" x="4208463" y="2322513"/>
          <p14:tracePt t="94953" x="4089400" y="2271713"/>
          <p14:tracePt t="94970" x="3994150" y="2254250"/>
          <p14:tracePt t="94987" x="3935413" y="2246313"/>
          <p14:tracePt t="95003" x="3822700" y="2254250"/>
          <p14:tracePt t="95020" x="3754438" y="2289175"/>
          <p14:tracePt t="95037" x="3686175" y="2339975"/>
          <p14:tracePt t="95054" x="3608388" y="2382838"/>
          <p14:tracePt t="95070" x="3549650" y="2451100"/>
          <p14:tracePt t="95087" x="3497263" y="2511425"/>
          <p14:tracePt t="95104" x="3463925" y="2563813"/>
          <p14:tracePt t="95121" x="3436938" y="2606675"/>
          <p14:tracePt t="95137" x="3411538" y="2665413"/>
          <p14:tracePt t="95154" x="3386138" y="2743200"/>
          <p14:tracePt t="95171" x="3368675" y="2846388"/>
          <p14:tracePt t="95188" x="3343275" y="2949575"/>
          <p14:tracePt t="95205" x="3335338" y="3008313"/>
          <p14:tracePt t="95221" x="3325813" y="3086100"/>
          <p14:tracePt t="95238" x="3325813" y="3121025"/>
          <p14:tracePt t="95254" x="3317875" y="3146425"/>
          <p14:tracePt t="95272" x="3317875" y="3163888"/>
          <p14:tracePt t="95332" x="3308350" y="3163888"/>
          <p14:tracePt t="95364" x="3300413" y="3154363"/>
          <p14:tracePt t="95364" x="3292475" y="3136900"/>
          <p14:tracePt t="95372" x="3282950" y="3111500"/>
          <p14:tracePt t="95389" x="3282950" y="3094038"/>
          <p14:tracePt t="95406" x="3282950" y="3086100"/>
          <p14:tracePt t="95612" x="3282950" y="3094038"/>
          <p14:tracePt t="96348" x="3282950" y="3103563"/>
          <p14:tracePt t="96352" x="3275013" y="3111500"/>
          <p14:tracePt t="96361" x="3249613" y="3136900"/>
          <p14:tracePt t="96377" x="3206750" y="3179763"/>
          <p14:tracePt t="96395" x="3136900" y="3240088"/>
          <p14:tracePt t="96411" x="3017838" y="3403600"/>
          <p14:tracePt t="96428" x="2940050" y="3506788"/>
          <p14:tracePt t="96444" x="2863850" y="3617913"/>
          <p14:tracePt t="96461" x="2836863" y="3721100"/>
          <p14:tracePt t="96478" x="2836863" y="3797300"/>
          <p14:tracePt t="96495" x="2836863" y="3849688"/>
          <p14:tracePt t="96512" x="2836863" y="3865563"/>
          <p14:tracePt t="96528" x="2836863" y="3883025"/>
          <p14:tracePt t="96564" x="2828925" y="3883025"/>
          <p14:tracePt t="96580" x="2820988" y="3883025"/>
          <p14:tracePt t="96596" x="2811463" y="3883025"/>
          <p14:tracePt t="96620" x="2803525" y="3875088"/>
          <p14:tracePt t="96628" x="2786063" y="3771900"/>
          <p14:tracePt t="96646" x="2778125" y="3660775"/>
          <p14:tracePt t="96662" x="2751138" y="3540125"/>
          <p14:tracePt t="96679" x="2725738" y="3421063"/>
          <p14:tracePt t="96696" x="2725738" y="3335338"/>
          <p14:tracePt t="96713" x="2725738" y="3275013"/>
          <p14:tracePt t="96729" x="2725738" y="3240088"/>
          <p14:tracePt t="96746" x="2725738" y="3232150"/>
          <p14:tracePt t="96788" x="2717800" y="3232150"/>
          <p14:tracePt t="96804" x="2717800" y="3240088"/>
          <p14:tracePt t="96813" x="2717800" y="3249613"/>
          <p14:tracePt t="96820" x="2717800" y="3282950"/>
          <p14:tracePt t="96830" x="2717800" y="3343275"/>
          <p14:tracePt t="96846" x="2708275" y="3454400"/>
          <p14:tracePt t="96864" x="2700338" y="3608388"/>
          <p14:tracePt t="96880" x="2692400" y="3771900"/>
          <p14:tracePt t="96897" x="2692400" y="3943350"/>
          <p14:tracePt t="96913" x="2692400" y="4054475"/>
          <p14:tracePt t="96931" x="2692400" y="4079875"/>
          <p14:tracePt t="96980" x="2692400" y="4064000"/>
          <p14:tracePt t="96988" x="2708275" y="3986213"/>
          <p14:tracePt t="96997" x="2751138" y="3865563"/>
          <p14:tracePt t="97014" x="2786063" y="3721100"/>
          <p14:tracePt t="97031" x="2828925" y="3540125"/>
          <p14:tracePt t="97047" x="2854325" y="3411538"/>
          <p14:tracePt t="97065" x="2871788" y="3317875"/>
          <p14:tracePt t="97081" x="2871788" y="3300413"/>
          <p14:tracePt t="97132" x="2871788" y="3317875"/>
          <p14:tracePt t="97148" x="2871788" y="3429000"/>
          <p14:tracePt t="97149" x="2871788" y="3592513"/>
          <p14:tracePt t="97166" x="2863850" y="3822700"/>
          <p14:tracePt t="97182" x="2846388" y="4003675"/>
          <p14:tracePt t="97198" x="2828925" y="4132263"/>
          <p14:tracePt t="97215" x="2820988" y="4149725"/>
          <p14:tracePt t="97252" x="2820988" y="4140200"/>
          <p14:tracePt t="97252" x="2820988" y="4114800"/>
          <p14:tracePt t="97265" x="2820988" y="3994150"/>
          <p14:tracePt t="97282" x="2836863" y="3849688"/>
          <p14:tracePt t="97299" x="2854325" y="3600450"/>
          <p14:tracePt t="97316" x="2854325" y="3506788"/>
          <p14:tracePt t="97332" x="2863850" y="3489325"/>
          <p14:tracePt t="97380" x="2863850" y="3506788"/>
          <p14:tracePt t="97387" x="2863850" y="3557588"/>
          <p14:tracePt t="97403" x="2846388" y="3643313"/>
          <p14:tracePt t="97416" x="2836863" y="3703638"/>
          <p14:tracePt t="97433" x="2836863" y="3754438"/>
          <p14:tracePt t="97450" x="2836863" y="3779838"/>
          <p14:tracePt t="97466" x="2836863" y="3789363"/>
          <p14:tracePt t="97523" x="2828925" y="3771900"/>
          <p14:tracePt t="97532" x="2828925" y="3729038"/>
          <p14:tracePt t="97550" x="2828925" y="3721100"/>
          <p14:tracePt t="97617" x="2828925" y="3736975"/>
          <p14:tracePt t="97636" x="2828925" y="3754438"/>
          <p14:tracePt t="97636" x="2828925" y="3779838"/>
          <p14:tracePt t="97651" x="2820988" y="3849688"/>
          <p14:tracePt t="97669" x="2820988" y="3883025"/>
          <p14:tracePt t="97684" x="2820988" y="3900488"/>
          <p14:tracePt t="97780" x="2820988" y="3892550"/>
          <p14:tracePt t="97787" x="2820988" y="3883025"/>
          <p14:tracePt t="97932" x="2811463" y="3883025"/>
          <p14:tracePt t="97964" x="2803525" y="3883025"/>
          <p14:tracePt t="98012" x="2803525" y="3875088"/>
          <p14:tracePt t="98108" x="2803525" y="3865563"/>
          <p14:tracePt t="98132" x="2803525" y="3857625"/>
          <p14:tracePt t="98172" x="2803525" y="3849688"/>
          <p14:tracePt t="98300" x="2803525" y="3857625"/>
          <p14:tracePt t="98308" x="2803525" y="3865563"/>
          <p14:tracePt t="98324" x="2803525" y="3883025"/>
          <p14:tracePt t="98340" x="2803525" y="3892550"/>
          <p14:tracePt t="98341" x="2794000" y="3892550"/>
          <p14:tracePt t="98355" x="2794000" y="3900488"/>
          <p14:tracePt t="98476" x="2786063" y="3892550"/>
          <p14:tracePt t="98484" x="2786063" y="3883025"/>
          <p14:tracePt t="98489" x="2786063" y="3865563"/>
          <p14:tracePt t="98506" x="2786063" y="3849688"/>
          <p14:tracePt t="98523" x="2786063" y="3840163"/>
          <p14:tracePt t="98571" x="2786063" y="3832225"/>
          <p14:tracePt t="98579" x="2778125" y="3832225"/>
          <p14:tracePt t="98589" x="2778125" y="3814763"/>
          <p14:tracePt t="98606" x="2778125" y="3771900"/>
          <p14:tracePt t="98623" x="2778125" y="3694113"/>
          <p14:tracePt t="98639" x="2778125" y="3617913"/>
          <p14:tracePt t="98657" x="2778125" y="3497263"/>
          <p14:tracePt t="98673" x="2768600" y="3403600"/>
          <p14:tracePt t="98690" x="2768600" y="3317875"/>
          <p14:tracePt t="98706" x="2768600" y="3249613"/>
          <p14:tracePt t="98706" x="2768600" y="3222625"/>
          <p14:tracePt t="98724" x="2768600" y="3179763"/>
          <p14:tracePt t="98740" x="2768600" y="3103563"/>
          <p14:tracePt t="98757" x="2786063" y="3051175"/>
          <p14:tracePt t="98774" x="2811463" y="2982913"/>
          <p14:tracePt t="98790" x="2846388" y="2906713"/>
          <p14:tracePt t="98807" x="2879725" y="2846388"/>
          <p14:tracePt t="98824" x="2914650" y="2778125"/>
          <p14:tracePt t="98841" x="2949575" y="2700338"/>
          <p14:tracePt t="98857" x="2965450" y="2640013"/>
          <p14:tracePt t="98874" x="2974975" y="2614613"/>
          <p14:tracePt t="98891" x="2982913" y="2614613"/>
          <p14:tracePt t="98908" x="2982913" y="2622550"/>
          <p14:tracePt t="98924" x="2965450" y="2700338"/>
          <p14:tracePt t="98941" x="2914650" y="2879725"/>
          <p14:tracePt t="98958" x="2889250" y="3068638"/>
          <p14:tracePt t="98975" x="2836863" y="3275013"/>
          <p14:tracePt t="98992" x="2803525" y="3514725"/>
          <p14:tracePt t="99008" x="2760663" y="3694113"/>
          <p14:tracePt t="99025" x="2751138" y="3832225"/>
          <p14:tracePt t="99042" x="2743200" y="3875088"/>
          <p14:tracePt t="99058" x="2743200" y="3883025"/>
          <p14:tracePt t="99076" x="2743200" y="3857625"/>
          <p14:tracePt t="99092" x="2735263" y="3754438"/>
          <p14:tracePt t="99109" x="2725738" y="3625850"/>
          <p14:tracePt t="99125" x="2725738" y="3463925"/>
          <p14:tracePt t="99142" x="2725738" y="3343275"/>
          <p14:tracePt t="99159" x="2735263" y="3257550"/>
          <p14:tracePt t="99176" x="2735263" y="3232150"/>
          <p14:tracePt t="99193" x="2735263" y="3222625"/>
          <p14:tracePt t="99209" x="2743200" y="3222625"/>
          <p14:tracePt t="99226" x="2743200" y="3257550"/>
          <p14:tracePt t="99243" x="2743200" y="3411538"/>
          <p14:tracePt t="99260" x="2743200" y="3532188"/>
          <p14:tracePt t="99276" x="2743200" y="3651250"/>
          <p14:tracePt t="99293" x="2751138" y="3736975"/>
          <p14:tracePt t="99310" x="2751138" y="3779838"/>
          <p14:tracePt t="99327" x="2751138" y="3789363"/>
          <p14:tracePt t="99403" x="2751138" y="3771900"/>
          <p14:tracePt t="99411" x="2751138" y="3721100"/>
          <p14:tracePt t="99411" x="2751138" y="3686175"/>
          <p14:tracePt t="99427" x="2751138" y="3600450"/>
          <p14:tracePt t="99444" x="2760663" y="3557588"/>
          <p14:tracePt t="99461" x="2760663" y="3549650"/>
          <p14:tracePt t="99523" x="2760663" y="3565525"/>
          <p14:tracePt t="99531" x="2760663" y="3608388"/>
          <p14:tracePt t="99545" x="2760663" y="3678238"/>
          <p14:tracePt t="99561" x="2760663" y="3729038"/>
          <p14:tracePt t="99578" x="2760663" y="3789363"/>
          <p14:tracePt t="99595" x="2760663" y="3832225"/>
          <p14:tracePt t="99675" x="2760663" y="3822700"/>
          <p14:tracePt t="99683" x="2760663" y="3814763"/>
          <p14:tracePt t="99691" x="2760663" y="3797300"/>
          <p14:tracePt t="99699" x="2760663" y="3754438"/>
          <p14:tracePt t="99712" x="2760663" y="3721100"/>
          <p14:tracePt t="99728" x="2760663" y="3703638"/>
          <p14:tracePt t="99746" x="2760663" y="3694113"/>
          <p14:tracePt t="99859" x="2760663" y="3686175"/>
          <p14:tracePt t="99861" x="2760663" y="3668713"/>
          <p14:tracePt t="99879" x="2751138" y="3635375"/>
          <p14:tracePt t="99897" x="2751138" y="3600450"/>
          <p14:tracePt t="99913" x="2735263" y="3565525"/>
          <p14:tracePt t="99930" x="2725738" y="3540125"/>
          <p14:tracePt t="99947" x="2717800" y="3522663"/>
          <p14:tracePt t="99964" x="2700338" y="3522663"/>
          <p14:tracePt t="99980" x="2692400" y="3522663"/>
          <p14:tracePt t="99997" x="2682875" y="3522663"/>
          <p14:tracePt t="100014" x="2665413" y="3540125"/>
          <p14:tracePt t="100031" x="2649538" y="3565525"/>
          <p14:tracePt t="100047" x="2640013" y="3592513"/>
          <p14:tracePt t="100064" x="2632075" y="3625850"/>
          <p14:tracePt t="100080" x="2622550" y="3643313"/>
          <p14:tracePt t="100098" x="2622550" y="3668713"/>
          <p14:tracePt t="100114" x="2614613" y="3686175"/>
          <p14:tracePt t="100131" x="2614613" y="3694113"/>
          <p14:tracePt t="100187" x="2606675" y="3694113"/>
          <p14:tracePt t="100203" x="2597150" y="3686175"/>
          <p14:tracePt t="100211" x="2597150" y="3668713"/>
          <p14:tracePt t="100215" x="2597150" y="3575050"/>
          <p14:tracePt t="100231" x="2597150" y="3446463"/>
          <p14:tracePt t="100248" x="2597150" y="3275013"/>
          <p14:tracePt t="100265" x="2597150" y="3171825"/>
          <p14:tracePt t="100282" x="2589213" y="3103563"/>
          <p14:tracePt t="100323" x="2579688" y="3103563"/>
          <p14:tracePt t="100331" x="2579688" y="3222625"/>
          <p14:tracePt t="100349" x="2579688" y="3421063"/>
          <p14:tracePt t="100365" x="2579688" y="3617913"/>
          <p14:tracePt t="100382" x="2571750" y="3840163"/>
          <p14:tracePt t="100402" x="2571750" y="3968750"/>
          <p14:tracePt t="100416" x="2571750" y="4054475"/>
          <p14:tracePt t="100432" x="2571750" y="4064000"/>
          <p14:tracePt t="100467" x="2571750" y="4054475"/>
          <p14:tracePt t="100468" x="2571750" y="3908425"/>
          <p14:tracePt t="100500" x="2589213" y="3814763"/>
          <p14:tracePt t="100516" x="2606675" y="3721100"/>
          <p14:tracePt t="100533" x="2606675" y="3703638"/>
          <p14:tracePt t="100550" x="2606675" y="3694113"/>
          <p14:tracePt t="100567" x="2614613" y="3694113"/>
          <p14:tracePt t="100583" x="2622550" y="3729038"/>
          <p14:tracePt t="100600" x="2632075" y="3797300"/>
          <p14:tracePt t="100617" x="2632075" y="3875088"/>
          <p14:tracePt t="100634" x="2632075" y="3925888"/>
          <p14:tracePt t="100650" x="2640013" y="3943350"/>
          <p14:tracePt t="100691" x="2640013" y="3935413"/>
          <p14:tracePt t="100700" x="2649538" y="3908425"/>
          <p14:tracePt t="100701" x="2674938" y="3832225"/>
          <p14:tracePt t="100718" x="2692400" y="3678238"/>
          <p14:tracePt t="100734" x="2708275" y="3532188"/>
          <p14:tracePt t="100751" x="2708275" y="3429000"/>
          <p14:tracePt t="100768" x="2708275" y="3403600"/>
          <p14:tracePt t="100811" x="2708275" y="3421063"/>
          <p14:tracePt t="100820" x="2708275" y="3454400"/>
          <p14:tracePt t="100820" x="2708275" y="3489325"/>
          <p14:tracePt t="100835" x="2708275" y="3703638"/>
          <p14:tracePt t="100852" x="2708275" y="3806825"/>
          <p14:tracePt t="100868" x="2700338" y="3908425"/>
          <p14:tracePt t="100885" x="2692400" y="3935413"/>
          <p14:tracePt t="100902" x="2692400" y="3943350"/>
          <p14:tracePt t="100939" x="2692400" y="3935413"/>
          <p14:tracePt t="100952" x="2692400" y="3908425"/>
          <p14:tracePt t="100952" x="2708275" y="3814763"/>
          <p14:tracePt t="100969" x="2717800" y="3694113"/>
          <p14:tracePt t="100986" x="2717800" y="3575050"/>
          <p14:tracePt t="101002" x="2717800" y="3489325"/>
          <p14:tracePt t="101002" x="2717800" y="3479800"/>
          <p14:tracePt t="101067" x="2717800" y="3497263"/>
          <p14:tracePt t="101073" x="2717800" y="3549650"/>
          <p14:tracePt t="101086" x="2717800" y="3600450"/>
          <p14:tracePt t="101103" x="2717800" y="3635375"/>
          <p14:tracePt t="101120" x="2717800" y="3651250"/>
          <p14:tracePt t="101195" x="2717800" y="3643313"/>
          <p14:tracePt t="101203" x="2717800" y="3635375"/>
          <p14:tracePt t="101204" x="2717800" y="3600450"/>
          <p14:tracePt t="101220" x="2717800" y="3575050"/>
          <p14:tracePt t="101238" x="2708275" y="3549650"/>
          <p14:tracePt t="101254" x="2708275" y="3540125"/>
          <p14:tracePt t="101355" x="2708275" y="3549650"/>
          <p14:tracePt t="102037" x="2708275" y="3557588"/>
          <p14:tracePt t="102052" x="2708275" y="3565525"/>
          <p14:tracePt t="102631" x="2708275" y="3557588"/>
          <p14:tracePt t="102753" x="2708275" y="3565525"/>
          <p14:tracePt t="102779" x="2708275" y="3575050"/>
          <p14:tracePt t="102781" x="2708275" y="3608388"/>
          <p14:tracePt t="102798" x="2700338" y="3651250"/>
          <p14:tracePt t="102813" x="2682875" y="3703638"/>
          <p14:tracePt t="102830" x="2682875" y="3746500"/>
          <p14:tracePt t="102847" x="2682875" y="3779838"/>
          <p14:tracePt t="102925" x="2682875" y="3771900"/>
          <p14:tracePt t="102932" x="2682875" y="3754438"/>
          <p14:tracePt t="102933" x="2682875" y="3736975"/>
          <p14:tracePt t="102948" x="2682875" y="3711575"/>
          <p14:tracePt t="102948" x="2682875" y="3694113"/>
          <p14:tracePt t="102964" x="2682875" y="3686175"/>
          <p14:tracePt t="106044" x="2682875" y="3694113"/>
          <p14:tracePt t="106118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3"/>
          <p:cNvGraphicFramePr>
            <a:graphicFrameLocks noChangeAspect="1"/>
          </p:cNvGraphicFramePr>
          <p:nvPr/>
        </p:nvGraphicFramePr>
        <p:xfrm>
          <a:off x="0" y="2060575"/>
          <a:ext cx="9144000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Flash Movie" r:id="rId6" imgW="6929280" imgH="4662000" progId="Flash.Movie">
                  <p:embed/>
                </p:oleObj>
              </mc:Choice>
              <mc:Fallback>
                <p:oleObj name="Flash Movie" r:id="rId6" imgW="6929280" imgH="4662000" progId="Flash.Movi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60575"/>
                        <a:ext cx="9144000" cy="4365625"/>
                      </a:xfrm>
                      <a:prstGeom prst="rect">
                        <a:avLst/>
                      </a:prstGeom>
                      <a:solidFill>
                        <a:srgbClr val="F8F8F8">
                          <a:alpha val="8901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Rectangle 14"/>
          <p:cNvSpPr>
            <a:spLocks noChangeArrowheads="1"/>
          </p:cNvSpPr>
          <p:nvPr/>
        </p:nvSpPr>
        <p:spPr bwMode="auto">
          <a:xfrm>
            <a:off x="4211638" y="41259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chemeClr val="bg2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8916" name="Text Box 15"/>
          <p:cNvSpPr txBox="1">
            <a:spLocks noChangeArrowheads="1"/>
          </p:cNvSpPr>
          <p:nvPr/>
        </p:nvSpPr>
        <p:spPr bwMode="auto">
          <a:xfrm>
            <a:off x="3276600" y="4076700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bg2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78178" name="Rectangle 2"/>
          <p:cNvSpPr>
            <a:spLocks noChangeArrowheads="1"/>
          </p:cNvSpPr>
          <p:nvPr/>
        </p:nvSpPr>
        <p:spPr bwMode="auto">
          <a:xfrm>
            <a:off x="0" y="188913"/>
            <a:ext cx="8991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800">
                <a:latin typeface="Times New Roman" pitchFamily="18" charset="0"/>
              </a:rPr>
              <a:t>         </a:t>
            </a:r>
            <a:r>
              <a:rPr kumimoji="1" lang="zh-CN" altLang="en-US" sz="2800" b="1">
                <a:latin typeface="Times New Roman" pitchFamily="18" charset="0"/>
              </a:rPr>
              <a:t>例如图</a:t>
            </a:r>
            <a:r>
              <a:rPr kumimoji="1" lang="en-US" altLang="zh-CN" sz="2800" b="1">
                <a:latin typeface="Times New Roman" pitchFamily="18" charset="0"/>
              </a:rPr>
              <a:t>5-8</a:t>
            </a:r>
            <a:r>
              <a:rPr kumimoji="1" lang="zh-CN" altLang="en-US" sz="2800" b="1">
                <a:latin typeface="Times New Roman" pitchFamily="18" charset="0"/>
              </a:rPr>
              <a:t>是接有五个共阴极数码管的动态显示接口电路，字形码</a:t>
            </a:r>
            <a:r>
              <a:rPr kumimoji="1" lang="en-US" altLang="zh-CN" sz="2800" b="1">
                <a:latin typeface="Times New Roman" pitchFamily="18" charset="0"/>
              </a:rPr>
              <a:t>a~g</a:t>
            </a:r>
            <a:r>
              <a:rPr kumimoji="1" lang="zh-CN" altLang="en-US" sz="2800" b="1">
                <a:latin typeface="Times New Roman" pitchFamily="18" charset="0"/>
              </a:rPr>
              <a:t>由</a:t>
            </a:r>
            <a:r>
              <a:rPr kumimoji="1" lang="en-US" altLang="zh-CN" sz="2800" b="1">
                <a:latin typeface="Times New Roman" pitchFamily="18" charset="0"/>
              </a:rPr>
              <a:t>P1</a:t>
            </a:r>
            <a:r>
              <a:rPr kumimoji="1" lang="zh-CN" altLang="en-US" sz="2800" b="1">
                <a:latin typeface="Times New Roman" pitchFamily="18" charset="0"/>
              </a:rPr>
              <a:t>口提供，用</a:t>
            </a:r>
            <a:r>
              <a:rPr kumimoji="1" lang="en-US" altLang="zh-CN" sz="2800" b="1">
                <a:latin typeface="Times New Roman" pitchFamily="18" charset="0"/>
              </a:rPr>
              <a:t>74LS373</a:t>
            </a:r>
            <a:r>
              <a:rPr kumimoji="1" lang="zh-CN" altLang="en-US" sz="2800" b="1">
                <a:latin typeface="Times New Roman" pitchFamily="18" charset="0"/>
              </a:rPr>
              <a:t>作驱动电路；位选择由</a:t>
            </a:r>
            <a:r>
              <a:rPr kumimoji="1" lang="en-US" altLang="zh-CN" sz="2800" b="1">
                <a:latin typeface="Times New Roman" pitchFamily="18" charset="0"/>
              </a:rPr>
              <a:t>P3</a:t>
            </a:r>
            <a:r>
              <a:rPr kumimoji="1" lang="zh-CN" altLang="en-US" sz="2800" b="1">
                <a:latin typeface="Times New Roman" pitchFamily="18" charset="0"/>
              </a:rPr>
              <a:t>口控制，用</a:t>
            </a:r>
            <a:r>
              <a:rPr kumimoji="1" lang="en-US" altLang="zh-CN" sz="2800" b="1">
                <a:latin typeface="Times New Roman" pitchFamily="18" charset="0"/>
              </a:rPr>
              <a:t>74LS04</a:t>
            </a:r>
            <a:r>
              <a:rPr kumimoji="1" lang="zh-CN" altLang="en-US" sz="2800" b="1">
                <a:latin typeface="Times New Roman" pitchFamily="18" charset="0"/>
              </a:rPr>
              <a:t>反相门作驱动。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3419475" y="6092825"/>
            <a:ext cx="36036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8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12661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8178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5547" x="2032000" y="3875088"/>
          <p14:tracePt t="5549" x="2032000" y="3883025"/>
          <p14:tracePt t="5564" x="2032000" y="3900488"/>
          <p14:tracePt t="5603" x="2032000" y="3908425"/>
          <p14:tracePt t="5613" x="2032000" y="3917950"/>
          <p14:tracePt t="5643" x="2032000" y="3925888"/>
          <p14:tracePt t="5651" x="2032000" y="3935413"/>
          <p14:tracePt t="5667" x="2032000" y="3960813"/>
          <p14:tracePt t="5683" x="2032000" y="3986213"/>
          <p14:tracePt t="5699" x="2032000" y="4011613"/>
          <p14:tracePt t="5699" x="2032000" y="4029075"/>
          <p14:tracePt t="5715" x="2032000" y="4046538"/>
          <p14:tracePt t="5739" x="2032000" y="4079875"/>
          <p14:tracePt t="5748" x="2032000" y="4114800"/>
          <p14:tracePt t="5771" x="2032000" y="4140200"/>
          <p14:tracePt t="5781" x="2039938" y="4165600"/>
          <p14:tracePt t="5815" x="2039938" y="4183063"/>
          <p14:tracePt t="5819" x="2049463" y="4200525"/>
          <p14:tracePt t="5832" x="2049463" y="4208463"/>
          <p14:tracePt t="5849" x="2049463" y="4225925"/>
          <p14:tracePt t="5865" x="2057400" y="4260850"/>
          <p14:tracePt t="5882" x="2074863" y="4329113"/>
          <p14:tracePt t="5899" x="2100263" y="4364038"/>
          <p14:tracePt t="5916" x="2135188" y="4406900"/>
          <p14:tracePt t="5932" x="2151063" y="4422775"/>
          <p14:tracePt t="5949" x="2178050" y="4432300"/>
          <p14:tracePt t="5966" x="2203450" y="4432300"/>
          <p14:tracePt t="5983" x="2228850" y="4422775"/>
          <p14:tracePt t="5999" x="2289175" y="4414838"/>
          <p14:tracePt t="6016" x="2332038" y="4406900"/>
          <p14:tracePt t="6033" x="2374900" y="4389438"/>
          <p14:tracePt t="6049" x="2400300" y="4364038"/>
          <p14:tracePt t="6049" x="2425700" y="4337050"/>
          <p14:tracePt t="6067" x="2451100" y="4311650"/>
          <p14:tracePt t="6083" x="2468563" y="4251325"/>
          <p14:tracePt t="6100" x="2486025" y="4175125"/>
          <p14:tracePt t="6116" x="2493963" y="4132263"/>
          <p14:tracePt t="6134" x="2493963" y="4054475"/>
          <p14:tracePt t="6150" x="2443163" y="3935413"/>
          <p14:tracePt t="6167" x="2382838" y="3840163"/>
          <p14:tracePt t="6183" x="2289175" y="3721100"/>
          <p14:tracePt t="6201" x="2185988" y="3600450"/>
          <p14:tracePt t="6217" x="2092325" y="3522663"/>
          <p14:tracePt t="6234" x="1903413" y="3429000"/>
          <p14:tracePt t="6251" x="1808163" y="3403600"/>
          <p14:tracePt t="6268" x="1706563" y="3403600"/>
          <p14:tracePt t="6284" x="1611313" y="3411538"/>
          <p14:tracePt t="6301" x="1525588" y="3471863"/>
          <p14:tracePt t="6318" x="1465263" y="3565525"/>
          <p14:tracePt t="6335" x="1422400" y="3729038"/>
          <p14:tracePt t="6352" x="1414463" y="3849688"/>
          <p14:tracePt t="6368" x="1414463" y="3951288"/>
          <p14:tracePt t="6385" x="1414463" y="4029075"/>
          <p14:tracePt t="6401" x="1431925" y="4079875"/>
          <p14:tracePt t="6401" x="1431925" y="4089400"/>
          <p14:tracePt t="6419" x="1431925" y="4097338"/>
          <p14:tracePt t="7036" x="1439863" y="4097338"/>
          <p14:tracePt t="7044" x="1449388" y="4097338"/>
          <p14:tracePt t="7056" x="1457325" y="4097338"/>
          <p14:tracePt t="7073" x="1517650" y="4097338"/>
          <p14:tracePt t="7090" x="1654175" y="4114800"/>
          <p14:tracePt t="7106" x="1920875" y="4157663"/>
          <p14:tracePt t="7123" x="2649538" y="4268788"/>
          <p14:tracePt t="7140" x="2982913" y="4294188"/>
          <p14:tracePt t="7157" x="3549650" y="4371975"/>
          <p14:tracePt t="7173" x="4029075" y="4449763"/>
          <p14:tracePt t="7190" x="4354513" y="4518025"/>
          <p14:tracePt t="7208" x="4637088" y="4560888"/>
          <p14:tracePt t="7224" x="4749800" y="4568825"/>
          <p14:tracePt t="7240" x="4826000" y="4568825"/>
          <p14:tracePt t="7258" x="4886325" y="4568825"/>
          <p14:tracePt t="7274" x="5022850" y="4594225"/>
          <p14:tracePt t="7291" x="5272088" y="4672013"/>
          <p14:tracePt t="7308" x="5461000" y="4749800"/>
          <p14:tracePt t="7324" x="5632450" y="4792663"/>
          <p14:tracePt t="7341" x="5864225" y="4851400"/>
          <p14:tracePt t="7358" x="6026150" y="4894263"/>
          <p14:tracePt t="7375" x="6172200" y="4903788"/>
          <p14:tracePt t="7391" x="6207125" y="4903788"/>
          <p14:tracePt t="7444" x="6215063" y="4903788"/>
          <p14:tracePt t="7460" x="6240463" y="4903788"/>
          <p14:tracePt t="7475" x="6343650" y="4878388"/>
          <p14:tracePt t="7492" x="6446838" y="4860925"/>
          <p14:tracePt t="7509" x="6575425" y="4843463"/>
          <p14:tracePt t="7525" x="6669088" y="4835525"/>
          <p14:tracePt t="7543" x="6746875" y="4826000"/>
          <p14:tracePt t="7559" x="6772275" y="4826000"/>
          <p14:tracePt t="7575" x="6772275" y="4818063"/>
          <p14:tracePt t="7676" x="6780213" y="4818063"/>
          <p14:tracePt t="7683" x="6807200" y="4818063"/>
          <p14:tracePt t="7693" x="6850063" y="4808538"/>
          <p14:tracePt t="7709" x="6883400" y="4808538"/>
          <p14:tracePt t="7727" x="6935788" y="4808538"/>
          <p14:tracePt t="7743" x="6986588" y="4800600"/>
          <p14:tracePt t="7760" x="7011988" y="4792663"/>
          <p14:tracePt t="7776" x="7054850" y="4775200"/>
          <p14:tracePt t="7794" x="7097713" y="4749800"/>
          <p14:tracePt t="7810" x="7132638" y="4732338"/>
          <p14:tracePt t="7827" x="7165975" y="4706938"/>
          <p14:tracePt t="7843" x="7175500" y="4689475"/>
          <p14:tracePt t="7940" x="7183438" y="4689475"/>
          <p14:tracePt t="7946" x="7192963" y="4679950"/>
          <p14:tracePt t="8052" x="7183438" y="4679950"/>
          <p14:tracePt t="8060" x="7097713" y="4697413"/>
          <p14:tracePt t="8079" x="7011988" y="4706938"/>
          <p14:tracePt t="8095" x="6883400" y="4722813"/>
          <p14:tracePt t="8112" x="6789738" y="4732338"/>
          <p14:tracePt t="8129" x="6678613" y="4740275"/>
          <p14:tracePt t="8146" x="6592888" y="4749800"/>
          <p14:tracePt t="8162" x="6507163" y="4757738"/>
          <p14:tracePt t="8162" x="6464300" y="4765675"/>
          <p14:tracePt t="8180" x="6386513" y="4765675"/>
          <p14:tracePt t="8196" x="6335713" y="4765675"/>
          <p14:tracePt t="8213" x="6292850" y="4775200"/>
          <p14:tracePt t="8229" x="6283325" y="4775200"/>
          <p14:tracePt t="8292" x="6275388" y="4775200"/>
          <p14:tracePt t="8316" x="6265863" y="4775200"/>
          <p14:tracePt t="8332" x="6249988" y="4775200"/>
          <p14:tracePt t="8333" x="6232525" y="4775200"/>
          <p14:tracePt t="8346" x="6207125" y="4775200"/>
          <p14:tracePt t="8346" x="6189663" y="4775200"/>
          <p14:tracePt t="8364" x="6172200" y="4765675"/>
          <p14:tracePt t="8380" x="6154738" y="4757738"/>
          <p14:tracePt t="8397" x="6146800" y="4757738"/>
          <p14:tracePt t="8413" x="6146800" y="4749800"/>
          <p14:tracePt t="8430" x="6146800" y="4740275"/>
          <p14:tracePt t="8447" x="6146800" y="4722813"/>
          <p14:tracePt t="8464" x="6146800" y="4706938"/>
          <p14:tracePt t="8480" x="6146800" y="4697413"/>
          <p14:tracePt t="8497" x="6146800" y="4689475"/>
          <p14:tracePt t="8652" x="6154738" y="4689475"/>
          <p14:tracePt t="8667" x="6164263" y="4679950"/>
          <p14:tracePt t="8681" x="6172200" y="4679950"/>
          <p14:tracePt t="8682" x="6207125" y="4672013"/>
          <p14:tracePt t="8698" x="6249988" y="4672013"/>
          <p14:tracePt t="8715" x="6300788" y="4672013"/>
          <p14:tracePt t="8732" x="6318250" y="4672013"/>
          <p14:tracePt t="8749" x="6335713" y="4672013"/>
          <p14:tracePt t="8765" x="6343650" y="4672013"/>
          <p14:tracePt t="8782" x="6361113" y="4664075"/>
          <p14:tracePt t="8799" x="6369050" y="4664075"/>
          <p14:tracePt t="8815" x="6403975" y="4654550"/>
          <p14:tracePt t="8832" x="6437313" y="4646613"/>
          <p14:tracePt t="8849" x="6497638" y="4646613"/>
          <p14:tracePt t="8865" x="6565900" y="4646613"/>
          <p14:tracePt t="8865" x="6592888" y="4646613"/>
          <p14:tracePt t="8884" x="6618288" y="4646613"/>
          <p14:tracePt t="8899" x="6704013" y="4637088"/>
          <p14:tracePt t="8916" x="6737350" y="4637088"/>
          <p14:tracePt t="8933" x="6764338" y="4637088"/>
          <p14:tracePt t="8950" x="6807200" y="4637088"/>
          <p14:tracePt t="8966" x="6850063" y="4637088"/>
          <p14:tracePt t="8983" x="6918325" y="4637088"/>
          <p14:tracePt t="9000" x="7004050" y="4637088"/>
          <p14:tracePt t="9016" x="7107238" y="4646613"/>
          <p14:tracePt t="9034" x="7165975" y="4646613"/>
          <p14:tracePt t="9050" x="7208838" y="4646613"/>
          <p14:tracePt t="9067" x="7251700" y="4646613"/>
          <p14:tracePt t="9084" x="7269163" y="4646613"/>
          <p14:tracePt t="9101" x="7294563" y="4637088"/>
          <p14:tracePt t="9117" x="7337425" y="4637088"/>
          <p14:tracePt t="9134" x="7407275" y="4637088"/>
          <p14:tracePt t="9150" x="7493000" y="4654550"/>
          <p14:tracePt t="9168" x="7604125" y="4672013"/>
          <p14:tracePt t="9184" x="7664450" y="4679950"/>
          <p14:tracePt t="9201" x="7723188" y="4679950"/>
          <p14:tracePt t="9217" x="7766050" y="4679950"/>
          <p14:tracePt t="9235" x="7783513" y="4679950"/>
          <p14:tracePt t="9251" x="7800975" y="4679950"/>
          <p14:tracePt t="9268" x="7818438" y="4679950"/>
          <p14:tracePt t="9285" x="7851775" y="4679950"/>
          <p14:tracePt t="9302" x="7894638" y="4672013"/>
          <p14:tracePt t="9318" x="7947025" y="4672013"/>
          <p14:tracePt t="9335" x="7997825" y="4664075"/>
          <p14:tracePt t="9352" x="8050213" y="4654550"/>
          <p14:tracePt t="9368" x="8075613" y="4646613"/>
          <p14:tracePt t="9385" x="8108950" y="4629150"/>
          <p14:tracePt t="9402" x="8126413" y="4629150"/>
          <p14:tracePt t="9418" x="8151813" y="4629150"/>
          <p14:tracePt t="9435" x="8186738" y="4629150"/>
          <p14:tracePt t="9451" x="8229600" y="4629150"/>
          <p14:tracePt t="9468" x="8247063" y="4629150"/>
          <p14:tracePt t="9485" x="8272463" y="4621213"/>
          <p14:tracePt t="9501" x="8289925" y="4611688"/>
          <p14:tracePt t="9519" x="8315325" y="4611688"/>
          <p14:tracePt t="9535" x="8340725" y="4611688"/>
          <p14:tracePt t="9552" x="8375650" y="4611688"/>
          <p14:tracePt t="9568" x="8408988" y="4611688"/>
          <p14:tracePt t="9585" x="8435975" y="4611688"/>
          <p14:tracePt t="9602" x="8461375" y="4611688"/>
          <p14:tracePt t="9666" x="8469313" y="4611688"/>
          <p14:tracePt t="9668" x="8478838" y="4611688"/>
          <p14:tracePt t="9686" x="8504238" y="4621213"/>
          <p14:tracePt t="9703" x="8529638" y="4637088"/>
          <p14:tracePt t="9719" x="8572500" y="4646613"/>
          <p14:tracePt t="9736" x="8589963" y="4664075"/>
          <p14:tracePt t="9819" x="8597900" y="4664075"/>
          <p14:tracePt t="9962" x="8589963" y="4664075"/>
          <p14:tracePt t="9971" x="8572500" y="4664075"/>
          <p14:tracePt t="9978" x="8529638" y="4664075"/>
          <p14:tracePt t="9988" x="8426450" y="4664075"/>
          <p14:tracePt t="10004" x="8272463" y="4664075"/>
          <p14:tracePt t="10021" x="8023225" y="4664075"/>
          <p14:tracePt t="10038" x="7732713" y="4689475"/>
          <p14:tracePt t="10055" x="7294563" y="4714875"/>
          <p14:tracePt t="10071" x="6865938" y="4749800"/>
          <p14:tracePt t="10088" x="6454775" y="4765675"/>
          <p14:tracePt t="10104" x="6232525" y="4765675"/>
          <p14:tracePt t="10122" x="6078538" y="4765675"/>
          <p14:tracePt t="10138" x="6018213" y="4775200"/>
          <p14:tracePt t="10155" x="5975350" y="4775200"/>
          <p14:tracePt t="10172" x="5940425" y="4783138"/>
          <p14:tracePt t="10189" x="5889625" y="4792663"/>
          <p14:tracePt t="10205" x="5854700" y="4792663"/>
          <p14:tracePt t="10222" x="5829300" y="4792663"/>
          <p14:tracePt t="10239" x="5811838" y="4792663"/>
          <p14:tracePt t="10293" x="5803900" y="4792663"/>
          <p14:tracePt t="10322" x="5786438" y="4792663"/>
          <p14:tracePt t="10323" x="5768975" y="4800600"/>
          <p14:tracePt t="10340" x="5735638" y="4800600"/>
          <p14:tracePt t="10356" x="5718175" y="4800600"/>
          <p14:tracePt t="10373" x="5708650" y="4800600"/>
          <p14:tracePt t="12387" x="5700713" y="4800600"/>
          <p14:tracePt t="12388" x="5683250" y="4792663"/>
          <p14:tracePt t="12403" x="5640388" y="4765675"/>
          <p14:tracePt t="12419" x="5572125" y="4740275"/>
          <p14:tracePt t="12419" x="5521325" y="4714875"/>
          <p14:tracePt t="12435" x="5322888" y="4637088"/>
          <p14:tracePt t="12453" x="5108575" y="4551363"/>
          <p14:tracePt t="12468" x="4740275" y="4432300"/>
          <p14:tracePt t="12486" x="4475163" y="4337050"/>
          <p14:tracePt t="12502" x="4175125" y="4235450"/>
          <p14:tracePt t="12519" x="4011613" y="4165600"/>
          <p14:tracePt t="12536" x="3908425" y="4089400"/>
          <p14:tracePt t="12553" x="3822700" y="4021138"/>
          <p14:tracePt t="12569" x="3789363" y="3978275"/>
          <p14:tracePt t="12586" x="3763963" y="3935413"/>
          <p14:tracePt t="12602" x="3678238" y="3840163"/>
          <p14:tracePt t="12620" x="3565525" y="3763963"/>
          <p14:tracePt t="12636" x="3463925" y="3668713"/>
          <p14:tracePt t="12653" x="3317875" y="3575050"/>
          <p14:tracePt t="12670" x="3249613" y="3506788"/>
          <p14:tracePt t="12686" x="3146425" y="3394075"/>
          <p14:tracePt t="12703" x="3068638" y="3292475"/>
          <p14:tracePt t="12720" x="2992438" y="3171825"/>
          <p14:tracePt t="12737" x="2914650" y="3051175"/>
          <p14:tracePt t="12753" x="2803525" y="2940050"/>
          <p14:tracePt t="12770" x="2682875" y="2846388"/>
          <p14:tracePt t="12787" x="2579688" y="2760663"/>
          <p14:tracePt t="12804" x="2554288" y="2751138"/>
          <p14:tracePt t="12820" x="2546350" y="2743200"/>
          <p14:tracePt t="13075" x="2536825" y="2743200"/>
          <p14:tracePt t="13139" x="2546350" y="2743200"/>
          <p14:tracePt t="13146" x="2554288" y="2735263"/>
          <p14:tracePt t="13156" x="2589213" y="2725738"/>
          <p14:tracePt t="13173" x="2674938" y="2725738"/>
          <p14:tracePt t="13190" x="2778125" y="2725738"/>
          <p14:tracePt t="13206" x="2922588" y="2725738"/>
          <p14:tracePt t="13223" x="3051175" y="2743200"/>
          <p14:tracePt t="13239" x="3179763" y="2760663"/>
          <p14:tracePt t="13256" x="3222625" y="2768600"/>
          <p14:tracePt t="13292" x="3222625" y="2778125"/>
          <p14:tracePt t="13308" x="3222625" y="2794000"/>
          <p14:tracePt t="13308" x="3171825" y="2828925"/>
          <p14:tracePt t="13323" x="3086100" y="2879725"/>
          <p14:tracePt t="13340" x="2974975" y="2932113"/>
          <p14:tracePt t="13356" x="2871788" y="2974975"/>
          <p14:tracePt t="13374" x="2794000" y="3000375"/>
          <p14:tracePt t="13390" x="2743200" y="3017838"/>
          <p14:tracePt t="13407" x="2735263" y="3017838"/>
          <p14:tracePt t="13423" x="2725738" y="3017838"/>
          <p14:tracePt t="13483" x="2725738" y="3008313"/>
          <p14:tracePt t="13491" x="2735263" y="2992438"/>
          <p14:tracePt t="13508" x="2743200" y="2982913"/>
          <p14:tracePt t="13524" x="2768600" y="2974975"/>
          <p14:tracePt t="13541" x="2811463" y="2974975"/>
          <p14:tracePt t="13558" x="2922588" y="3000375"/>
          <p14:tracePt t="13575" x="3017838" y="3035300"/>
          <p14:tracePt t="13591" x="3121025" y="3086100"/>
          <p14:tracePt t="13608" x="3189288" y="3121025"/>
          <p14:tracePt t="13624" x="3206750" y="3136900"/>
          <p14:tracePt t="13642" x="3206750" y="3146425"/>
          <p14:tracePt t="13658" x="3206750" y="3163888"/>
          <p14:tracePt t="13675" x="3154363" y="3179763"/>
          <p14:tracePt t="13692" x="3111500" y="3189288"/>
          <p14:tracePt t="13708" x="3060700" y="3197225"/>
          <p14:tracePt t="13726" x="3035300" y="3206750"/>
          <p14:tracePt t="13803" x="3025775" y="3206750"/>
          <p14:tracePt t="13987" x="3035300" y="3206750"/>
          <p14:tracePt t="13995" x="3051175" y="3206750"/>
          <p14:tracePt t="13995" x="3060700" y="3206750"/>
          <p14:tracePt t="14011" x="3086100" y="3206750"/>
          <p14:tracePt t="14027" x="3121025" y="3206750"/>
          <p14:tracePt t="14044" x="3179763" y="3206750"/>
          <p14:tracePt t="14060" x="3282950" y="3222625"/>
          <p14:tracePt t="14078" x="3436938" y="3240088"/>
          <p14:tracePt t="14094" x="3608388" y="3265488"/>
          <p14:tracePt t="14111" x="3814763" y="3275013"/>
          <p14:tracePt t="14127" x="3951288" y="3275013"/>
          <p14:tracePt t="14144" x="4037013" y="3275013"/>
          <p14:tracePt t="14161" x="4064000" y="3275013"/>
          <p14:tracePt t="14178" x="4079875" y="3265488"/>
          <p14:tracePt t="14194" x="4140200" y="3240088"/>
          <p14:tracePt t="14211" x="4217988" y="3206750"/>
          <p14:tracePt t="14228" x="4354513" y="3163888"/>
          <p14:tracePt t="14245" x="4492625" y="3146425"/>
          <p14:tracePt t="14261" x="4611688" y="3103563"/>
          <p14:tracePt t="14278" x="4697413" y="3086100"/>
          <p14:tracePt t="14295" x="4765675" y="3051175"/>
          <p14:tracePt t="14312" x="4800600" y="3035300"/>
          <p14:tracePt t="14329" x="4843463" y="3017838"/>
          <p14:tracePt t="14345" x="4886325" y="2992438"/>
          <p14:tracePt t="14362" x="4946650" y="2965450"/>
          <p14:tracePt t="14379" x="5040313" y="2932113"/>
          <p14:tracePt t="14396" x="5118100" y="2897188"/>
          <p14:tracePt t="14412" x="5178425" y="2879725"/>
          <p14:tracePt t="14429" x="5237163" y="2871788"/>
          <p14:tracePt t="14446" x="5289550" y="2863850"/>
          <p14:tracePt t="14463" x="5365750" y="2854325"/>
          <p14:tracePt t="14479" x="5426075" y="2854325"/>
          <p14:tracePt t="14496" x="5486400" y="2854325"/>
          <p14:tracePt t="14513" x="5521325" y="2854325"/>
          <p14:tracePt t="14530" x="5554663" y="2854325"/>
          <p14:tracePt t="14546" x="5622925" y="2863850"/>
          <p14:tracePt t="14546" x="5665788" y="2879725"/>
          <p14:tracePt t="14563" x="5726113" y="2889250"/>
          <p14:tracePt t="14580" x="5778500" y="2914650"/>
          <p14:tracePt t="14597" x="5811838" y="2922588"/>
          <p14:tracePt t="14614" x="5829300" y="2932113"/>
          <p14:tracePt t="14630" x="5846763" y="2940050"/>
          <p14:tracePt t="14647" x="5872163" y="2965450"/>
          <p14:tracePt t="14663" x="5940425" y="3025775"/>
          <p14:tracePt t="14681" x="6000750" y="3086100"/>
          <p14:tracePt t="14697" x="6061075" y="3136900"/>
          <p14:tracePt t="14714" x="6086475" y="3171825"/>
          <p14:tracePt t="14731" x="6094413" y="3214688"/>
          <p14:tracePt t="14748" x="6094413" y="3265488"/>
          <p14:tracePt t="14764" x="6094413" y="3308350"/>
          <p14:tracePt t="14781" x="6078538" y="3360738"/>
          <p14:tracePt t="14798" x="6051550" y="3403600"/>
          <p14:tracePt t="14815" x="6018213" y="3454400"/>
          <p14:tracePt t="14831" x="5975350" y="3506788"/>
          <p14:tracePt t="14848" x="5932488" y="3557588"/>
          <p14:tracePt t="14865" x="5889625" y="3592513"/>
          <p14:tracePt t="14882" x="5846763" y="3617913"/>
          <p14:tracePt t="14898" x="5768975" y="3660775"/>
          <p14:tracePt t="14915" x="5692775" y="3678238"/>
          <p14:tracePt t="14932" x="5597525" y="3694113"/>
          <p14:tracePt t="14949" x="5494338" y="3711575"/>
          <p14:tracePt t="14965" x="5375275" y="3711575"/>
          <p14:tracePt t="14982" x="5289550" y="3711575"/>
          <p14:tracePt t="15000" x="5246688" y="3703638"/>
          <p14:tracePt t="15015" x="5221288" y="3686175"/>
          <p14:tracePt t="15033" x="5211763" y="3668713"/>
          <p14:tracePt t="15049" x="5178425" y="3635375"/>
          <p14:tracePt t="15066" x="5135563" y="3600450"/>
          <p14:tracePt t="15082" x="5057775" y="3514725"/>
          <p14:tracePt t="15100" x="5014913" y="3454400"/>
          <p14:tracePt t="15116" x="4989513" y="3394075"/>
          <p14:tracePt t="15133" x="4979988" y="3351213"/>
          <p14:tracePt t="15149" x="4979988" y="3308350"/>
          <p14:tracePt t="15167" x="4979988" y="3275013"/>
          <p14:tracePt t="15183" x="4989513" y="3240088"/>
          <p14:tracePt t="15200" x="5006975" y="3197225"/>
          <p14:tracePt t="15217" x="5014913" y="3163888"/>
          <p14:tracePt t="15234" x="5040313" y="3121025"/>
          <p14:tracePt t="15250" x="5108575" y="3043238"/>
          <p14:tracePt t="15267" x="5203825" y="2957513"/>
          <p14:tracePt t="15284" x="5280025" y="2897188"/>
          <p14:tracePt t="15300" x="5332413" y="2854325"/>
          <p14:tracePt t="15317" x="5383213" y="2820988"/>
          <p14:tracePt t="15334" x="5408613" y="2794000"/>
          <p14:tracePt t="15351" x="5435600" y="2786063"/>
          <p14:tracePt t="15367" x="5468938" y="2778125"/>
          <p14:tracePt t="15384" x="5511800" y="2760663"/>
          <p14:tracePt t="15401" x="5572125" y="2751138"/>
          <p14:tracePt t="15418" x="5675313" y="2743200"/>
          <p14:tracePt t="15434" x="5829300" y="2743200"/>
          <p14:tracePt t="15452" x="5915025" y="2735263"/>
          <p14:tracePt t="15468" x="5992813" y="2735263"/>
          <p14:tracePt t="15485" x="6061075" y="2735263"/>
          <p14:tracePt t="15501" x="6129338" y="2735263"/>
          <p14:tracePt t="15518" x="6180138" y="2735263"/>
          <p14:tracePt t="15535" x="6232525" y="2751138"/>
          <p14:tracePt t="15552" x="6283325" y="2794000"/>
          <p14:tracePt t="15568" x="6335713" y="2854325"/>
          <p14:tracePt t="15585" x="6403975" y="2949575"/>
          <p14:tracePt t="15602" x="6464300" y="3035300"/>
          <p14:tracePt t="15619" x="6550025" y="3163888"/>
          <p14:tracePt t="15636" x="6575425" y="3232150"/>
          <p14:tracePt t="15652" x="6608763" y="3292475"/>
          <p14:tracePt t="15669" x="6618288" y="3325813"/>
          <p14:tracePt t="15686" x="6626225" y="3343275"/>
          <p14:tracePt t="15703" x="6626225" y="3360738"/>
          <p14:tracePt t="15719" x="6626225" y="3368675"/>
          <p14:tracePt t="15736" x="6626225" y="3394075"/>
          <p14:tracePt t="15753" x="6626225" y="3421063"/>
          <p14:tracePt t="15770" x="6626225" y="3454400"/>
          <p14:tracePt t="15786" x="6626225" y="3497263"/>
          <p14:tracePt t="15804" x="6626225" y="3522663"/>
          <p14:tracePt t="15820" x="6626225" y="3540125"/>
          <p14:tracePt t="15837" x="6626225" y="3549650"/>
          <p14:tracePt t="15853" x="6626225" y="3565525"/>
          <p14:tracePt t="15870" x="6626225" y="3575050"/>
          <p14:tracePt t="15887" x="6626225" y="3582988"/>
          <p14:tracePt t="15979" x="6626225" y="3592513"/>
          <p14:tracePt t="16043" x="6626225" y="3600450"/>
          <p14:tracePt t="16203" x="6626225" y="3608388"/>
          <p14:tracePt t="16235" x="6626225" y="3617913"/>
          <p14:tracePt t="16416" x="6626225" y="3625850"/>
          <p14:tracePt t="16448" x="6626225" y="3635375"/>
          <p14:tracePt t="16474" x="6618288" y="3635375"/>
          <p14:tracePt t="16496" x="6608763" y="3643313"/>
          <p14:tracePt t="16505" x="6608763" y="3651250"/>
          <p14:tracePt t="16506" x="6600825" y="3651250"/>
          <p14:tracePt t="16521" x="6583363" y="3660775"/>
          <p14:tracePt t="16538" x="6550025" y="3668713"/>
          <p14:tracePt t="16554" x="6532563" y="3678238"/>
          <p14:tracePt t="16571" x="6523038" y="3686175"/>
          <p14:tracePt t="16588" x="6515100" y="3694113"/>
          <p14:tracePt t="16604" x="6507163" y="3694113"/>
          <p14:tracePt t="16621" x="6480175" y="3711575"/>
          <p14:tracePt t="16638" x="6446838" y="3711575"/>
          <p14:tracePt t="16655" x="6411913" y="3729038"/>
          <p14:tracePt t="16671" x="6369050" y="3736975"/>
          <p14:tracePt t="16689" x="6351588" y="3746500"/>
          <p14:tracePt t="16705" x="6343650" y="3746500"/>
          <p14:tracePt t="16722" x="6318250" y="3763963"/>
          <p14:tracePt t="16738" x="6300788" y="3763963"/>
          <p14:tracePt t="16756" x="6275388" y="3771900"/>
          <p14:tracePt t="16772" x="6240463" y="3779838"/>
          <p14:tracePt t="16789" x="6215063" y="3779838"/>
          <p14:tracePt t="16805" x="6172200" y="3789363"/>
          <p14:tracePt t="16823" x="6137275" y="3789363"/>
          <p14:tracePt t="16839" x="6078538" y="3806825"/>
          <p14:tracePt t="16856" x="6051550" y="3814763"/>
          <p14:tracePt t="16872" x="6018213" y="3814763"/>
          <p14:tracePt t="16889" x="6000750" y="3822700"/>
          <p14:tracePt t="16906" x="5983288" y="3832225"/>
          <p14:tracePt t="16923" x="5965825" y="3840163"/>
          <p14:tracePt t="16940" x="5932488" y="3857625"/>
          <p14:tracePt t="16956" x="5880100" y="3875088"/>
          <p14:tracePt t="16973" x="5811838" y="3892550"/>
          <p14:tracePt t="16990" x="5726113" y="3908425"/>
          <p14:tracePt t="17007" x="5665788" y="3925888"/>
          <p14:tracePt t="17023" x="5632450" y="3935413"/>
          <p14:tracePt t="17120" x="5632450" y="3925888"/>
          <p14:tracePt t="17456" x="5632450" y="3917950"/>
          <p14:tracePt t="17458" x="5640388" y="3917950"/>
          <p14:tracePt t="17476" x="5649913" y="3917950"/>
          <p14:tracePt t="17493" x="5665788" y="3908425"/>
          <p14:tracePt t="17510" x="5700713" y="3908425"/>
          <p14:tracePt t="17527" x="5743575" y="3900488"/>
          <p14:tracePt t="17543" x="5811838" y="3892550"/>
          <p14:tracePt t="17560" x="5854700" y="3892550"/>
          <p14:tracePt t="17577" x="5897563" y="3875088"/>
          <p14:tracePt t="17593" x="5957888" y="3865563"/>
          <p14:tracePt t="17610" x="5992813" y="3865563"/>
          <p14:tracePt t="17627" x="6043613" y="3857625"/>
          <p14:tracePt t="17644" x="6078538" y="3857625"/>
          <p14:tracePt t="17660" x="6111875" y="3857625"/>
          <p14:tracePt t="17677" x="6129338" y="3857625"/>
          <p14:tracePt t="17694" x="6154738" y="3875088"/>
          <p14:tracePt t="17711" x="6189663" y="3892550"/>
          <p14:tracePt t="17727" x="6240463" y="3917950"/>
          <p14:tracePt t="17744" x="6265863" y="3925888"/>
          <p14:tracePt t="17761" x="6283325" y="3935413"/>
          <p14:tracePt t="17778" x="6292850" y="3951288"/>
          <p14:tracePt t="17794" x="6308725" y="3968750"/>
          <p14:tracePt t="17811" x="6326188" y="3986213"/>
          <p14:tracePt t="17828" x="6335713" y="4011613"/>
          <p14:tracePt t="17845" x="6343650" y="4029075"/>
          <p14:tracePt t="17861" x="6351588" y="4046538"/>
          <p14:tracePt t="17878" x="6351588" y="4064000"/>
          <p14:tracePt t="17895" x="6361113" y="4097338"/>
          <p14:tracePt t="17895" x="6369050" y="4114800"/>
          <p14:tracePt t="17912" x="6369050" y="4140200"/>
          <p14:tracePt t="17929" x="6369050" y="4175125"/>
          <p14:tracePt t="17945" x="6369050" y="4208463"/>
          <p14:tracePt t="17962" x="6369050" y="4243388"/>
          <p14:tracePt t="17978" x="6369050" y="4278313"/>
          <p14:tracePt t="17996" x="6369050" y="4337050"/>
          <p14:tracePt t="18012" x="6361113" y="4389438"/>
          <p14:tracePt t="18030" x="6335713" y="4457700"/>
          <p14:tracePt t="18045" x="6326188" y="4492625"/>
          <p14:tracePt t="18063" x="6326188" y="4525963"/>
          <p14:tracePt t="18079" x="6318250" y="4551363"/>
          <p14:tracePt t="18096" x="6308725" y="4568825"/>
          <p14:tracePt t="18112" x="6292850" y="4586288"/>
          <p14:tracePt t="18129" x="6249988" y="4603750"/>
          <p14:tracePt t="18146" x="6197600" y="4621213"/>
          <p14:tracePt t="18163" x="6121400" y="4621213"/>
          <p14:tracePt t="18180" x="6061075" y="4629150"/>
          <p14:tracePt t="18197" x="5992813" y="4637088"/>
          <p14:tracePt t="18213" x="5957888" y="4637088"/>
          <p14:tracePt t="18230" x="5940425" y="4637088"/>
          <p14:tracePt t="18247" x="5932488" y="4637088"/>
          <p14:tracePt t="18264" x="5907088" y="4621213"/>
          <p14:tracePt t="18280" x="5889625" y="4578350"/>
          <p14:tracePt t="18297" x="5880100" y="4535488"/>
          <p14:tracePt t="18314" x="5872163" y="4465638"/>
          <p14:tracePt t="18330" x="5872163" y="4406900"/>
          <p14:tracePt t="18348" x="5872163" y="4337050"/>
          <p14:tracePt t="18364" x="5880100" y="4268788"/>
          <p14:tracePt t="18381" x="5889625" y="4200525"/>
          <p14:tracePt t="18397" x="5907088" y="4140200"/>
          <p14:tracePt t="18415" x="5922963" y="4064000"/>
          <p14:tracePt t="18431" x="5992813" y="3978275"/>
          <p14:tracePt t="18448" x="6026150" y="3935413"/>
          <p14:tracePt t="18464" x="6086475" y="3900488"/>
          <p14:tracePt t="18481" x="6146800" y="3875088"/>
          <p14:tracePt t="18498" x="6215063" y="3849688"/>
          <p14:tracePt t="18515" x="6292850" y="3832225"/>
          <p14:tracePt t="18533" x="6335713" y="3822700"/>
          <p14:tracePt t="18548" x="6378575" y="3814763"/>
          <p14:tracePt t="18565" x="6421438" y="3814763"/>
          <p14:tracePt t="18582" x="6446838" y="3814763"/>
          <p14:tracePt t="18599" x="6472238" y="3822700"/>
          <p14:tracePt t="18615" x="6497638" y="3849688"/>
          <p14:tracePt t="18633" x="6532563" y="3883025"/>
          <p14:tracePt t="18649" x="6550025" y="3917950"/>
          <p14:tracePt t="18666" x="6575425" y="3968750"/>
          <p14:tracePt t="18682" x="6618288" y="4037013"/>
          <p14:tracePt t="18699" x="6635750" y="4106863"/>
          <p14:tracePt t="18716" x="6643688" y="4165600"/>
          <p14:tracePt t="18733" x="6651625" y="4217988"/>
          <p14:tracePt t="18749" x="6651625" y="4286250"/>
          <p14:tracePt t="18766" x="6643688" y="4337050"/>
          <p14:tracePt t="18783" x="6626225" y="4406900"/>
          <p14:tracePt t="18783" x="6618288" y="4432300"/>
          <p14:tracePt t="18800" x="6592888" y="4465638"/>
          <p14:tracePt t="18816" x="6575425" y="4492625"/>
          <p14:tracePt t="18833" x="6565900" y="4508500"/>
          <p14:tracePt t="18850" x="6550025" y="4518025"/>
          <p14:tracePt t="18888" x="6550025" y="4525963"/>
          <p14:tracePt t="18900" x="6540500" y="4525963"/>
          <p14:tracePt t="18901" x="6540500" y="4535488"/>
          <p14:tracePt t="18917" x="6532563" y="4535488"/>
          <p14:tracePt t="18933" x="6515100" y="4535488"/>
          <p14:tracePt t="18951" x="6489700" y="4535488"/>
          <p14:tracePt t="18967" x="6454775" y="4535488"/>
          <p14:tracePt t="18984" x="6437313" y="4535488"/>
          <p14:tracePt t="19177" x="6429375" y="4535488"/>
          <p14:tracePt t="19192" x="6411913" y="4525963"/>
          <p14:tracePt t="19200" x="6361113" y="4492625"/>
          <p14:tracePt t="19219" x="6283325" y="4449763"/>
          <p14:tracePt t="19236" x="6180138" y="4379913"/>
          <p14:tracePt t="19253" x="6078538" y="4311650"/>
          <p14:tracePt t="19269" x="5965825" y="4225925"/>
          <p14:tracePt t="19286" x="5897563" y="4183063"/>
          <p14:tracePt t="19303" x="5829300" y="4149725"/>
          <p14:tracePt t="19319" x="5743575" y="4114800"/>
          <p14:tracePt t="19336" x="5692775" y="4097338"/>
          <p14:tracePt t="19353" x="5649913" y="4079875"/>
          <p14:tracePt t="19370" x="5614988" y="4064000"/>
          <p14:tracePt t="19386" x="5607050" y="4046538"/>
          <p14:tracePt t="19403" x="5597525" y="4021138"/>
          <p14:tracePt t="19420" x="5597525" y="3978275"/>
          <p14:tracePt t="19437" x="5597525" y="3943350"/>
          <p14:tracePt t="19453" x="5607050" y="3892550"/>
          <p14:tracePt t="19470" x="5607050" y="3840163"/>
          <p14:tracePt t="19487" x="5614988" y="3789363"/>
          <p14:tracePt t="19487" x="5622925" y="3763963"/>
          <p14:tracePt t="19504" x="5640388" y="3703638"/>
          <p14:tracePt t="19520" x="5683250" y="3668713"/>
          <p14:tracePt t="19537" x="5768975" y="3617913"/>
          <p14:tracePt t="19553" x="5872163" y="3592513"/>
          <p14:tracePt t="19571" x="6008688" y="3575050"/>
          <p14:tracePt t="19587" x="6223000" y="3575050"/>
          <p14:tracePt t="19621" x="6257925" y="3575050"/>
          <p14:tracePt t="19637" x="6283325" y="3575050"/>
          <p14:tracePt t="19654" x="6300788" y="3575050"/>
          <p14:tracePt t="19671" x="6308725" y="3575050"/>
          <p14:tracePt t="20048" x="6318250" y="3575050"/>
          <p14:tracePt t="20569" x="6308725" y="3575050"/>
          <p14:tracePt t="20577" x="6207125" y="3532188"/>
          <p14:tracePt t="20594" x="6051550" y="3479800"/>
          <p14:tracePt t="20611" x="5897563" y="3446463"/>
          <p14:tracePt t="20627" x="5692775" y="3403600"/>
          <p14:tracePt t="20645" x="5521325" y="3394075"/>
          <p14:tracePt t="20661" x="5332413" y="3394075"/>
          <p14:tracePt t="20678" x="5151438" y="3403600"/>
          <p14:tracePt t="20694" x="5057775" y="3421063"/>
          <p14:tracePt t="20712" x="4979988" y="3446463"/>
          <p14:tracePt t="20728" x="4937125" y="3463925"/>
          <p14:tracePt t="20762" x="4921250" y="3463925"/>
          <p14:tracePt t="20809" x="4911725" y="3471863"/>
          <p14:tracePt t="20827" x="4903788" y="3471863"/>
          <p14:tracePt t="20845" x="4903788" y="3479800"/>
          <p14:tracePt t="20862" x="4894263" y="3479800"/>
          <p14:tracePt t="20897" x="4886325" y="3479800"/>
          <p14:tracePt t="20937" x="4878388" y="3479800"/>
          <p14:tracePt t="20945" x="4868863" y="3479800"/>
          <p14:tracePt t="20963" x="4860925" y="3479800"/>
          <p14:tracePt t="21009" x="4860925" y="3463925"/>
          <p14:tracePt t="21017" x="4851400" y="3429000"/>
          <p14:tracePt t="21029" x="4851400" y="3378200"/>
          <p14:tracePt t="21046" x="4851400" y="3317875"/>
          <p14:tracePt t="21064" x="4878388" y="3214688"/>
          <p14:tracePt t="21080" x="4903788" y="3136900"/>
          <p14:tracePt t="21080" x="4921250" y="3086100"/>
          <p14:tracePt t="21097" x="4946650" y="3017838"/>
          <p14:tracePt t="21113" x="4946650" y="2974975"/>
          <p14:tracePt t="21130" x="4964113" y="2932113"/>
          <p14:tracePt t="21147" x="4972050" y="2906713"/>
          <p14:tracePt t="21163" x="4997450" y="2871788"/>
          <p14:tracePt t="21180" x="5040313" y="2836863"/>
          <p14:tracePt t="21197" x="5135563" y="2803525"/>
          <p14:tracePt t="21214" x="5237163" y="2778125"/>
          <p14:tracePt t="21231" x="5322888" y="2751138"/>
          <p14:tracePt t="21247" x="5357813" y="2743200"/>
          <p14:tracePt t="21264" x="5375275" y="2743200"/>
          <p14:tracePt t="21264" x="5383213" y="2743200"/>
          <p14:tracePt t="21281" x="5392738" y="2743200"/>
          <p14:tracePt t="21297" x="5408613" y="2751138"/>
          <p14:tracePt t="21315" x="5435600" y="2794000"/>
          <p14:tracePt t="21331" x="5503863" y="2897188"/>
          <p14:tracePt t="21348" x="5572125" y="3035300"/>
          <p14:tracePt t="21364" x="5640388" y="3214688"/>
          <p14:tracePt t="21382" x="5675313" y="3394075"/>
          <p14:tracePt t="21398" x="5718175" y="3540125"/>
          <p14:tracePt t="21415" x="5735638" y="3625850"/>
          <p14:tracePt t="21431" x="5743575" y="3686175"/>
          <p14:tracePt t="21449" x="5751513" y="3729038"/>
          <p14:tracePt t="21465" x="5751513" y="3746500"/>
          <p14:tracePt t="21482" x="5751513" y="3754438"/>
          <p14:tracePt t="21499" x="5751513" y="3771900"/>
          <p14:tracePt t="21515" x="5751513" y="3779838"/>
          <p14:tracePt t="21532" x="5751513" y="3814763"/>
          <p14:tracePt t="21549" x="5751513" y="3840163"/>
          <p14:tracePt t="21566" x="5761038" y="3857625"/>
          <p14:tracePt t="21582" x="5768975" y="3875088"/>
          <p14:tracePt t="21599" x="5821363" y="3883025"/>
          <p14:tracePt t="21616" x="5983288" y="3917950"/>
          <p14:tracePt t="21633" x="6121400" y="3943350"/>
          <p14:tracePt t="21649" x="6292850" y="3986213"/>
          <p14:tracePt t="21666" x="6437313" y="4021138"/>
          <p14:tracePt t="21683" x="6592888" y="4071938"/>
          <p14:tracePt t="21700" x="6651625" y="4097338"/>
          <p14:tracePt t="21716" x="6661150" y="4097338"/>
          <p14:tracePt t="21905" x="6651625" y="4097338"/>
          <p14:tracePt t="21916" x="6600825" y="4097338"/>
          <p14:tracePt t="21934" x="6489700" y="4097338"/>
          <p14:tracePt t="21952" x="6335713" y="4097338"/>
          <p14:tracePt t="21968" x="6043613" y="4079875"/>
          <p14:tracePt t="21986" x="5897563" y="4071938"/>
          <p14:tracePt t="22001" x="5794375" y="4071938"/>
          <p14:tracePt t="22018" x="5743575" y="4054475"/>
          <p14:tracePt t="22035" x="5718175" y="4046538"/>
          <p14:tracePt t="22052" x="5700713" y="4021138"/>
          <p14:tracePt t="22068" x="5675313" y="3978275"/>
          <p14:tracePt t="22085" x="5632450" y="3917950"/>
          <p14:tracePt t="22102" x="5589588" y="3849688"/>
          <p14:tracePt t="22119" x="5529263" y="3754438"/>
          <p14:tracePt t="22135" x="5451475" y="3617913"/>
          <p14:tracePt t="22152" x="5383213" y="3421063"/>
          <p14:tracePt t="22169" x="5357813" y="3282950"/>
          <p14:tracePt t="22186" x="5349875" y="3197225"/>
          <p14:tracePt t="22202" x="5349875" y="3136900"/>
          <p14:tracePt t="22219" x="5340350" y="3094038"/>
          <p14:tracePt t="22236" x="5332413" y="3068638"/>
          <p14:tracePt t="22252" x="5332413" y="3035300"/>
          <p14:tracePt t="22270" x="5332413" y="2992438"/>
          <p14:tracePt t="22286" x="5332413" y="2932113"/>
          <p14:tracePt t="22303" x="5332413" y="2863850"/>
          <p14:tracePt t="22320" x="5332413" y="2768600"/>
          <p14:tracePt t="22320" x="5332413" y="2717800"/>
          <p14:tracePt t="22337" x="5332413" y="2682875"/>
          <p14:tracePt t="22353" x="5332413" y="2614613"/>
          <p14:tracePt t="22457" x="5332413" y="2606675"/>
          <p14:tracePt t="22473" x="5332413" y="2597150"/>
          <p14:tracePt t="22474" x="5332413" y="2579688"/>
          <p14:tracePt t="22487" x="5322888" y="2563813"/>
          <p14:tracePt t="22504" x="5314950" y="2546350"/>
          <p14:tracePt t="22521" x="5314950" y="2536825"/>
          <p14:tracePt t="22625" x="5314950" y="2528888"/>
          <p14:tracePt t="22657" x="5314950" y="2520950"/>
          <p14:tracePt t="22658" x="5307013" y="2520950"/>
          <p14:tracePt t="22817" x="5297488" y="2520950"/>
          <p14:tracePt t="22857" x="5289550" y="2520950"/>
          <p14:tracePt t="22961" x="5280025" y="2520950"/>
          <p14:tracePt t="22976" x="5272088" y="2520950"/>
          <p14:tracePt t="22993" x="5272088" y="2528888"/>
          <p14:tracePt t="22993" x="5272088" y="2536825"/>
          <p14:tracePt t="23009" x="5264150" y="2546350"/>
          <p14:tracePt t="23009" x="5264150" y="2571750"/>
          <p14:tracePt t="23023" x="5254625" y="2622550"/>
          <p14:tracePt t="23023" x="5254625" y="2640013"/>
          <p14:tracePt t="23041" x="5246688" y="2717800"/>
          <p14:tracePt t="23057" x="5246688" y="2768600"/>
          <p14:tracePt t="23074" x="5237163" y="2820988"/>
          <p14:tracePt t="23091" x="5237163" y="2854325"/>
          <p14:tracePt t="23107" x="5229225" y="2879725"/>
          <p14:tracePt t="23124" x="5229225" y="2906713"/>
          <p14:tracePt t="23141" x="5221288" y="2940050"/>
          <p14:tracePt t="23157" x="5221288" y="2982913"/>
          <p14:tracePt t="23174" x="5221288" y="3035300"/>
          <p14:tracePt t="23191" x="5221288" y="3078163"/>
          <p14:tracePt t="23208" x="5221288" y="3128963"/>
          <p14:tracePt t="23208" x="5229225" y="3154363"/>
          <p14:tracePt t="23225" x="5229225" y="3189288"/>
          <p14:tracePt t="23241" x="5229225" y="3222625"/>
          <p14:tracePt t="23258" x="5229225" y="3257550"/>
          <p14:tracePt t="23275" x="5229225" y="3282950"/>
          <p14:tracePt t="23292" x="5229225" y="3292475"/>
          <p14:tracePt t="23308" x="5229225" y="3325813"/>
          <p14:tracePt t="23325" x="5229225" y="3360738"/>
          <p14:tracePt t="23342" x="5229225" y="3421063"/>
          <p14:tracePt t="23359" x="5229225" y="3471863"/>
          <p14:tracePt t="23375" x="5229225" y="3522663"/>
          <p14:tracePt t="23375" x="5229225" y="3549650"/>
          <p14:tracePt t="23393" x="5229225" y="3575050"/>
          <p14:tracePt t="23409" x="5237163" y="3582988"/>
          <p14:tracePt t="23521" x="5237163" y="3592513"/>
          <p14:tracePt t="23524" x="5237163" y="3600450"/>
          <p14:tracePt t="23544" x="5237163" y="3625850"/>
          <p14:tracePt t="23560" x="5237163" y="3643313"/>
          <p14:tracePt t="23577" x="5237163" y="3651250"/>
          <p14:tracePt t="23674" x="5237163" y="3660775"/>
          <p14:tracePt t="23675" x="5237163" y="3668713"/>
          <p14:tracePt t="23694" x="5237163" y="3686175"/>
          <p14:tracePt t="23711" x="5237163" y="3694113"/>
          <p14:tracePt t="23727" x="5237163" y="3711575"/>
          <p14:tracePt t="24816" x="5246688" y="3711575"/>
          <p14:tracePt t="24832" x="5246688" y="3721100"/>
          <p14:tracePt t="24834" x="5246688" y="3729038"/>
          <p14:tracePt t="24849" x="5246688" y="3736975"/>
          <p14:tracePt t="24866" x="5246688" y="3754438"/>
          <p14:tracePt t="24883" x="5246688" y="3789363"/>
          <p14:tracePt t="24899" x="5237163" y="3814763"/>
          <p14:tracePt t="24916" x="5229225" y="3849688"/>
          <p14:tracePt t="24933" x="5229225" y="3892550"/>
          <p14:tracePt t="24950" x="5229225" y="3935413"/>
          <p14:tracePt t="24966" x="5229225" y="3994150"/>
          <p14:tracePt t="24966" x="5229225" y="4029075"/>
          <p14:tracePt t="24984" x="5237163" y="4106863"/>
          <p14:tracePt t="25000" x="5237163" y="4235450"/>
          <p14:tracePt t="25017" x="5237163" y="4346575"/>
          <p14:tracePt t="25033" x="5237163" y="4483100"/>
          <p14:tracePt t="25050" x="5229225" y="4603750"/>
          <p14:tracePt t="25067" x="5229225" y="4732338"/>
          <p14:tracePt t="25084" x="5229225" y="4818063"/>
          <p14:tracePt t="25100" x="5246688" y="4929188"/>
          <p14:tracePt t="25118" x="5254625" y="5006975"/>
          <p14:tracePt t="25134" x="5264150" y="5092700"/>
          <p14:tracePt t="25151" x="5264150" y="5229225"/>
          <p14:tracePt t="25151" x="5264150" y="5280025"/>
          <p14:tracePt t="25168" x="5264150" y="5375275"/>
          <p14:tracePt t="25184" x="5264150" y="5461000"/>
          <p14:tracePt t="25201" x="5264150" y="5537200"/>
          <p14:tracePt t="25218" x="5289550" y="5632450"/>
          <p14:tracePt t="25235" x="5297488" y="5683250"/>
          <p14:tracePt t="25251" x="5289550" y="5726113"/>
          <p14:tracePt t="25268" x="5254625" y="5751513"/>
          <p14:tracePt t="25285" x="5178425" y="5778500"/>
          <p14:tracePt t="25302" x="5032375" y="5803900"/>
          <p14:tracePt t="25318" x="4894263" y="5821363"/>
          <p14:tracePt t="25335" x="4765675" y="5854700"/>
          <p14:tracePt t="25352" x="4732338" y="5872163"/>
          <p14:tracePt t="25369" x="4706938" y="5897563"/>
          <p14:tracePt t="25385" x="4697413" y="5915025"/>
          <p14:tracePt t="25402" x="4654550" y="5922963"/>
          <p14:tracePt t="25419" x="4578350" y="5932488"/>
          <p14:tracePt t="25436" x="4449763" y="5932488"/>
          <p14:tracePt t="25452" x="4321175" y="5932488"/>
          <p14:tracePt t="25469" x="4200525" y="5940425"/>
          <p14:tracePt t="25486" x="4097338" y="5983288"/>
          <p14:tracePt t="25503" x="4029075" y="6035675"/>
          <p14:tracePt t="25520" x="4003675" y="6051550"/>
          <p14:tracePt t="25560" x="3994150" y="6051550"/>
          <p14:tracePt t="25575" x="3986213" y="6051550"/>
          <p14:tracePt t="25575" x="3960813" y="6051550"/>
          <p14:tracePt t="25591" x="3908425" y="6008688"/>
          <p14:tracePt t="25603" x="3806825" y="5940425"/>
          <p14:tracePt t="25607" x="3608388" y="5803900"/>
          <p14:tracePt t="25607" x="3514725" y="5735638"/>
          <p14:tracePt t="25624" x="3411538" y="5675313"/>
          <p14:tracePt t="25636" x="3222625" y="5529263"/>
          <p14:tracePt t="25653" x="3146425" y="5478463"/>
          <p14:tracePt t="25670" x="3136900" y="5451475"/>
          <p14:tracePt t="25687" x="3128963" y="5426075"/>
          <p14:tracePt t="25704" x="3128963" y="5400675"/>
          <p14:tracePt t="25720" x="3136900" y="5375275"/>
          <p14:tracePt t="25737" x="3136900" y="5340350"/>
          <p14:tracePt t="25754" x="3136900" y="5314950"/>
          <p14:tracePt t="25770" x="3128963" y="5289550"/>
          <p14:tracePt t="25787" x="3121025" y="5254625"/>
          <p14:tracePt t="25804" x="3111500" y="5246688"/>
          <p14:tracePt t="25944" x="3111500" y="5254625"/>
          <p14:tracePt t="25955" x="3103563" y="5254625"/>
          <p14:tracePt t="25959" x="3094038" y="5280025"/>
          <p14:tracePt t="25972" x="3094038" y="5297488"/>
          <p14:tracePt t="25988" x="3086100" y="5307013"/>
          <p14:tracePt t="26006" x="3086100" y="5314950"/>
          <p14:tracePt t="26096" x="3078163" y="5314950"/>
          <p14:tracePt t="26111" x="3068638" y="5322888"/>
          <p14:tracePt t="26119" x="3068638" y="5340350"/>
          <p14:tracePt t="26126" x="3051175" y="5383213"/>
          <p14:tracePt t="26140" x="3051175" y="5443538"/>
          <p14:tracePt t="26156" x="3051175" y="5529263"/>
          <p14:tracePt t="26173" x="3051175" y="5580063"/>
          <p14:tracePt t="26189" x="3051175" y="5622925"/>
          <p14:tracePt t="26207" x="3051175" y="5649913"/>
          <p14:tracePt t="26207" x="3043238" y="5665788"/>
          <p14:tracePt t="26224" x="3043238" y="5683250"/>
          <p14:tracePt t="26240" x="3035300" y="5718175"/>
          <p14:tracePt t="26257" x="3025775" y="5743575"/>
          <p14:tracePt t="26273" x="3017838" y="5794375"/>
          <p14:tracePt t="26290" x="3017838" y="5854700"/>
          <p14:tracePt t="26307" x="3017838" y="5915025"/>
          <p14:tracePt t="26324" x="3017838" y="5957888"/>
          <p14:tracePt t="26340" x="3017838" y="5983288"/>
          <p14:tracePt t="26357" x="3017838" y="6000750"/>
          <p14:tracePt t="26399" x="3017838" y="6008688"/>
          <p14:tracePt t="26413" x="3017838" y="6018213"/>
          <p14:tracePt t="26424" x="3008313" y="6026150"/>
          <p14:tracePt t="26441" x="3008313" y="6035675"/>
          <p14:tracePt t="26458" x="3008313" y="6051550"/>
          <p14:tracePt t="26496" x="3008313" y="6061075"/>
          <p14:tracePt t="26511" x="3008313" y="6069013"/>
          <p14:tracePt t="26535" x="3008313" y="6078538"/>
          <p14:tracePt t="26744" x="3008313" y="6069013"/>
          <p14:tracePt t="26760" x="3008313" y="6051550"/>
          <p14:tracePt t="26764" x="3008313" y="6035675"/>
          <p14:tracePt t="26776" x="3008313" y="6026150"/>
          <p14:tracePt t="26793" x="3017838" y="6018213"/>
          <p14:tracePt t="26810" x="3017838" y="6008688"/>
          <p14:tracePt t="26827" x="3017838" y="6000750"/>
          <p14:tracePt t="26844" x="3017838" y="5992813"/>
          <p14:tracePt t="26860" x="3025775" y="5983288"/>
          <p14:tracePt t="26877" x="3051175" y="5965825"/>
          <p14:tracePt t="26894" x="3068638" y="5940425"/>
          <p14:tracePt t="26910" x="3086100" y="5922963"/>
          <p14:tracePt t="26910" x="3094038" y="5897563"/>
          <p14:tracePt t="26927" x="3128963" y="5846763"/>
          <p14:tracePt t="26944" x="3163888" y="5794375"/>
          <p14:tracePt t="26961" x="3189288" y="5743575"/>
          <p14:tracePt t="26977" x="3206750" y="5718175"/>
          <p14:tracePt t="26994" x="3232150" y="5675313"/>
          <p14:tracePt t="27011" x="3249613" y="5632450"/>
          <p14:tracePt t="27028" x="3292475" y="5589588"/>
          <p14:tracePt t="27044" x="3317875" y="5546725"/>
          <p14:tracePt t="27061" x="3343275" y="5511800"/>
          <p14:tracePt t="27078" x="3368675" y="5486400"/>
          <p14:tracePt t="27095" x="3386138" y="5468938"/>
          <p14:tracePt t="27111" x="3394075" y="5443538"/>
          <p14:tracePt t="27152" x="3403600" y="5443538"/>
          <p14:tracePt t="27207" x="3403600" y="5451475"/>
          <p14:tracePt t="27210" x="3403600" y="5478463"/>
          <p14:tracePt t="27228" x="3403600" y="5521325"/>
          <p14:tracePt t="27245" x="3403600" y="5589588"/>
          <p14:tracePt t="27262" x="3403600" y="5665788"/>
          <p14:tracePt t="27279" x="3403600" y="5768975"/>
          <p14:tracePt t="27295" x="3403600" y="5821363"/>
          <p14:tracePt t="27313" x="3421063" y="5889625"/>
          <p14:tracePt t="27329" x="3429000" y="5932488"/>
          <p14:tracePt t="27346" x="3436938" y="5965825"/>
          <p14:tracePt t="27362" x="3454400" y="5992813"/>
          <p14:tracePt t="27380" x="3454400" y="6000750"/>
          <p14:tracePt t="27396" x="3463925" y="6000750"/>
          <p14:tracePt t="27413" x="3479800" y="6000750"/>
          <p14:tracePt t="27429" x="3489325" y="6000750"/>
          <p14:tracePt t="27464" x="3497263" y="6000750"/>
          <p14:tracePt t="27464" x="3506788" y="6000750"/>
          <p14:tracePt t="27583" x="3514725" y="6000750"/>
          <p14:tracePt t="27607" x="3522663" y="6000750"/>
          <p14:tracePt t="27612" x="3532188" y="6000750"/>
          <p14:tracePt t="27631" x="3549650" y="6000750"/>
          <p14:tracePt t="27631" x="3557588" y="6000750"/>
          <p14:tracePt t="27648" x="3582988" y="6008688"/>
          <p14:tracePt t="27664" x="3608388" y="6018213"/>
          <p14:tracePt t="27681" x="3643313" y="6026150"/>
          <p14:tracePt t="27698" x="3678238" y="6043613"/>
          <p14:tracePt t="27714" x="3711575" y="6043613"/>
          <p14:tracePt t="27731" x="3746500" y="6043613"/>
          <p14:tracePt t="27748" x="3771900" y="6051550"/>
          <p14:tracePt t="27765" x="3806825" y="6051550"/>
          <p14:tracePt t="27781" x="3849688" y="6051550"/>
          <p14:tracePt t="27798" x="3900488" y="6051550"/>
          <p14:tracePt t="27815" x="3986213" y="6051550"/>
          <p14:tracePt t="27832" x="4064000" y="6051550"/>
          <p14:tracePt t="27849" x="4132263" y="6051550"/>
          <p14:tracePt t="27865" x="4217988" y="6051550"/>
          <p14:tracePt t="27882" x="4286250" y="6051550"/>
          <p14:tracePt t="27899" x="4371975" y="6051550"/>
          <p14:tracePt t="27916" x="4457700" y="6051550"/>
          <p14:tracePt t="27932" x="4560888" y="6051550"/>
          <p14:tracePt t="27949" x="4672013" y="6051550"/>
          <p14:tracePt t="27966" x="4775200" y="6051550"/>
          <p14:tracePt t="27983" x="4894263" y="6051550"/>
          <p14:tracePt t="27999" x="4979988" y="6051550"/>
          <p14:tracePt t="28016" x="5040313" y="6051550"/>
          <p14:tracePt t="28033" x="5083175" y="6043613"/>
          <p14:tracePt t="28050" x="5118100" y="6018213"/>
          <p14:tracePt t="28066" x="5151438" y="5992813"/>
          <p14:tracePt t="28083" x="5194300" y="5965825"/>
          <p14:tracePt t="28100" x="5229225" y="5940425"/>
          <p14:tracePt t="28117" x="5272088" y="5915025"/>
          <p14:tracePt t="28133" x="5322888" y="5872163"/>
          <p14:tracePt t="28150" x="5357813" y="5829300"/>
          <p14:tracePt t="28150" x="5392738" y="5794375"/>
          <p14:tracePt t="28168" x="5461000" y="5726113"/>
          <p14:tracePt t="28184" x="5537200" y="5640388"/>
          <p14:tracePt t="28201" x="5614988" y="5511800"/>
          <p14:tracePt t="28217" x="5657850" y="5408613"/>
          <p14:tracePt t="28234" x="5692775" y="5280025"/>
          <p14:tracePt t="28250" x="5735638" y="5151438"/>
          <p14:tracePt t="28268" x="5768975" y="5022850"/>
          <p14:tracePt t="28284" x="5821363" y="4851400"/>
          <p14:tracePt t="28301" x="5889625" y="4722813"/>
          <p14:tracePt t="28317" x="5940425" y="4611688"/>
          <p14:tracePt t="28335" x="5975350" y="4508500"/>
          <p14:tracePt t="28351" x="5992813" y="4457700"/>
          <p14:tracePt t="28415" x="6000750" y="4465638"/>
          <p14:tracePt t="28436" x="6008688" y="4500563"/>
          <p14:tracePt t="28453" x="6018213" y="4578350"/>
          <p14:tracePt t="28453" x="6018213" y="4646613"/>
          <p14:tracePt t="28470" x="6018213" y="4765675"/>
          <p14:tracePt t="28486" x="6018213" y="4868863"/>
          <p14:tracePt t="28503" x="6018213" y="5006975"/>
          <p14:tracePt t="28520" x="6051550" y="5126038"/>
          <p14:tracePt t="28536" x="6078538" y="5203825"/>
          <p14:tracePt t="28554" x="6103938" y="5272088"/>
          <p14:tracePt t="28570" x="6146800" y="5365750"/>
          <p14:tracePt t="28587" x="6189663" y="5451475"/>
          <p14:tracePt t="28603" x="6215063" y="5503863"/>
          <p14:tracePt t="28621" x="6232525" y="5529263"/>
          <p14:tracePt t="28672" x="6240463" y="5529263"/>
          <p14:tracePt t="28688" x="6249988" y="5521325"/>
          <p14:tracePt t="28689" x="6249988" y="5503863"/>
          <p14:tracePt t="28704" x="6283325" y="5426075"/>
          <p14:tracePt t="28721" x="6326188" y="5375275"/>
          <p14:tracePt t="28737" x="6378575" y="5297488"/>
          <p14:tracePt t="28755" x="6446838" y="5211763"/>
          <p14:tracePt t="28771" x="6507163" y="5118100"/>
          <p14:tracePt t="28788" x="6557963" y="5040313"/>
          <p14:tracePt t="28804" x="6583363" y="4964113"/>
          <p14:tracePt t="28822" x="6592888" y="4903788"/>
          <p14:tracePt t="28838" x="6600825" y="4878388"/>
          <p14:tracePt t="28855" x="6608763" y="4851400"/>
          <p14:tracePt t="28872" x="6608763" y="4843463"/>
          <p14:tracePt t="28992" x="6608763" y="4851400"/>
          <p14:tracePt t="28998" x="6626225" y="4868863"/>
          <p14:tracePt t="29006" x="6643688" y="4954588"/>
          <p14:tracePt t="29022" x="6704013" y="5108575"/>
          <p14:tracePt t="29040" x="6754813" y="5254625"/>
          <p14:tracePt t="29056" x="6823075" y="5418138"/>
          <p14:tracePt t="29073" x="6850063" y="5461000"/>
          <p14:tracePt t="29089" x="6850063" y="5478463"/>
          <p14:tracePt t="29136" x="6858000" y="5478463"/>
          <p14:tracePt t="29144" x="6875463" y="5468938"/>
          <p14:tracePt t="29157" x="6908800" y="5435600"/>
          <p14:tracePt t="29173" x="6969125" y="5392738"/>
          <p14:tracePt t="29190" x="7064375" y="5322888"/>
          <p14:tracePt t="29207" x="7132638" y="5272088"/>
          <p14:tracePt t="29224" x="7218363" y="5186363"/>
          <p14:tracePt t="29240" x="7243763" y="5143500"/>
          <p14:tracePt t="29257" x="7251700" y="5108575"/>
          <p14:tracePt t="29274" x="7261225" y="5092700"/>
          <p14:tracePt t="29291" x="7261225" y="5083175"/>
          <p14:tracePt t="29360" x="7261225" y="5100638"/>
          <p14:tracePt t="29368" x="7261225" y="5118100"/>
          <p14:tracePt t="29376" x="7261225" y="5168900"/>
          <p14:tracePt t="29391" x="7261225" y="5246688"/>
          <p14:tracePt t="29408" x="7269163" y="5365750"/>
          <p14:tracePt t="29425" x="7278688" y="5426075"/>
          <p14:tracePt t="29441" x="7294563" y="5468938"/>
          <p14:tracePt t="29458" x="7294563" y="5478463"/>
          <p14:tracePt t="29475" x="7312025" y="5478463"/>
          <p14:tracePt t="29492" x="7346950" y="5468938"/>
          <p14:tracePt t="29509" x="7397750" y="5418138"/>
          <p14:tracePt t="29525" x="7450138" y="5332413"/>
          <p14:tracePt t="29542" x="7493000" y="5264150"/>
          <p14:tracePt t="29559" x="7526338" y="5186363"/>
          <p14:tracePt t="29576" x="7551738" y="5126038"/>
          <p14:tracePt t="29592" x="7604125" y="5075238"/>
          <p14:tracePt t="29609" x="7637463" y="5049838"/>
          <p14:tracePt t="29626" x="7697788" y="5032375"/>
          <p14:tracePt t="29643" x="7800975" y="5022850"/>
          <p14:tracePt t="29659" x="7886700" y="5014913"/>
          <p14:tracePt t="29677" x="8023225" y="5014913"/>
          <p14:tracePt t="29693" x="8075613" y="5014913"/>
          <p14:tracePt t="29710" x="8093075" y="5014913"/>
          <p14:tracePt t="29726" x="8093075" y="5006975"/>
          <p14:tracePt t="29743" x="8093075" y="4989513"/>
          <p14:tracePt t="29760" x="8083550" y="4946650"/>
          <p14:tracePt t="29777" x="8083550" y="4911725"/>
          <p14:tracePt t="29793" x="8075613" y="4868863"/>
          <p14:tracePt t="29810" x="8075613" y="4835525"/>
          <p14:tracePt t="29827" x="8075613" y="4826000"/>
          <p14:tracePt t="29843" x="8075613" y="4818063"/>
          <p14:tracePt t="29896" x="8083550" y="4818063"/>
          <p14:tracePt t="29904" x="8083550" y="4826000"/>
          <p14:tracePt t="29912" x="8083550" y="4835525"/>
          <p14:tracePt t="29927" x="8083550" y="4868863"/>
          <p14:tracePt t="29944" x="8083550" y="4946650"/>
          <p14:tracePt t="29961" x="8101013" y="5014913"/>
          <p14:tracePt t="29977" x="8151813" y="5118100"/>
          <p14:tracePt t="29995" x="8229600" y="5229225"/>
          <p14:tracePt t="30011" x="8272463" y="5264150"/>
          <p14:tracePt t="30028" x="8323263" y="5280025"/>
          <p14:tracePt t="30045" x="8358188" y="5264150"/>
          <p14:tracePt t="30062" x="8401050" y="5203825"/>
          <p14:tracePt t="30078" x="8418513" y="5108575"/>
          <p14:tracePt t="30095" x="8426450" y="5006975"/>
          <p14:tracePt t="30112" x="8435975" y="4868863"/>
          <p14:tracePt t="30129" x="8418513" y="4808538"/>
          <p14:tracePt t="30145" x="8408988" y="4808538"/>
          <p14:tracePt t="30249" x="8418513" y="4808538"/>
          <p14:tracePt t="30264" x="8418513" y="4800600"/>
          <p14:tracePt t="30272" x="8418513" y="4792663"/>
          <p14:tracePt t="30279" x="8435975" y="4783138"/>
          <p14:tracePt t="30296" x="8451850" y="4765675"/>
          <p14:tracePt t="30313" x="8469313" y="4749800"/>
          <p14:tracePt t="30329" x="8486775" y="4732338"/>
          <p14:tracePt t="30347" x="8494713" y="4722813"/>
          <p14:tracePt t="30363" x="8504238" y="4714875"/>
          <p14:tracePt t="30380" x="8504238" y="4706938"/>
          <p14:tracePt t="30440" x="8512175" y="4706938"/>
          <p14:tracePt t="30456" x="8529638" y="4722813"/>
          <p14:tracePt t="30464" x="8597900" y="4792663"/>
          <p14:tracePt t="30481" x="8683625" y="4843463"/>
          <p14:tracePt t="30497" x="8726488" y="4860925"/>
          <p14:tracePt t="30514" x="8743950" y="4860925"/>
          <p14:tracePt t="30552" x="8743950" y="4851400"/>
          <p14:tracePt t="30640" x="8751888" y="4851400"/>
          <p14:tracePt t="30648" x="8778875" y="4894263"/>
          <p14:tracePt t="30665" x="8794750" y="4903788"/>
          <p14:tracePt t="30748" x="8794750" y="4911725"/>
          <p14:tracePt t="30769" x="8794750" y="4921250"/>
          <p14:tracePt t="30769" x="8778875" y="4921250"/>
          <p14:tracePt t="30782" x="8751888" y="4946650"/>
          <p14:tracePt t="30799" x="8666163" y="4997450"/>
          <p14:tracePt t="30815" x="8418513" y="5092700"/>
          <p14:tracePt t="30833" x="8289925" y="5135563"/>
          <p14:tracePt t="30849" x="8237538" y="5151438"/>
          <p14:tracePt t="30936" x="8229600" y="5151438"/>
          <p14:tracePt t="30943" x="8221663" y="5160963"/>
          <p14:tracePt t="30949" x="8101013" y="5178425"/>
          <p14:tracePt t="30966" x="7937500" y="5211763"/>
          <p14:tracePt t="30984" x="7680325" y="5254625"/>
          <p14:tracePt t="31000" x="7054850" y="5357813"/>
          <p14:tracePt t="31017" x="6626225" y="5418138"/>
          <p14:tracePt t="31033" x="6189663" y="5443538"/>
          <p14:tracePt t="31050" x="6008688" y="5443538"/>
          <p14:tracePt t="31067" x="5949950" y="5443538"/>
          <p14:tracePt t="31084" x="5940425" y="5443538"/>
          <p14:tracePt t="31100" x="5932488" y="5443538"/>
          <p14:tracePt t="31117" x="5915025" y="5443538"/>
          <p14:tracePt t="31134" x="5872163" y="5443538"/>
          <p14:tracePt t="31151" x="5794375" y="5443538"/>
          <p14:tracePt t="31168" x="5708650" y="5443538"/>
          <p14:tracePt t="31184" x="5607050" y="5443538"/>
          <p14:tracePt t="31201" x="5589588" y="5443538"/>
          <p14:tracePt t="31304" x="5589588" y="5435600"/>
          <p14:tracePt t="31856" x="5580063" y="5435600"/>
          <p14:tracePt t="31873" x="5580063" y="5426075"/>
          <p14:tracePt t="31874" x="5564188" y="5418138"/>
          <p14:tracePt t="31888" x="5554663" y="5408613"/>
          <p14:tracePt t="31888" x="5554663" y="5400675"/>
          <p14:tracePt t="31905" x="5529263" y="5383213"/>
          <p14:tracePt t="31921" x="5494338" y="5349875"/>
          <p14:tracePt t="31939" x="5468938" y="5307013"/>
          <p14:tracePt t="31955" x="5418138" y="5254625"/>
          <p14:tracePt t="31972" x="5349875" y="5186363"/>
          <p14:tracePt t="31988" x="5272088" y="5100638"/>
          <p14:tracePt t="32006" x="5178425" y="4997450"/>
          <p14:tracePt t="32022" x="5065713" y="4894263"/>
          <p14:tracePt t="32039" x="4972050" y="4792663"/>
          <p14:tracePt t="32055" x="4843463" y="4646613"/>
          <p14:tracePt t="32073" x="4783138" y="4568825"/>
          <p14:tracePt t="32089" x="4714875" y="4483100"/>
          <p14:tracePt t="32106" x="4654550" y="4406900"/>
          <p14:tracePt t="32122" x="4586288" y="4294188"/>
          <p14:tracePt t="32139" x="4551363" y="4192588"/>
          <p14:tracePt t="32156" x="4508500" y="4079875"/>
          <p14:tracePt t="32173" x="4483100" y="3994150"/>
          <p14:tracePt t="32190" x="4457700" y="3875088"/>
          <p14:tracePt t="32206" x="4432300" y="3763963"/>
          <p14:tracePt t="32206" x="4406900" y="3694113"/>
          <p14:tracePt t="32224" x="4371975" y="3635375"/>
          <p14:tracePt t="32240" x="4251325" y="3403600"/>
          <p14:tracePt t="32257" x="4175125" y="3275013"/>
          <p14:tracePt t="32273" x="4114800" y="3189288"/>
          <p14:tracePt t="32290" x="4079875" y="3121025"/>
          <p14:tracePt t="32307" x="4071938" y="3051175"/>
          <p14:tracePt t="32324" x="4071938" y="2974975"/>
          <p14:tracePt t="32340" x="4079875" y="2897188"/>
          <p14:tracePt t="32357" x="4114800" y="2820988"/>
          <p14:tracePt t="32374" x="4132263" y="2751138"/>
          <p14:tracePt t="32391" x="4132263" y="2665413"/>
          <p14:tracePt t="32407" x="4132263" y="2546350"/>
          <p14:tracePt t="32424" x="4132263" y="2486025"/>
          <p14:tracePt t="32441" x="4140200" y="2425700"/>
          <p14:tracePt t="32458" x="4140200" y="2382838"/>
          <p14:tracePt t="32475" x="4157663" y="2339975"/>
          <p14:tracePt t="32491" x="4175125" y="2297113"/>
          <p14:tracePt t="32508" x="4192588" y="2263775"/>
          <p14:tracePt t="32524" x="4208463" y="2246313"/>
          <p14:tracePt t="32542" x="4217988" y="2236788"/>
          <p14:tracePt t="32558" x="4217988" y="2228850"/>
          <p14:tracePt t="32575" x="4235450" y="2228850"/>
          <p14:tracePt t="32592" x="4278313" y="2220913"/>
          <p14:tracePt t="32609" x="4337050" y="2220913"/>
          <p14:tracePt t="32625" x="4432300" y="2236788"/>
          <p14:tracePt t="32642" x="4508500" y="2254250"/>
          <p14:tracePt t="32659" x="4551363" y="2279650"/>
          <p14:tracePt t="32676" x="4603750" y="2306638"/>
          <p14:tracePt t="32692" x="4672013" y="2357438"/>
          <p14:tracePt t="32709" x="4792663" y="2460625"/>
          <p14:tracePt t="32726" x="4911725" y="2554288"/>
          <p14:tracePt t="32743" x="4997450" y="2640013"/>
          <p14:tracePt t="32759" x="5040313" y="2692400"/>
          <p14:tracePt t="32759" x="5049838" y="2708275"/>
          <p14:tracePt t="32776" x="5057775" y="2751138"/>
          <p14:tracePt t="32793" x="5065713" y="2786063"/>
          <p14:tracePt t="32810" x="5065713" y="2820988"/>
          <p14:tracePt t="32827" x="5065713" y="2863850"/>
          <p14:tracePt t="32843" x="5075238" y="2906713"/>
          <p14:tracePt t="32860" x="5075238" y="2940050"/>
          <p14:tracePt t="32876" x="5083175" y="2992438"/>
          <p14:tracePt t="32893" x="5092700" y="3035300"/>
          <p14:tracePt t="32910" x="5092700" y="3086100"/>
          <p14:tracePt t="32927" x="5092700" y="3128963"/>
          <p14:tracePt t="32943" x="5083175" y="3206750"/>
          <p14:tracePt t="32961" x="5065713" y="3249613"/>
          <p14:tracePt t="32977" x="5040313" y="3300413"/>
          <p14:tracePt t="32994" x="4972050" y="3378200"/>
          <p14:tracePt t="33011" x="4886325" y="3463925"/>
          <p14:tracePt t="33028" x="4749800" y="3565525"/>
          <p14:tracePt t="33044" x="4621213" y="3668713"/>
          <p14:tracePt t="33061" x="4475163" y="3754438"/>
          <p14:tracePt t="33078" x="4364038" y="3840163"/>
          <p14:tracePt t="33095" x="4251325" y="3908425"/>
          <p14:tracePt t="33111" x="4140200" y="3986213"/>
          <p14:tracePt t="33128" x="4079875" y="4021138"/>
          <p14:tracePt t="33145" x="4029075" y="4046538"/>
          <p14:tracePt t="33161" x="3960813" y="4064000"/>
          <p14:tracePt t="33178" x="3849688" y="4071938"/>
          <p14:tracePt t="33195" x="3694113" y="4079875"/>
          <p14:tracePt t="33212" x="3565525" y="4079875"/>
          <p14:tracePt t="33229" x="3436938" y="4079875"/>
          <p14:tracePt t="33245" x="3368675" y="4079875"/>
          <p14:tracePt t="33262" x="3325813" y="4071938"/>
          <p14:tracePt t="33279" x="3325813" y="4064000"/>
          <p14:tracePt t="33295" x="3325813" y="4046538"/>
          <p14:tracePt t="33313" x="3325813" y="4003675"/>
          <p14:tracePt t="33329" x="3325813" y="3892550"/>
          <p14:tracePt t="33346" x="3351213" y="3763963"/>
          <p14:tracePt t="33362" x="3386138" y="3592513"/>
          <p14:tracePt t="33379" x="3429000" y="3463925"/>
          <p14:tracePt t="33396" x="3479800" y="3292475"/>
          <p14:tracePt t="33413" x="3522663" y="3179763"/>
          <p14:tracePt t="33429" x="3549650" y="3086100"/>
          <p14:tracePt t="33446" x="3565525" y="3025775"/>
          <p14:tracePt t="33463" x="3600450" y="2949575"/>
          <p14:tracePt t="33480" x="3643313" y="2897188"/>
          <p14:tracePt t="33497" x="3711575" y="2820988"/>
          <p14:tracePt t="33513" x="3789363" y="2751138"/>
          <p14:tracePt t="33530" x="3857625" y="2700338"/>
          <p14:tracePt t="33547" x="3892550" y="2665413"/>
          <p14:tracePt t="33564" x="3900488" y="2657475"/>
          <p14:tracePt t="33580" x="3900488" y="2649538"/>
          <p14:tracePt t="33624" x="3908425" y="2649538"/>
          <p14:tracePt t="33640" x="3917950" y="2649538"/>
          <p14:tracePt t="33650" x="3925888" y="2649538"/>
          <p14:tracePt t="33664" x="3935413" y="2649538"/>
          <p14:tracePt t="33681" x="3943350" y="2649538"/>
          <p14:tracePt t="33784" x="3951288" y="2649538"/>
          <p14:tracePt t="33801" x="3951288" y="2640013"/>
          <p14:tracePt t="33824" x="3960813" y="2632075"/>
          <p14:tracePt t="33832" x="3986213" y="2597150"/>
          <p14:tracePt t="33849" x="4011613" y="2579688"/>
          <p14:tracePt t="33865" x="4037013" y="2563813"/>
          <p14:tracePt t="33882" x="4054475" y="2563813"/>
          <p14:tracePt t="33899" x="4071938" y="2554288"/>
          <p14:tracePt t="33916" x="4097338" y="2554288"/>
          <p14:tracePt t="33932" x="4140200" y="2554288"/>
          <p14:tracePt t="33949" x="4192588" y="2554288"/>
          <p14:tracePt t="33966" x="4225925" y="2554288"/>
          <p14:tracePt t="33983" x="4243388" y="2554288"/>
          <p14:tracePt t="34056" x="4251325" y="2571750"/>
          <p14:tracePt t="34064" x="4268788" y="2597150"/>
          <p14:tracePt t="34069" x="4337050" y="2682875"/>
          <p14:tracePt t="34083" x="4475163" y="2820988"/>
          <p14:tracePt t="34100" x="4586288" y="2932113"/>
          <p14:tracePt t="34117" x="4697413" y="3025775"/>
          <p14:tracePt t="34134" x="4740275" y="3068638"/>
          <p14:tracePt t="34192" x="4740275" y="3078163"/>
          <p14:tracePt t="34216" x="4732338" y="3078163"/>
          <p14:tracePt t="34224" x="4714875" y="3111500"/>
          <p14:tracePt t="34234" x="4679950" y="3163888"/>
          <p14:tracePt t="34251" x="4629150" y="3240088"/>
          <p14:tracePt t="34268" x="4543425" y="3368675"/>
          <p14:tracePt t="34284" x="4449763" y="3497263"/>
          <p14:tracePt t="34301" x="4329113" y="3617913"/>
          <p14:tracePt t="34317" x="4243388" y="3678238"/>
          <p14:tracePt t="34335" x="4217988" y="3694113"/>
          <p14:tracePt t="34384" x="4208463" y="3694113"/>
          <p14:tracePt t="34388" x="4200525" y="3694113"/>
          <p14:tracePt t="34401" x="4157663" y="3694113"/>
          <p14:tracePt t="34418" x="4089400" y="3686175"/>
          <p14:tracePt t="34435" x="4037013" y="3686175"/>
          <p14:tracePt t="34452" x="4021138" y="3686175"/>
          <p14:tracePt t="34512" x="4021138" y="3678238"/>
          <p14:tracePt t="34520" x="4021138" y="3668713"/>
          <p14:tracePt t="34535" x="4029075" y="3643313"/>
          <p14:tracePt t="34536" x="4029075" y="3617913"/>
          <p14:tracePt t="34576" x="4029075" y="3608388"/>
          <p14:tracePt t="34580" x="4037013" y="3608388"/>
          <p14:tracePt t="34586" x="4046538" y="3608388"/>
          <p14:tracePt t="34603" x="4054475" y="3608388"/>
          <p14:tracePt t="34619" x="4064000" y="3608388"/>
          <p14:tracePt t="35080" x="4071938" y="3608388"/>
          <p14:tracePt t="35289" x="4054475" y="3608388"/>
          <p14:tracePt t="35290" x="4003675" y="3608388"/>
          <p14:tracePt t="35307" x="3900488" y="3592513"/>
          <p14:tracePt t="35324" x="3729038" y="3540125"/>
          <p14:tracePt t="35340" x="3565525" y="3506788"/>
          <p14:tracePt t="35357" x="3454400" y="3471863"/>
          <p14:tracePt t="35373" x="3386138" y="3454400"/>
          <p14:tracePt t="35390" x="3351213" y="3446463"/>
          <p14:tracePt t="35407" x="3335338" y="3446463"/>
          <p14:tracePt t="35407" x="3308350" y="3436938"/>
          <p14:tracePt t="35424" x="3240088" y="3411538"/>
          <p14:tracePt t="35440" x="3128963" y="3378200"/>
          <p14:tracePt t="35457" x="3025775" y="3343275"/>
          <p14:tracePt t="35474" x="2957513" y="3317875"/>
          <p14:tracePt t="35491" x="2940050" y="3308350"/>
          <p14:tracePt t="35508" x="2932113" y="3292475"/>
          <p14:tracePt t="35524" x="2932113" y="3265488"/>
          <p14:tracePt t="35541" x="2932113" y="3232150"/>
          <p14:tracePt t="35557" x="2940050" y="3197225"/>
          <p14:tracePt t="35575" x="2940050" y="3163888"/>
          <p14:tracePt t="35591" x="2932113" y="3136900"/>
          <p14:tracePt t="35608" x="2932113" y="3128963"/>
          <p14:tracePt t="35648" x="2932113" y="3121025"/>
          <p14:tracePt t="35664" x="2932113" y="3111500"/>
          <p14:tracePt t="35675" x="2940050" y="3103563"/>
          <p14:tracePt t="35692" x="2940050" y="3094038"/>
          <p14:tracePt t="35709" x="2940050" y="3078163"/>
          <p14:tracePt t="35725" x="2932113" y="3043238"/>
          <p14:tracePt t="35742" x="2922588" y="3025775"/>
          <p14:tracePt t="35759" x="2906713" y="3008313"/>
          <p14:tracePt t="35832" x="2914650" y="3000375"/>
          <p14:tracePt t="35848" x="2932113" y="2982913"/>
          <p14:tracePt t="35860" x="2949575" y="2949575"/>
          <p14:tracePt t="35876" x="2974975" y="2922588"/>
          <p14:tracePt t="35893" x="2992438" y="2889250"/>
          <p14:tracePt t="35909" x="3008313" y="2854325"/>
          <p14:tracePt t="35927" x="3017838" y="2836863"/>
          <p14:tracePt t="35943" x="3043238" y="2836863"/>
          <p14:tracePt t="35960" x="3094038" y="2836863"/>
          <p14:tracePt t="35976" x="3275013" y="2871788"/>
          <p14:tracePt t="35994" x="3506788" y="2932113"/>
          <p14:tracePt t="36010" x="3925888" y="3000375"/>
          <p14:tracePt t="36027" x="4268788" y="3008313"/>
          <p14:tracePt t="36043" x="4637088" y="2992438"/>
          <p14:tracePt t="36061" x="4868863" y="2940050"/>
          <p14:tracePt t="36077" x="5032375" y="2897188"/>
          <p14:tracePt t="36094" x="5168900" y="2854325"/>
          <p14:tracePt t="36111" x="5272088" y="2836863"/>
          <p14:tracePt t="36111" x="5332413" y="2811463"/>
          <p14:tracePt t="36128" x="5408613" y="2786063"/>
          <p14:tracePt t="36145" x="5486400" y="2751138"/>
          <p14:tracePt t="36161" x="5546725" y="2735263"/>
          <p14:tracePt t="36178" x="5597525" y="2725738"/>
          <p14:tracePt t="36194" x="5622925" y="2725738"/>
          <p14:tracePt t="36212" x="5640388" y="2735263"/>
          <p14:tracePt t="36228" x="5665788" y="2846388"/>
          <p14:tracePt t="36245" x="5700713" y="3043238"/>
          <p14:tracePt t="36261" x="5751513" y="3257550"/>
          <p14:tracePt t="36279" x="5794375" y="3514725"/>
          <p14:tracePt t="36295" x="5829300" y="3746500"/>
          <p14:tracePt t="36312" x="5837238" y="3763963"/>
          <p14:tracePt t="36352" x="5846763" y="3754438"/>
          <p14:tracePt t="36360" x="5864225" y="3729038"/>
          <p14:tracePt t="36366" x="5915025" y="3608388"/>
          <p14:tracePt t="36379" x="6008688" y="3471863"/>
          <p14:tracePt t="36395" x="6103938" y="3335338"/>
          <p14:tracePt t="36412" x="6172200" y="3240088"/>
          <p14:tracePt t="36429" x="6215063" y="3197225"/>
          <p14:tracePt t="36446" x="6215063" y="3189288"/>
          <p14:tracePt t="36488" x="6215063" y="3214688"/>
          <p14:tracePt t="36496" x="6215063" y="3265488"/>
          <p14:tracePt t="36497" x="6197600" y="3368675"/>
          <p14:tracePt t="36513" x="6189663" y="3506788"/>
          <p14:tracePt t="36530" x="6189663" y="3600450"/>
          <p14:tracePt t="36546" x="6189663" y="3660775"/>
          <p14:tracePt t="36564" x="6189663" y="3678238"/>
          <p14:tracePt t="36608" x="6189663" y="3668713"/>
          <p14:tracePt t="36616" x="6197600" y="3651250"/>
          <p14:tracePt t="36621" x="6207125" y="3617913"/>
          <p14:tracePt t="36630" x="6275388" y="3436938"/>
          <p14:tracePt t="36647" x="6343650" y="3240088"/>
          <p14:tracePt t="36647" x="6369050" y="3146425"/>
          <p14:tracePt t="36664" x="6472238" y="2932113"/>
          <p14:tracePt t="36680" x="6523038" y="2836863"/>
          <p14:tracePt t="36697" x="6532563" y="2828925"/>
          <p14:tracePt t="36714" x="6532563" y="2836863"/>
          <p14:tracePt t="36731" x="6540500" y="3000375"/>
          <p14:tracePt t="36747" x="6565900" y="3240088"/>
          <p14:tracePt t="36764" x="6575425" y="3497263"/>
          <p14:tracePt t="36782" x="6575425" y="3635375"/>
          <p14:tracePt t="36798" x="6575425" y="3703638"/>
          <p14:tracePt t="36840" x="6575425" y="3686175"/>
          <p14:tracePt t="36848" x="6583363" y="3651250"/>
          <p14:tracePt t="36849" x="6661150" y="3514725"/>
          <p14:tracePt t="36865" x="6764338" y="3360738"/>
          <p14:tracePt t="36882" x="6865938" y="3214688"/>
          <p14:tracePt t="36898" x="6900863" y="3146425"/>
          <p14:tracePt t="36915" x="6918325" y="3146425"/>
          <p14:tracePt t="36952" x="6908800" y="3171825"/>
          <p14:tracePt t="36952" x="6900863" y="3206750"/>
          <p14:tracePt t="36965" x="6883400" y="3378200"/>
          <p14:tracePt t="36982" x="6875463" y="3549650"/>
          <p14:tracePt t="36999" x="6875463" y="3703638"/>
          <p14:tracePt t="36999" x="6883400" y="3754438"/>
          <p14:tracePt t="37016" x="6892925" y="3789363"/>
          <p14:tracePt t="37032" x="6900863" y="3789363"/>
          <p14:tracePt t="37049" x="6935788" y="3729038"/>
          <p14:tracePt t="37066" x="7021513" y="3522663"/>
          <p14:tracePt t="37083" x="7080250" y="3300413"/>
          <p14:tracePt t="37099" x="7132638" y="3060700"/>
          <p14:tracePt t="37116" x="7165975" y="2914650"/>
          <p14:tracePt t="37133" x="7175500" y="2889250"/>
          <p14:tracePt t="37168" x="7175500" y="2897188"/>
          <p14:tracePt t="37169" x="7165975" y="2949575"/>
          <p14:tracePt t="37183" x="7158038" y="3275013"/>
          <p14:tracePt t="37200" x="7158038" y="3532188"/>
          <p14:tracePt t="37217" x="7158038" y="3746500"/>
          <p14:tracePt t="37234" x="7165975" y="3789363"/>
          <p14:tracePt t="37272" x="7165975" y="3771900"/>
          <p14:tracePt t="37280" x="7165975" y="3729038"/>
          <p14:tracePt t="37284" x="7192963" y="3557588"/>
          <p14:tracePt t="37301" x="7208838" y="3300413"/>
          <p14:tracePt t="37317" x="7235825" y="3136900"/>
          <p14:tracePt t="37334" x="7251700" y="3060700"/>
          <p14:tracePt t="37376" x="7251700" y="3068638"/>
          <p14:tracePt t="37384" x="7269163" y="3265488"/>
          <p14:tracePt t="37401" x="7269163" y="3411538"/>
          <p14:tracePt t="37418" x="7269163" y="3514725"/>
          <p14:tracePt t="37435" x="7269163" y="3557588"/>
          <p14:tracePt t="37528" x="7269163" y="3549650"/>
          <p14:tracePt t="37535" x="7261225" y="3540125"/>
          <p14:tracePt t="37552" x="7261225" y="3532188"/>
          <p14:tracePt t="37592" x="7261225" y="3522663"/>
          <p14:tracePt t="37600" x="7261225" y="3514725"/>
          <p14:tracePt t="37624" x="7261225" y="3506788"/>
          <p14:tracePt t="37704" x="7261225" y="3497263"/>
          <p14:tracePt t="37706" x="7261225" y="3489325"/>
          <p14:tracePt t="37719" x="7261225" y="3479800"/>
          <p14:tracePt t="37736" x="7261225" y="3471863"/>
          <p14:tracePt t="37816" x="7261225" y="3463925"/>
          <p14:tracePt t="37856" x="7261225" y="3454400"/>
          <p14:tracePt t="37999" x="7251700" y="3463925"/>
          <p14:tracePt t="38008" x="7243763" y="3463925"/>
          <p14:tracePt t="38016" x="7235825" y="3471863"/>
          <p14:tracePt t="38024" x="7200900" y="3522663"/>
          <p14:tracePt t="38038" x="7150100" y="3592513"/>
          <p14:tracePt t="38055" x="7004050" y="3754438"/>
          <p14:tracePt t="38072" x="6908800" y="3865563"/>
          <p14:tracePt t="38089" x="6797675" y="3994150"/>
          <p14:tracePt t="38105" x="6694488" y="4106863"/>
          <p14:tracePt t="38122" x="6575425" y="4243388"/>
          <p14:tracePt t="38139" x="6489700" y="4354513"/>
          <p14:tracePt t="38156" x="6411913" y="4457700"/>
          <p14:tracePt t="38172" x="6326188" y="4586288"/>
          <p14:tracePt t="38189" x="6275388" y="4679950"/>
          <p14:tracePt t="38206" x="6223000" y="4783138"/>
          <p14:tracePt t="38223" x="6180138" y="4860925"/>
          <p14:tracePt t="38239" x="6111875" y="4937125"/>
          <p14:tracePt t="38239" x="6078538" y="4972050"/>
          <p14:tracePt t="38256" x="6018213" y="5040313"/>
          <p14:tracePt t="38273" x="5957888" y="5108575"/>
          <p14:tracePt t="38290" x="5922963" y="5160963"/>
          <p14:tracePt t="38306" x="5907088" y="5194300"/>
          <p14:tracePt t="38323" x="5897563" y="5211763"/>
          <p14:tracePt t="38339" x="5897563" y="5229225"/>
          <p14:tracePt t="38356" x="5889625" y="5237163"/>
          <p14:tracePt t="38472" x="5880100" y="5237163"/>
          <p14:tracePt t="38473" x="5880100" y="5246688"/>
          <p14:tracePt t="38632" x="5880100" y="5254625"/>
          <p14:tracePt t="38648" x="5889625" y="5254625"/>
          <p14:tracePt t="38656" x="5889625" y="5264150"/>
          <p14:tracePt t="38696" x="5897563" y="5264150"/>
          <p14:tracePt t="38697" x="5907088" y="5264150"/>
          <p14:tracePt t="38708" x="5915025" y="5264150"/>
          <p14:tracePt t="38725" x="5940425" y="5264150"/>
          <p14:tracePt t="38742" x="6008688" y="5264150"/>
          <p14:tracePt t="38758" x="6129338" y="5289550"/>
          <p14:tracePt t="38775" x="6292850" y="5340350"/>
          <p14:tracePt t="38792" x="6403975" y="5383213"/>
          <p14:tracePt t="38809" x="6472238" y="5418138"/>
          <p14:tracePt t="38827" x="6532563" y="5435600"/>
          <p14:tracePt t="38842" x="6557963" y="5435600"/>
          <p14:tracePt t="38859" x="6608763" y="5443538"/>
          <p14:tracePt t="38875" x="6669088" y="5443538"/>
          <p14:tracePt t="38893" x="6807200" y="5461000"/>
          <p14:tracePt t="38909" x="6961188" y="5478463"/>
          <p14:tracePt t="38926" x="7165975" y="5503863"/>
          <p14:tracePt t="38943" x="7304088" y="5511800"/>
          <p14:tracePt t="38943" x="7354888" y="5511800"/>
          <p14:tracePt t="38960" x="7432675" y="5511800"/>
          <p14:tracePt t="38976" x="7458075" y="5511800"/>
          <p14:tracePt t="38993" x="7475538" y="5494338"/>
          <p14:tracePt t="39010" x="7500938" y="5478463"/>
          <p14:tracePt t="39027" x="7586663" y="5443538"/>
          <p14:tracePt t="39043" x="7654925" y="5426075"/>
          <p14:tracePt t="39060" x="7775575" y="5426075"/>
          <p14:tracePt t="39077" x="7861300" y="5426075"/>
          <p14:tracePt t="39094" x="7912100" y="5426075"/>
          <p14:tracePt t="39110" x="7954963" y="5426075"/>
          <p14:tracePt t="39127" x="7980363" y="5426075"/>
          <p14:tracePt t="39127" x="7989888" y="5426075"/>
          <p14:tracePt t="39144" x="8032750" y="5418138"/>
          <p14:tracePt t="39160" x="8066088" y="5400675"/>
          <p14:tracePt t="39178" x="8118475" y="5400675"/>
          <p14:tracePt t="39194" x="8151813" y="5400675"/>
          <p14:tracePt t="39211" x="8186738" y="5400675"/>
          <p14:tracePt t="39227" x="8229600" y="5400675"/>
          <p14:tracePt t="39244" x="8264525" y="5400675"/>
          <p14:tracePt t="39261" x="8289925" y="5400675"/>
          <p14:tracePt t="39278" x="8315325" y="5375275"/>
          <p14:tracePt t="39294" x="8350250" y="5349875"/>
          <p14:tracePt t="39294" x="8366125" y="5340350"/>
          <p14:tracePt t="39312" x="8375650" y="5332413"/>
          <p14:tracePt t="39328" x="8418513" y="5307013"/>
          <p14:tracePt t="39345" x="8451850" y="5307013"/>
          <p14:tracePt t="39361" x="8478838" y="5297488"/>
          <p14:tracePt t="39378" x="8512175" y="5280025"/>
          <p14:tracePt t="39395" x="8537575" y="5264150"/>
          <p14:tracePt t="39412" x="8537575" y="5254625"/>
          <p14:tracePt t="39428" x="8547100" y="5237163"/>
          <p14:tracePt t="39445" x="8555038" y="5221288"/>
          <p14:tracePt t="39462" x="8564563" y="5221288"/>
          <p14:tracePt t="39479" x="8580438" y="5211763"/>
          <p14:tracePt t="39632" x="8580438" y="5203825"/>
          <p14:tracePt t="39640" x="8580438" y="5194300"/>
          <p14:tracePt t="39648" x="8537575" y="5168900"/>
          <p14:tracePt t="39648" x="8504238" y="5143500"/>
          <p14:tracePt t="39664" x="8375650" y="5075238"/>
          <p14:tracePt t="39680" x="8264525" y="5014913"/>
          <p14:tracePt t="39697" x="8186738" y="4997450"/>
          <p14:tracePt t="39713" x="8093075" y="4964113"/>
          <p14:tracePt t="39730" x="8050213" y="4937125"/>
          <p14:tracePt t="39747" x="8040688" y="4921250"/>
          <p14:tracePt t="39764" x="8032750" y="4921250"/>
          <p14:tracePt t="39781" x="8023225" y="4921250"/>
          <p14:tracePt t="39797" x="8007350" y="4911725"/>
          <p14:tracePt t="39815" x="7964488" y="4911725"/>
          <p14:tracePt t="39831" x="7843838" y="4911725"/>
          <p14:tracePt t="39848" x="7723188" y="4929188"/>
          <p14:tracePt t="39864" x="7561263" y="4929188"/>
          <p14:tracePt t="39881" x="7407275" y="4929188"/>
          <p14:tracePt t="39898" x="7321550" y="4921250"/>
          <p14:tracePt t="39915" x="7208838" y="4911725"/>
          <p14:tracePt t="39931" x="7107238" y="4911725"/>
          <p14:tracePt t="39948" x="6943725" y="4911725"/>
          <p14:tracePt t="39965" x="6772275" y="4921250"/>
          <p14:tracePt t="39982" x="6583363" y="4946650"/>
          <p14:tracePt t="39998" x="6421438" y="4997450"/>
          <p14:tracePt t="39998" x="6351588" y="5022850"/>
          <p14:tracePt t="40016" x="6283325" y="5057775"/>
          <p14:tracePt t="40032" x="6275388" y="5065713"/>
          <p14:tracePt t="40049" x="6283325" y="5065713"/>
          <p14:tracePt t="40065" x="6300788" y="5075238"/>
          <p14:tracePt t="40082" x="6308725" y="5083175"/>
          <p14:tracePt t="40099" x="6308725" y="5108575"/>
          <p14:tracePt t="40116" x="6300788" y="5143500"/>
          <p14:tracePt t="40133" x="6257925" y="5203825"/>
          <p14:tracePt t="40149" x="6180138" y="5280025"/>
          <p14:tracePt t="40166" x="6154738" y="5297488"/>
          <p14:tracePt t="40368" x="6154738" y="5289550"/>
          <p14:tracePt t="40384" x="6240463" y="5229225"/>
          <p14:tracePt t="40385" x="6326188" y="5100638"/>
          <p14:tracePt t="40400" x="6343650" y="5092700"/>
          <p14:tracePt t="40418" x="6351588" y="5092700"/>
          <p14:tracePt t="40472" x="6351588" y="5100638"/>
          <p14:tracePt t="40480" x="6335713" y="5100638"/>
          <p14:tracePt t="40484" x="6326188" y="5100638"/>
          <p14:tracePt t="40501" x="6308725" y="5100638"/>
          <p14:tracePt t="40518" x="6300788" y="5100638"/>
          <p14:tracePt t="40584" x="6300788" y="5108575"/>
          <p14:tracePt t="40624" x="6300788" y="5118100"/>
          <p14:tracePt t="40632" x="6300788" y="5126038"/>
          <p14:tracePt t="40641" x="6318250" y="5126038"/>
          <p14:tracePt t="40652" x="6343650" y="5143500"/>
          <p14:tracePt t="40669" x="6421438" y="5160963"/>
          <p14:tracePt t="40686" x="6523038" y="5186363"/>
          <p14:tracePt t="40702" x="6694488" y="5211763"/>
          <p14:tracePt t="40719" x="7004050" y="5272088"/>
          <p14:tracePt t="40736" x="7175500" y="5297488"/>
          <p14:tracePt t="40753" x="7294563" y="5314950"/>
          <p14:tracePt t="40769" x="7372350" y="5322888"/>
          <p14:tracePt t="40786" x="7389813" y="5322888"/>
          <p14:tracePt t="40803" x="7407275" y="5322888"/>
          <p14:tracePt t="40819" x="7432675" y="5322888"/>
          <p14:tracePt t="40837" x="7466013" y="5322888"/>
          <p14:tracePt t="40853" x="7561263" y="5332413"/>
          <p14:tracePt t="40870" x="7680325" y="5357813"/>
          <p14:tracePt t="40886" x="7851775" y="5392738"/>
          <p14:tracePt t="40886" x="7937500" y="5408613"/>
          <p14:tracePt t="40904" x="8093075" y="5426075"/>
          <p14:tracePt t="40920" x="8247063" y="5443538"/>
          <p14:tracePt t="40937" x="8340725" y="5461000"/>
          <p14:tracePt t="40953" x="8435975" y="5461000"/>
          <p14:tracePt t="40970" x="8494713" y="5461000"/>
          <p14:tracePt t="40987" x="8547100" y="5451475"/>
          <p14:tracePt t="41004" x="8589963" y="5435600"/>
          <p14:tracePt t="41020" x="8640763" y="5426075"/>
          <p14:tracePt t="41037" x="8675688" y="5392738"/>
          <p14:tracePt t="41054" x="8718550" y="5365750"/>
          <p14:tracePt t="41071" x="8761413" y="5340350"/>
          <p14:tracePt t="41088" x="8786813" y="5332413"/>
          <p14:tracePt t="41104" x="8804275" y="5322888"/>
          <p14:tracePt t="41121" x="8829675" y="5307013"/>
          <p14:tracePt t="41138" x="8847138" y="5297488"/>
          <p14:tracePt t="41155" x="8847138" y="5289550"/>
          <p14:tracePt t="41171" x="8855075" y="5272088"/>
          <p14:tracePt t="41188" x="8864600" y="5246688"/>
          <p14:tracePt t="41205" x="8872538" y="5229225"/>
          <p14:tracePt t="41222" x="8872538" y="5203825"/>
          <p14:tracePt t="41238" x="8897938" y="5168900"/>
          <p14:tracePt t="41255" x="8897938" y="5160963"/>
          <p14:tracePt t="41272" x="8897938" y="5143500"/>
          <p14:tracePt t="41289" x="8897938" y="5135563"/>
          <p14:tracePt t="41328" x="8880475" y="5118100"/>
          <p14:tracePt t="41336" x="8872538" y="5118100"/>
          <p14:tracePt t="41339" x="8837613" y="5100638"/>
          <p14:tracePt t="41356" x="8804275" y="5083175"/>
          <p14:tracePt t="41372" x="8761413" y="5075238"/>
          <p14:tracePt t="41389" x="8726488" y="5065713"/>
          <p14:tracePt t="41406" x="8693150" y="5049838"/>
          <p14:tracePt t="41423" x="8640763" y="5032375"/>
          <p14:tracePt t="41423" x="8597900" y="5022850"/>
          <p14:tracePt t="41440" x="8486775" y="5006975"/>
          <p14:tracePt t="41456" x="8332788" y="4989513"/>
          <p14:tracePt t="41473" x="8126413" y="4964113"/>
          <p14:tracePt t="41490" x="7904163" y="4964113"/>
          <p14:tracePt t="41507" x="7612063" y="4954588"/>
          <p14:tracePt t="41523" x="7432675" y="4954588"/>
          <p14:tracePt t="41540" x="7261225" y="4946650"/>
          <p14:tracePt t="41557" x="7192963" y="4937125"/>
          <p14:tracePt t="41574" x="7132638" y="4929188"/>
          <p14:tracePt t="41590" x="7011988" y="4921250"/>
          <p14:tracePt t="41607" x="6772275" y="4911725"/>
          <p14:tracePt t="41624" x="6565900" y="4911725"/>
          <p14:tracePt t="41641" x="6369050" y="4911725"/>
          <p14:tracePt t="41657" x="6172200" y="4911725"/>
          <p14:tracePt t="41674" x="6026150" y="4911725"/>
          <p14:tracePt t="41691" x="5940425" y="4911725"/>
          <p14:tracePt t="41708" x="5915025" y="4911725"/>
          <p14:tracePt t="41724" x="5880100" y="4921250"/>
          <p14:tracePt t="41741" x="5837238" y="4929188"/>
          <p14:tracePt t="41758" x="5778500" y="4954588"/>
          <p14:tracePt t="41774" x="5708650" y="4979988"/>
          <p14:tracePt t="41774" x="5657850" y="5014913"/>
          <p14:tracePt t="41792" x="5597525" y="5049838"/>
          <p14:tracePt t="41808" x="5554663" y="5092700"/>
          <p14:tracePt t="41825" x="5529263" y="5118100"/>
          <p14:tracePt t="41842" x="5521325" y="5135563"/>
          <p14:tracePt t="41859" x="5503863" y="5151438"/>
          <p14:tracePt t="41875" x="5494338" y="5160963"/>
          <p14:tracePt t="41892" x="5494338" y="5178425"/>
          <p14:tracePt t="41909" x="5486400" y="5186363"/>
          <p14:tracePt t="42727" x="5494338" y="5194300"/>
          <p14:tracePt t="42743" x="5494338" y="5203825"/>
          <p14:tracePt t="42746" x="5503863" y="5229225"/>
          <p14:tracePt t="42762" x="5521325" y="5264150"/>
          <p14:tracePt t="42779" x="5546725" y="5314950"/>
          <p14:tracePt t="42796" x="5572125" y="5340350"/>
          <p14:tracePt t="42813" x="5597525" y="5375275"/>
          <p14:tracePt t="42829" x="5607050" y="5383213"/>
          <p14:tracePt t="42829" x="5607050" y="5400675"/>
          <p14:tracePt t="42847" x="5622925" y="5408613"/>
          <p14:tracePt t="42864" x="5622925" y="5443538"/>
          <p14:tracePt t="42880" x="5640388" y="5494338"/>
          <p14:tracePt t="42896" x="5657850" y="5564188"/>
          <p14:tracePt t="42914" x="5675313" y="5632450"/>
          <p14:tracePt t="42930" x="5700713" y="5675313"/>
          <p14:tracePt t="42947" x="5700713" y="5683250"/>
          <p14:tracePt t="42999" x="5708650" y="5683250"/>
          <p14:tracePt t="43000" x="5708650" y="5675313"/>
          <p14:tracePt t="43071" x="5718175" y="5675313"/>
          <p14:tracePt t="43087" x="5726113" y="5683250"/>
          <p14:tracePt t="43096" x="5726113" y="5700713"/>
          <p14:tracePt t="43114" x="5735638" y="5700713"/>
          <p14:tracePt t="43131" x="5735638" y="5708650"/>
          <p14:tracePt t="43182" x="5735638" y="5718175"/>
          <p14:tracePt t="43190" x="5743575" y="5718175"/>
          <p14:tracePt t="43198" x="5761038" y="5718175"/>
          <p14:tracePt t="43215" x="5768975" y="5718175"/>
          <p14:tracePt t="43232" x="5794375" y="5692775"/>
          <p14:tracePt t="43248" x="5837238" y="5632450"/>
          <p14:tracePt t="43265" x="5889625" y="5511800"/>
          <p14:tracePt t="43282" x="5932488" y="5349875"/>
          <p14:tracePt t="43299" x="5975350" y="5168900"/>
          <p14:tracePt t="43315" x="6000750" y="4979988"/>
          <p14:tracePt t="43332" x="6008688" y="4878388"/>
          <p14:tracePt t="43349" x="6018213" y="4851400"/>
          <p14:tracePt t="43390" x="6018213" y="4868863"/>
          <p14:tracePt t="43398" x="6000750" y="5075238"/>
          <p14:tracePt t="43416" x="6000750" y="5254625"/>
          <p14:tracePt t="43432" x="6000750" y="5408613"/>
          <p14:tracePt t="43450" x="6008688" y="5546725"/>
          <p14:tracePt t="43466" x="6026150" y="5597525"/>
          <p14:tracePt t="43483" x="6026150" y="5607050"/>
          <p14:tracePt t="43518" x="6043613" y="5580063"/>
          <p14:tracePt t="43519" x="6051550" y="5546725"/>
          <p14:tracePt t="43533" x="6086475" y="5400675"/>
          <p14:tracePt t="43550" x="6146800" y="5083175"/>
          <p14:tracePt t="43567" x="6172200" y="4878388"/>
          <p14:tracePt t="43583" x="6180138" y="4808538"/>
          <p14:tracePt t="43622" x="6180138" y="4818063"/>
          <p14:tracePt t="43630" x="6180138" y="4843463"/>
          <p14:tracePt t="43638" x="6180138" y="5032375"/>
          <p14:tracePt t="43650" x="6180138" y="5221288"/>
          <p14:tracePt t="43667" x="6197600" y="5375275"/>
          <p14:tracePt t="43684" x="6207125" y="5408613"/>
          <p14:tracePt t="43701" x="6223000" y="5408613"/>
          <p14:tracePt t="43717" x="6257925" y="5349875"/>
          <p14:tracePt t="43734" x="6437313" y="5022850"/>
          <p14:tracePt t="43751" x="6618288" y="4722813"/>
          <p14:tracePt t="43768" x="6721475" y="4578350"/>
          <p14:tracePt t="43784" x="6746875" y="4551363"/>
          <p14:tracePt t="43822" x="6746875" y="4594225"/>
          <p14:tracePt t="43829" x="6746875" y="4664075"/>
          <p14:tracePt t="43835" x="6737350" y="4868863"/>
          <p14:tracePt t="43851" x="6737350" y="5022850"/>
          <p14:tracePt t="43869" x="6754813" y="5118100"/>
          <p14:tracePt t="43885" x="6764338" y="5118100"/>
          <p14:tracePt t="43902" x="6797675" y="5092700"/>
          <p14:tracePt t="43918" x="6908800" y="4843463"/>
          <p14:tracePt t="43935" x="6986588" y="4560888"/>
          <p14:tracePt t="43952" x="7037388" y="4346575"/>
          <p14:tracePt t="43969" x="7054850" y="4243388"/>
          <p14:tracePt t="44014" x="7054850" y="4286250"/>
          <p14:tracePt t="44021" x="7029450" y="4414838"/>
          <p14:tracePt t="44036" x="7011988" y="4611688"/>
          <p14:tracePt t="44052" x="6994525" y="4818063"/>
          <p14:tracePt t="44069" x="6994525" y="4894263"/>
          <p14:tracePt t="44069" x="6994525" y="4911725"/>
          <p14:tracePt t="44086" x="7004050" y="4911725"/>
          <p14:tracePt t="44103" x="7029450" y="4851400"/>
          <p14:tracePt t="44120" x="7097713" y="4664075"/>
          <p14:tracePt t="44136" x="7150100" y="4422775"/>
          <p14:tracePt t="44153" x="7165975" y="4278313"/>
          <p14:tracePt t="44170" x="7165975" y="4235450"/>
          <p14:tracePt t="44206" x="7165975" y="4268788"/>
          <p14:tracePt t="44207" x="7165975" y="4329113"/>
          <p14:tracePt t="44220" x="7165975" y="4560888"/>
          <p14:tracePt t="44237" x="7200900" y="4757738"/>
          <p14:tracePt t="44254" x="7286625" y="4937125"/>
          <p14:tracePt t="44270" x="7304088" y="4946650"/>
          <p14:tracePt t="44287" x="7354888" y="4878388"/>
          <p14:tracePt t="44304" x="7397750" y="4714875"/>
          <p14:tracePt t="44321" x="7458075" y="4483100"/>
          <p14:tracePt t="44337" x="7483475" y="4354513"/>
          <p14:tracePt t="44354" x="7483475" y="4321175"/>
          <p14:tracePt t="44391" x="7483475" y="4354513"/>
          <p14:tracePt t="44391" x="7483475" y="4397375"/>
          <p14:tracePt t="44404" x="7483475" y="4586288"/>
          <p14:tracePt t="44421" x="7518400" y="4732338"/>
          <p14:tracePt t="44421" x="7526338" y="4783138"/>
          <p14:tracePt t="44438" x="7535863" y="4818063"/>
          <p14:tracePt t="44455" x="7543800" y="4818063"/>
          <p14:tracePt t="44472" x="7551738" y="4792663"/>
          <p14:tracePt t="44488" x="7578725" y="4672013"/>
          <p14:tracePt t="44505" x="7604125" y="4535488"/>
          <p14:tracePt t="44522" x="7629525" y="4432300"/>
          <p14:tracePt t="44539" x="7629525" y="4414838"/>
          <p14:tracePt t="44574" x="7629525" y="4422775"/>
          <p14:tracePt t="44575" x="7621588" y="4475163"/>
          <p14:tracePt t="44589" x="7612063" y="4586288"/>
          <p14:tracePt t="44606" x="7612063" y="4826000"/>
          <p14:tracePt t="44622" x="7621588" y="4894263"/>
          <p14:tracePt t="44639" x="7621588" y="4903788"/>
          <p14:tracePt t="44678" x="7637463" y="4894263"/>
          <p14:tracePt t="44686" x="7646988" y="4860925"/>
          <p14:tracePt t="44691" x="7680325" y="4765675"/>
          <p14:tracePt t="44706" x="7740650" y="4611688"/>
          <p14:tracePt t="44723" x="7783513" y="4508500"/>
          <p14:tracePt t="44739" x="7793038" y="4483100"/>
          <p14:tracePt t="44782" x="7793038" y="4518025"/>
          <p14:tracePt t="44790" x="7793038" y="4568825"/>
          <p14:tracePt t="44791" x="7793038" y="4714875"/>
          <p14:tracePt t="44807" x="7843838" y="4886325"/>
          <p14:tracePt t="44824" x="7894638" y="4964113"/>
          <p14:tracePt t="44840" x="7964488" y="5006975"/>
          <p14:tracePt t="44857" x="8032750" y="4997450"/>
          <p14:tracePt t="44873" x="8161338" y="4878388"/>
          <p14:tracePt t="44891" x="8237538" y="4722813"/>
          <p14:tracePt t="44908" x="8280400" y="4551363"/>
          <p14:tracePt t="44924" x="8280400" y="4475163"/>
          <p14:tracePt t="44941" x="8280400" y="4465638"/>
          <p14:tracePt t="44958" x="8255000" y="4492625"/>
          <p14:tracePt t="44974" x="8221663" y="4775200"/>
          <p14:tracePt t="44991" x="8229600" y="4979988"/>
          <p14:tracePt t="45008" x="8289925" y="5168900"/>
          <p14:tracePt t="45025" x="8340725" y="5229225"/>
          <p14:tracePt t="45042" x="8393113" y="5237163"/>
          <p14:tracePt t="45058" x="8443913" y="5186363"/>
          <p14:tracePt t="45075" x="8512175" y="5075238"/>
          <p14:tracePt t="45091" x="8555038" y="4964113"/>
          <p14:tracePt t="45108" x="8555038" y="4903788"/>
          <p14:tracePt t="45150" x="8555038" y="4911725"/>
          <p14:tracePt t="45158" x="8555038" y="5022850"/>
          <p14:tracePt t="45176" x="8580438" y="5126038"/>
          <p14:tracePt t="45192" x="8607425" y="5178425"/>
          <p14:tracePt t="45238" x="8615363" y="5178425"/>
          <p14:tracePt t="45246" x="8615363" y="5151438"/>
          <p14:tracePt t="45262" x="8615363" y="5126038"/>
          <p14:tracePt t="45276" x="8615363" y="5092700"/>
          <p14:tracePt t="45292" x="8615363" y="5083175"/>
          <p14:tracePt t="45350" x="8623300" y="5083175"/>
          <p14:tracePt t="46912" x="8615363" y="5083175"/>
          <p14:tracePt t="46919" x="8580438" y="5092700"/>
          <p14:tracePt t="46937" x="8537575" y="5108575"/>
          <p14:tracePt t="46953" x="8486775" y="5118100"/>
          <p14:tracePt t="46970" x="8435975" y="5118100"/>
          <p14:tracePt t="46986" x="8383588" y="5118100"/>
          <p14:tracePt t="47003" x="8297863" y="5118100"/>
          <p14:tracePt t="47020" x="8237538" y="5118100"/>
          <p14:tracePt t="47037" x="8161338" y="5100638"/>
          <p14:tracePt t="47053" x="8093075" y="5083175"/>
          <p14:tracePt t="47070" x="8050213" y="5083175"/>
          <p14:tracePt t="47087" x="7997825" y="5083175"/>
          <p14:tracePt t="47103" x="7964488" y="5083175"/>
          <p14:tracePt t="47120" x="7912100" y="5100638"/>
          <p14:tracePt t="47137" x="7843838" y="5108575"/>
          <p14:tracePt t="47154" x="7793038" y="5108575"/>
          <p14:tracePt t="47170" x="7723188" y="5108575"/>
          <p14:tracePt t="47187" x="7664450" y="5108575"/>
          <p14:tracePt t="47204" x="7629525" y="5108575"/>
          <p14:tracePt t="47221" x="7604125" y="5118100"/>
          <p14:tracePt t="47237" x="7594600" y="5126038"/>
          <p14:tracePt t="47254" x="7578725" y="5126038"/>
          <p14:tracePt t="47271" x="7569200" y="5135563"/>
          <p14:tracePt t="47288" x="7551738" y="5135563"/>
          <p14:tracePt t="47304" x="7543800" y="5151438"/>
          <p14:tracePt t="47321" x="7518400" y="5151438"/>
          <p14:tracePt t="47338" x="7493000" y="5160963"/>
          <p14:tracePt t="47355" x="7475538" y="5168900"/>
          <p14:tracePt t="47372" x="7466013" y="5178425"/>
          <p14:tracePt t="47388" x="7450138" y="5186363"/>
          <p14:tracePt t="47405" x="7432675" y="5203825"/>
          <p14:tracePt t="47422" x="7389813" y="5221288"/>
          <p14:tracePt t="47439" x="7337425" y="5246688"/>
          <p14:tracePt t="47455" x="7278688" y="5280025"/>
          <p14:tracePt t="47472" x="7226300" y="5314950"/>
          <p14:tracePt t="47489" x="7192963" y="5349875"/>
          <p14:tracePt t="47506" x="7165975" y="5383213"/>
          <p14:tracePt t="47522" x="7140575" y="5426075"/>
          <p14:tracePt t="47539" x="7107238" y="5478463"/>
          <p14:tracePt t="47556" x="7064375" y="5521325"/>
          <p14:tracePt t="47573" x="7029450" y="5554663"/>
          <p14:tracePt t="47589" x="6986588" y="5607050"/>
          <p14:tracePt t="47606" x="6951663" y="5649913"/>
          <p14:tracePt t="47623" x="6900863" y="5692775"/>
          <p14:tracePt t="47640" x="6865938" y="5718175"/>
          <p14:tracePt t="47656" x="6858000" y="5726113"/>
          <p14:tracePt t="47673" x="6850063" y="5735638"/>
          <p14:tracePt t="47690" x="6840538" y="5735638"/>
          <p14:tracePt t="47706" x="6832600" y="5743575"/>
          <p14:tracePt t="47724" x="6815138" y="5751513"/>
          <p14:tracePt t="47740" x="6780213" y="5751513"/>
          <p14:tracePt t="47757" x="6754813" y="5751513"/>
          <p14:tracePt t="47773" x="6729413" y="5761038"/>
          <p14:tracePt t="47791" x="6694488" y="5778500"/>
          <p14:tracePt t="47807" x="6643688" y="5786438"/>
          <p14:tracePt t="47824" x="6608763" y="5803900"/>
          <p14:tracePt t="47841" x="6575425" y="5803900"/>
          <p14:tracePt t="47858" x="6565900" y="5803900"/>
          <p14:tracePt t="47874" x="6540500" y="5803900"/>
          <p14:tracePt t="47891" x="6515100" y="5803900"/>
          <p14:tracePt t="47908" x="6497638" y="5803900"/>
          <p14:tracePt t="47925" x="6464300" y="5803900"/>
          <p14:tracePt t="47942" x="6429375" y="5803900"/>
          <p14:tracePt t="47958" x="6386513" y="5786438"/>
          <p14:tracePt t="47975" x="6343650" y="5786438"/>
          <p14:tracePt t="47992" x="6326188" y="5786438"/>
          <p14:tracePt t="48008" x="6308725" y="5786438"/>
          <p14:tracePt t="48025" x="6292850" y="5786438"/>
          <p14:tracePt t="48071" x="6283325" y="5786438"/>
          <p14:tracePt t="48079" x="6275388" y="5786438"/>
          <p14:tracePt t="48099" x="6265863" y="5786438"/>
          <p14:tracePt t="48109" x="6249988" y="5786438"/>
          <p14:tracePt t="48125" x="6240463" y="5786438"/>
          <p14:tracePt t="48142" x="6215063" y="5786438"/>
          <p14:tracePt t="48159" x="6189663" y="5794375"/>
          <p14:tracePt t="48176" x="6164263" y="5794375"/>
          <p14:tracePt t="48192" x="6146800" y="5794375"/>
          <p14:tracePt t="48210" x="6129338" y="5794375"/>
          <p14:tracePt t="48247" x="6121400" y="5794375"/>
          <p14:tracePt t="48276" x="6111875" y="5794375"/>
          <p14:tracePt t="48277" x="6103938" y="5786438"/>
          <p14:tracePt t="48293" x="6094413" y="5786438"/>
          <p14:tracePt t="48310" x="6086475" y="5768975"/>
          <p14:tracePt t="48326" x="6069013" y="5761038"/>
          <p14:tracePt t="48344" x="6069013" y="5735638"/>
          <p14:tracePt t="48360" x="6061075" y="5708650"/>
          <p14:tracePt t="48377" x="6051550" y="5683250"/>
          <p14:tracePt t="48394" x="6035675" y="5640388"/>
          <p14:tracePt t="48410" x="6008688" y="5607050"/>
          <p14:tracePt t="48427" x="5992813" y="5580063"/>
          <p14:tracePt t="48444" x="5975350" y="5554663"/>
          <p14:tracePt t="48461" x="5975350" y="5521325"/>
          <p14:tracePt t="48477" x="5975350" y="5494338"/>
          <p14:tracePt t="48494" x="5975350" y="5451475"/>
          <p14:tracePt t="48511" x="5975350" y="5383213"/>
          <p14:tracePt t="48528" x="5975350" y="5332413"/>
          <p14:tracePt t="48544" x="5957888" y="5254625"/>
          <p14:tracePt t="48561" x="5932488" y="5186363"/>
          <p14:tracePt t="48578" x="5907088" y="5108575"/>
          <p14:tracePt t="48595" x="5889625" y="5040313"/>
          <p14:tracePt t="48611" x="5880100" y="4997450"/>
          <p14:tracePt t="48628" x="5880100" y="4937125"/>
          <p14:tracePt t="48645" x="5880100" y="4878388"/>
          <p14:tracePt t="48662" x="5880100" y="4818063"/>
          <p14:tracePt t="48678" x="5880100" y="4740275"/>
          <p14:tracePt t="48696" x="5880100" y="4697413"/>
          <p14:tracePt t="48712" x="5880100" y="4672013"/>
          <p14:tracePt t="48729" x="5880100" y="4654550"/>
          <p14:tracePt t="48746" x="5880100" y="4646613"/>
          <p14:tracePt t="48870" x="5880100" y="4654550"/>
          <p14:tracePt t="49015" x="5880100" y="4664075"/>
          <p14:tracePt t="49029" x="5872163" y="4679950"/>
          <p14:tracePt t="49048" x="5872163" y="4689475"/>
          <p14:tracePt t="49065" x="5872163" y="4697413"/>
          <p14:tracePt t="49271" x="5872163" y="4706938"/>
          <p14:tracePt t="49304" x="5872163" y="4714875"/>
          <p14:tracePt t="49327" x="5872163" y="4722813"/>
          <p14:tracePt t="49352" x="5872163" y="4732338"/>
          <p14:tracePt t="49353" x="5872163" y="4740275"/>
          <p14:tracePt t="49366" x="5872163" y="4749800"/>
          <p14:tracePt t="49382" x="5864225" y="4765675"/>
          <p14:tracePt t="49399" x="5846763" y="4808538"/>
          <p14:tracePt t="49416" x="5829300" y="4868863"/>
          <p14:tracePt t="49432" x="5794375" y="4946650"/>
          <p14:tracePt t="49450" x="5743575" y="5065713"/>
          <p14:tracePt t="49466" x="5675313" y="5186363"/>
          <p14:tracePt t="49483" x="5607050" y="5349875"/>
          <p14:tracePt t="49499" x="5529263" y="5478463"/>
          <p14:tracePt t="49517" x="5443538" y="5614988"/>
          <p14:tracePt t="49533" x="5408613" y="5708650"/>
          <p14:tracePt t="49550" x="5349875" y="5811838"/>
          <p14:tracePt t="49567" x="5280025" y="5957888"/>
          <p14:tracePt t="49584" x="5221288" y="6051550"/>
          <p14:tracePt t="49600" x="5168900" y="6137275"/>
          <p14:tracePt t="49617" x="5126038" y="6197600"/>
          <p14:tracePt t="49633" x="5092700" y="6249988"/>
          <p14:tracePt t="49651" x="5040313" y="6308725"/>
          <p14:tracePt t="49667" x="4946650" y="6386513"/>
          <p14:tracePt t="49684" x="4800600" y="6480175"/>
          <p14:tracePt t="49701" x="4672013" y="6565900"/>
          <p14:tracePt t="49717" x="4543425" y="6651625"/>
          <p14:tracePt t="49734" x="4483100" y="6704013"/>
          <p14:tracePt t="49751" x="4465638" y="6721475"/>
          <p14:tracePt t="49807" x="4465638" y="6711950"/>
          <p14:tracePt t="49815" x="4465638" y="6704013"/>
          <p14:tracePt t="49823" x="4465638" y="6686550"/>
          <p14:tracePt t="49835" x="4465638" y="6678613"/>
          <p14:tracePt t="49851" x="4457700" y="6669088"/>
          <p14:tracePt t="49869" x="4449763" y="6669088"/>
          <p14:tracePt t="49885" x="4440238" y="6669088"/>
          <p14:tracePt t="49902" x="4422775" y="6669088"/>
          <p14:tracePt t="49918" x="4414838" y="6669088"/>
          <p14:tracePt t="49975" x="4406900" y="6669088"/>
          <p14:tracePt t="49999" x="4406900" y="6661150"/>
          <p14:tracePt t="50019" x="4406900" y="6651625"/>
          <p14:tracePt t="50020" x="4406900" y="6643688"/>
          <p14:tracePt t="50036" x="4397375" y="6618288"/>
          <p14:tracePt t="50053" x="4397375" y="6592888"/>
          <p14:tracePt t="50069" x="4389438" y="6565900"/>
          <p14:tracePt t="50086" x="4379913" y="6523038"/>
          <p14:tracePt t="50103" x="4371975" y="6489700"/>
          <p14:tracePt t="50120" x="4364038" y="6480175"/>
          <p14:tracePt t="50351" x="4364038" y="6472238"/>
          <p14:tracePt t="50362" x="4379913" y="6472238"/>
          <p14:tracePt t="50371" x="4422775" y="6472238"/>
          <p14:tracePt t="50388" x="4483100" y="6480175"/>
          <p14:tracePt t="50405" x="4551363" y="6489700"/>
          <p14:tracePt t="50421" x="4603750" y="6507163"/>
          <p14:tracePt t="50438" x="4621213" y="6507163"/>
          <p14:tracePt t="50455" x="4646613" y="6507163"/>
          <p14:tracePt t="50472" x="4664075" y="6507163"/>
          <p14:tracePt t="50488" x="4697413" y="6507163"/>
          <p14:tracePt t="50505" x="4757738" y="6489700"/>
          <p14:tracePt t="50522" x="4851400" y="6480175"/>
          <p14:tracePt t="50539" x="4972050" y="6472238"/>
          <p14:tracePt t="50555" x="5057775" y="6464300"/>
          <p14:tracePt t="50572" x="5083175" y="6454775"/>
          <p14:tracePt t="50589" x="5083175" y="6446838"/>
          <p14:tracePt t="51095" x="5092700" y="6437313"/>
          <p14:tracePt t="51095" x="5100638" y="6421438"/>
          <p14:tracePt t="51112" x="5135563" y="6394450"/>
          <p14:tracePt t="51113" x="5160963" y="6361113"/>
          <p14:tracePt t="51125" x="5264150" y="6275388"/>
          <p14:tracePt t="51143" x="5392738" y="6137275"/>
          <p14:tracePt t="51159" x="5511800" y="5983288"/>
          <p14:tracePt t="51176" x="5589588" y="5846763"/>
          <p14:tracePt t="51192" x="5649913" y="5708650"/>
          <p14:tracePt t="51209" x="5692775" y="5580063"/>
          <p14:tracePt t="51226" x="5708650" y="5494338"/>
          <p14:tracePt t="51242" x="5743575" y="5392738"/>
          <p14:tracePt t="51259" x="5768975" y="5322888"/>
          <p14:tracePt t="51276" x="5811838" y="5254625"/>
          <p14:tracePt t="51293" x="5837238" y="5211763"/>
          <p14:tracePt t="51310" x="5846763" y="5186363"/>
          <p14:tracePt t="51327" x="5854700" y="5168900"/>
          <p14:tracePt t="51343" x="5854700" y="5143500"/>
          <p14:tracePt t="51360" x="5864225" y="5126038"/>
          <p14:tracePt t="51376" x="5872163" y="5100638"/>
          <p14:tracePt t="51393" x="5897563" y="5065713"/>
          <p14:tracePt t="51410" x="5932488" y="5032375"/>
          <p14:tracePt t="51427" x="5949950" y="4989513"/>
          <p14:tracePt t="51443" x="5975350" y="4946650"/>
          <p14:tracePt t="51461" x="5992813" y="4894263"/>
          <p14:tracePt t="51477" x="6008688" y="4851400"/>
          <p14:tracePt t="51494" x="6026150" y="4835525"/>
          <p14:tracePt t="51510" x="6035675" y="4826000"/>
          <p14:tracePt t="51847" x="6043613" y="4826000"/>
          <p14:tracePt t="51879" x="6051550" y="4826000"/>
          <p14:tracePt t="51919" x="6061075" y="4826000"/>
          <p14:tracePt t="51933" x="6069013" y="4818063"/>
          <p14:tracePt t="51946" x="6078538" y="4818063"/>
          <p14:tracePt t="52279" x="6086475" y="4818063"/>
          <p14:tracePt t="52319" x="6094413" y="4818063"/>
          <p14:tracePt t="52331" x="6094413" y="4808538"/>
          <p14:tracePt t="52448" x="6103938" y="4808538"/>
          <p14:tracePt t="52768" x="6103938" y="4818063"/>
          <p14:tracePt t="54071" x="6094413" y="4818063"/>
          <p14:tracePt t="54073" x="6094413" y="4792663"/>
          <p14:tracePt t="54091" x="6086475" y="4749800"/>
          <p14:tracePt t="54109" x="6069013" y="4706938"/>
          <p14:tracePt t="54125" x="6061075" y="4637088"/>
          <p14:tracePt t="54142" x="6061075" y="4594225"/>
          <p14:tracePt t="54158" x="6051550" y="4535488"/>
          <p14:tracePt t="54176" x="6051550" y="4508500"/>
          <p14:tracePt t="54192" x="6051550" y="4492625"/>
          <p14:tracePt t="54209" x="6051550" y="4483100"/>
          <p14:tracePt t="54225" x="6051550" y="4475163"/>
          <p14:tracePt t="54295" x="6051550" y="4483100"/>
          <p14:tracePt t="54296" x="6051550" y="4492625"/>
          <p14:tracePt t="54309" x="6051550" y="4508500"/>
          <p14:tracePt t="54326" x="6051550" y="4525963"/>
          <p14:tracePt t="54342" x="6051550" y="4535488"/>
          <p14:tracePt t="54487" x="6061075" y="4535488"/>
          <p14:tracePt t="54495" x="6069013" y="4551363"/>
          <p14:tracePt t="54497" x="6094413" y="4568825"/>
          <p14:tracePt t="54510" x="6275388" y="4689475"/>
          <p14:tracePt t="54528" x="6421438" y="4757738"/>
          <p14:tracePt t="54544" x="6575425" y="4826000"/>
          <p14:tracePt t="54561" x="6704013" y="4868863"/>
          <p14:tracePt t="54577" x="6754813" y="4878388"/>
          <p14:tracePt t="54594" x="6764338" y="4878388"/>
          <p14:tracePt t="54631" x="6746875" y="4878388"/>
          <p14:tracePt t="54633" x="6721475" y="4878388"/>
          <p14:tracePt t="54645" x="6651625" y="4851400"/>
          <p14:tracePt t="54661" x="6592888" y="4826000"/>
          <p14:tracePt t="54678" x="6575425" y="4826000"/>
          <p14:tracePt t="54735" x="6583363" y="4826000"/>
          <p14:tracePt t="54745" x="6600825" y="4826000"/>
          <p14:tracePt t="54746" x="6643688" y="4818063"/>
          <p14:tracePt t="54762" x="6704013" y="4818063"/>
          <p14:tracePt t="54779" x="6754813" y="4818063"/>
          <p14:tracePt t="54795" x="6797675" y="4818063"/>
          <p14:tracePt t="54813" x="6807200" y="4818063"/>
          <p14:tracePt t="54856" x="6807200" y="4826000"/>
          <p14:tracePt t="54895" x="6815138" y="4826000"/>
          <p14:tracePt t="54900" x="6823075" y="4826000"/>
          <p14:tracePt t="54912" x="6832600" y="4826000"/>
          <p14:tracePt t="54929" x="6858000" y="4826000"/>
          <p14:tracePt t="54946" x="6875463" y="4826000"/>
          <p14:tracePt t="54963" x="6918325" y="4826000"/>
          <p14:tracePt t="54979" x="6969125" y="4835525"/>
          <p14:tracePt t="54996" x="7080250" y="4851400"/>
          <p14:tracePt t="55013" x="7183438" y="4868863"/>
          <p14:tracePt t="55030" x="7329488" y="4886325"/>
          <p14:tracePt t="55047" x="7450138" y="4894263"/>
          <p14:tracePt t="55063" x="7483475" y="4894263"/>
          <p14:tracePt t="55080" x="7500938" y="4894263"/>
          <p14:tracePt t="55097" x="7518400" y="4894263"/>
          <p14:tracePt t="55113" x="7543800" y="4894263"/>
          <p14:tracePt t="55130" x="7612063" y="4894263"/>
          <p14:tracePt t="55147" x="7707313" y="4921250"/>
          <p14:tracePt t="55164" x="7808913" y="4954588"/>
          <p14:tracePt t="55180" x="7954963" y="4979988"/>
          <p14:tracePt t="55197" x="8040688" y="4989513"/>
          <p14:tracePt t="55214" x="8101013" y="4989513"/>
          <p14:tracePt t="55214" x="8118475" y="4989513"/>
          <p14:tracePt t="55231" x="8161338" y="4989513"/>
          <p14:tracePt t="55247" x="8194675" y="4972050"/>
          <p14:tracePt t="55264" x="8247063" y="4972050"/>
          <p14:tracePt t="55281" x="8323263" y="4964113"/>
          <p14:tracePt t="55298" x="8418513" y="4954588"/>
          <p14:tracePt t="55315" x="8521700" y="4937125"/>
          <p14:tracePt t="55331" x="8580438" y="4921250"/>
          <p14:tracePt t="55348" x="8623300" y="4903788"/>
          <p14:tracePt t="55364" x="8640763" y="4894263"/>
          <p14:tracePt t="55382" x="8650288" y="4886325"/>
          <p14:tracePt t="55398" x="8650288" y="4868863"/>
          <p14:tracePt t="55415" x="8658225" y="4868863"/>
          <p14:tracePt t="55432" x="8666163" y="4868863"/>
          <p14:tracePt t="55449" x="8675688" y="4868863"/>
          <p14:tracePt t="55465" x="8683625" y="4868863"/>
          <p14:tracePt t="55482" x="8701088" y="4868863"/>
          <p14:tracePt t="55499" x="8709025" y="4868863"/>
          <p14:tracePt t="55903" x="8709025" y="4878388"/>
          <p14:tracePt t="55927" x="8709025" y="4886325"/>
          <p14:tracePt t="55935" x="8693150" y="4886325"/>
          <p14:tracePt t="55943" x="8607425" y="4921250"/>
          <p14:tracePt t="55952" x="8443913" y="4979988"/>
          <p14:tracePt t="55968" x="8066088" y="5108575"/>
          <p14:tracePt t="55985" x="7612063" y="5307013"/>
          <p14:tracePt t="56002" x="7132638" y="5537200"/>
          <p14:tracePt t="56019" x="6865938" y="5708650"/>
          <p14:tracePt t="56035" x="6711950" y="5821363"/>
          <p14:tracePt t="56053" x="6626225" y="5907088"/>
          <p14:tracePt t="56069" x="6592888" y="5940425"/>
          <p14:tracePt t="56085" x="6565900" y="5957888"/>
          <p14:tracePt t="56102" x="6523038" y="5957888"/>
          <p14:tracePt t="56119" x="6472238" y="5940425"/>
          <p14:tracePt t="56135" x="6394450" y="5889625"/>
          <p14:tracePt t="56152" x="6240463" y="5811838"/>
          <p14:tracePt t="56169" x="6086475" y="5735638"/>
          <p14:tracePt t="56186" x="5915025" y="5675313"/>
          <p14:tracePt t="56202" x="5811838" y="5640388"/>
          <p14:tracePt t="56219" x="5726113" y="5614988"/>
          <p14:tracePt t="56236" x="5718175" y="5607050"/>
          <p14:tracePt t="56253" x="5718175" y="5597525"/>
          <p14:tracePt t="56269" x="5726113" y="5580063"/>
          <p14:tracePt t="56286" x="5735638" y="5554663"/>
          <p14:tracePt t="56303" x="5751513" y="5537200"/>
          <p14:tracePt t="56320" x="5751513" y="5521325"/>
          <p14:tracePt t="56337" x="5751513" y="5511800"/>
          <p14:tracePt t="56375" x="5751513" y="5503863"/>
          <p14:tracePt t="56423" x="5761038" y="5503863"/>
          <p14:tracePt t="56439" x="5761038" y="5494338"/>
          <p14:tracePt t="56511" x="5768975" y="5486400"/>
          <p14:tracePt t="56544" x="5778500" y="5486400"/>
          <p14:tracePt t="56545" x="5778500" y="5478463"/>
          <p14:tracePt t="56554" x="5786438" y="5478463"/>
          <p14:tracePt t="56572" x="5786438" y="5468938"/>
          <p14:tracePt t="56767" x="5794375" y="5468938"/>
          <p14:tracePt t="56839" x="5803900" y="5468938"/>
          <p14:tracePt t="56856" x="5811838" y="5468938"/>
          <p14:tracePt t="56857" x="5829300" y="5468938"/>
          <p14:tracePt t="56873" x="5854700" y="5468938"/>
          <p14:tracePt t="56890" x="5880100" y="5461000"/>
          <p14:tracePt t="56906" x="5907088" y="5451475"/>
          <p14:tracePt t="56924" x="5940425" y="5443538"/>
          <p14:tracePt t="56940" x="5983288" y="5426075"/>
          <p14:tracePt t="56957" x="6051550" y="5418138"/>
          <p14:tracePt t="56974" x="6137275" y="5408613"/>
          <p14:tracePt t="56990" x="6369050" y="5408613"/>
          <p14:tracePt t="57007" x="6557963" y="5426075"/>
          <p14:tracePt t="57024" x="6764338" y="5443538"/>
          <p14:tracePt t="57041" x="6883400" y="5451475"/>
          <p14:tracePt t="57057" x="6943725" y="5451475"/>
          <p14:tracePt t="57074" x="6969125" y="5451475"/>
          <p14:tracePt t="57090" x="6986588" y="5451475"/>
          <p14:tracePt t="57108" x="7037388" y="5461000"/>
          <p14:tracePt t="57124" x="7132638" y="5478463"/>
          <p14:tracePt t="57141" x="7346950" y="5521325"/>
          <p14:tracePt t="57157" x="7561263" y="5589588"/>
          <p14:tracePt t="57175" x="7929563" y="5692775"/>
          <p14:tracePt t="57191" x="8075613" y="5726113"/>
          <p14:tracePt t="57208" x="8143875" y="5743575"/>
          <p14:tracePt t="57224" x="8161338" y="5751513"/>
          <p14:tracePt t="57271" x="8169275" y="5751513"/>
          <p14:tracePt t="57463" x="8161338" y="5751513"/>
          <p14:tracePt t="57476" x="8135938" y="5761038"/>
          <p14:tracePt t="57479" x="8058150" y="5786438"/>
          <p14:tracePt t="57493" x="7904163" y="5821363"/>
          <p14:tracePt t="57509" x="7604125" y="5854700"/>
          <p14:tracePt t="57509" x="7380288" y="5864225"/>
          <p14:tracePt t="57527" x="6729413" y="5880100"/>
          <p14:tracePt t="57543" x="6137275" y="5880100"/>
          <p14:tracePt t="57560" x="5657850" y="5880100"/>
          <p14:tracePt t="57577" x="5194300" y="5872163"/>
          <p14:tracePt t="57593" x="4997450" y="5872163"/>
          <p14:tracePt t="57610" x="4868863" y="5872163"/>
          <p14:tracePt t="57627" x="4826000" y="5880100"/>
          <p14:tracePt t="57644" x="4818063" y="5880100"/>
          <p14:tracePt t="57660" x="4808538" y="5880100"/>
          <p14:tracePt t="57677" x="4800600" y="5880100"/>
          <p14:tracePt t="57694" x="4740275" y="5837238"/>
          <p14:tracePt t="57711" x="4679950" y="5811838"/>
          <p14:tracePt t="57727" x="4568825" y="5794375"/>
          <p14:tracePt t="57744" x="4432300" y="5794375"/>
          <p14:tracePt t="57761" x="4225925" y="5794375"/>
          <p14:tracePt t="57778" x="4029075" y="5837238"/>
          <p14:tracePt t="57794" x="3832225" y="5880100"/>
          <p14:tracePt t="57811" x="3694113" y="5889625"/>
          <p14:tracePt t="57828" x="3643313" y="5889625"/>
          <p14:tracePt t="57845" x="3635375" y="5864225"/>
          <p14:tracePt t="57861" x="3617913" y="5803900"/>
          <p14:tracePt t="57861" x="3608388" y="5778500"/>
          <p14:tracePt t="57879" x="3592513" y="5726113"/>
          <p14:tracePt t="57895" x="3565525" y="5683250"/>
          <p14:tracePt t="57912" x="3514725" y="5665788"/>
          <p14:tracePt t="57928" x="3436938" y="5665788"/>
          <p14:tracePt t="57945" x="3368675" y="5675313"/>
          <p14:tracePt t="57962" x="3282950" y="5692775"/>
          <p14:tracePt t="57979" x="3249613" y="5708650"/>
          <p14:tracePt t="58039" x="3257550" y="5675313"/>
          <p14:tracePt t="58045" x="3265488" y="5632450"/>
          <p14:tracePt t="58063" x="3282950" y="5572125"/>
          <p14:tracePt t="58079" x="3292475" y="5546725"/>
          <p14:tracePt t="58159" x="3300413" y="5546725"/>
          <p14:tracePt t="58183" x="3308350" y="5537200"/>
          <p14:tracePt t="58199" x="3317875" y="5537200"/>
          <p14:tracePt t="58199" x="3317875" y="5529263"/>
          <p14:tracePt t="58213" x="3317875" y="5521325"/>
          <p14:tracePt t="58230" x="3317875" y="5511800"/>
          <p14:tracePt t="58247" x="3325813" y="5503863"/>
          <p14:tracePt t="58287" x="3325813" y="5494338"/>
          <p14:tracePt t="58295" x="3343275" y="5494338"/>
          <p14:tracePt t="58303" x="3360738" y="5486400"/>
          <p14:tracePt t="58314" x="3403600" y="5486400"/>
          <p14:tracePt t="58330" x="3454400" y="5478463"/>
          <p14:tracePt t="58348" x="3497263" y="5478463"/>
          <p14:tracePt t="58364" x="3540125" y="5468938"/>
          <p14:tracePt t="58381" x="3592513" y="5461000"/>
          <p14:tracePt t="58397" x="3643313" y="5461000"/>
          <p14:tracePt t="58397" x="3660775" y="5461000"/>
          <p14:tracePt t="58415" x="3703638" y="5486400"/>
          <p14:tracePt t="58431" x="3746500" y="5511800"/>
          <p14:tracePt t="58448" x="3779838" y="5564188"/>
          <p14:tracePt t="58464" x="3789363" y="5597525"/>
          <p14:tracePt t="58482" x="3797300" y="5607050"/>
          <p14:tracePt t="58559" x="3797300" y="5597525"/>
          <p14:tracePt t="58567" x="3797300" y="5580063"/>
          <p14:tracePt t="58567" x="3797300" y="5572125"/>
          <p14:tracePt t="58583" x="3789363" y="5564188"/>
          <p14:tracePt t="58599" x="3789363" y="5537200"/>
          <p14:tracePt t="58616" x="3797300" y="5511800"/>
          <p14:tracePt t="58632" x="3822700" y="5468938"/>
          <p14:tracePt t="58649" x="3849688" y="5435600"/>
          <p14:tracePt t="58666" x="3892550" y="5400675"/>
          <p14:tracePt t="58682" x="3943350" y="5349875"/>
          <p14:tracePt t="58699" x="3986213" y="5314950"/>
          <p14:tracePt t="58716" x="4021138" y="5280025"/>
          <p14:tracePt t="58733" x="4064000" y="5272088"/>
          <p14:tracePt t="58749" x="4097338" y="5272088"/>
          <p14:tracePt t="58766" x="4175125" y="5307013"/>
          <p14:tracePt t="58784" x="4278313" y="5357813"/>
          <p14:tracePt t="58800" x="4406900" y="5400675"/>
          <p14:tracePt t="58817" x="4508500" y="5408613"/>
          <p14:tracePt t="58834" x="4603750" y="5400675"/>
          <p14:tracePt t="58850" x="4654550" y="5383213"/>
          <p14:tracePt t="58867" x="4706938" y="5357813"/>
          <p14:tracePt t="58883" x="4732338" y="5357813"/>
          <p14:tracePt t="58900" x="4757738" y="5357813"/>
          <p14:tracePt t="58917" x="4826000" y="5365750"/>
          <p14:tracePt t="58934" x="4989513" y="5418138"/>
          <p14:tracePt t="58951" x="5126038" y="5468938"/>
          <p14:tracePt t="58967" x="5221288" y="5478463"/>
          <p14:tracePt t="58984" x="5254625" y="5478463"/>
          <p14:tracePt t="59001" x="5272088" y="5461000"/>
          <p14:tracePt t="59018" x="5289550" y="5451475"/>
          <p14:tracePt t="59034" x="5289550" y="5443538"/>
          <p14:tracePt t="59071" x="5297488" y="5443538"/>
          <p14:tracePt t="59087" x="5322888" y="5443538"/>
          <p14:tracePt t="59088" x="5349875" y="5443538"/>
          <p14:tracePt t="59101" x="5461000" y="5478463"/>
          <p14:tracePt t="59101" x="5511800" y="5494338"/>
          <p14:tracePt t="59119" x="5607050" y="5529263"/>
          <p14:tracePt t="59135" x="5708650" y="5537200"/>
          <p14:tracePt t="59152" x="5751513" y="5529263"/>
          <p14:tracePt t="59168" x="5778500" y="5503863"/>
          <p14:tracePt t="59185" x="5786438" y="5494338"/>
          <p14:tracePt t="59311" x="5786438" y="5486400"/>
          <p14:tracePt t="59327" x="5794375" y="5468938"/>
          <p14:tracePt t="59337" x="5794375" y="5443538"/>
          <p14:tracePt t="59353" x="5803900" y="5426075"/>
          <p14:tracePt t="59503" x="5811838" y="5426075"/>
          <p14:tracePt t="59521" x="5811838" y="5418138"/>
          <p14:tracePt t="59524" x="5811838" y="5408613"/>
          <p14:tracePt t="59591" x="5811838" y="5418138"/>
          <p14:tracePt t="59607" x="5811838" y="5426075"/>
          <p14:tracePt t="59615" x="5811838" y="5443538"/>
          <p14:tracePt t="59622" x="5803900" y="5461000"/>
          <p14:tracePt t="59638" x="5803900" y="5478463"/>
          <p14:tracePt t="60151" x="5811838" y="5478463"/>
          <p14:tracePt t="60191" x="5821363" y="5478463"/>
          <p14:tracePt t="60194" x="5821363" y="5461000"/>
          <p14:tracePt t="60208" x="5846763" y="5426075"/>
          <p14:tracePt t="60224" x="5854700" y="5365750"/>
          <p14:tracePt t="60241" x="5864225" y="5280025"/>
          <p14:tracePt t="60258" x="5872163" y="5178425"/>
          <p14:tracePt t="60274" x="5880100" y="5108575"/>
          <p14:tracePt t="60291" x="5889625" y="5075238"/>
          <p14:tracePt t="60383" x="5889625" y="5065713"/>
          <p14:tracePt t="60399" x="5897563" y="5065713"/>
          <p14:tracePt t="60408" x="5897563" y="5057775"/>
          <p14:tracePt t="60425" x="5907088" y="5049838"/>
          <p14:tracePt t="60479" x="5907088" y="5040313"/>
          <p14:tracePt t="60511" x="5915025" y="5032375"/>
          <p14:tracePt t="60513" x="5915025" y="5022850"/>
          <p14:tracePt t="60526" x="5932488" y="5006975"/>
          <p14:tracePt t="60543" x="5940425" y="4989513"/>
          <p14:tracePt t="60560" x="5940425" y="4979988"/>
          <p14:tracePt t="60576" x="5940425" y="4972050"/>
          <p14:tracePt t="60679" x="5949950" y="4972050"/>
          <p14:tracePt t="60695" x="5949950" y="4964113"/>
          <p14:tracePt t="60710" x="5957888" y="4954588"/>
          <p14:tracePt t="60711" x="5957888" y="4946650"/>
          <p14:tracePt t="60727" x="5965825" y="4937125"/>
          <p14:tracePt t="61088" x="5975350" y="4937125"/>
          <p14:tracePt t="61159" x="5975350" y="4929188"/>
          <p14:tracePt t="61559" x="5983288" y="4929188"/>
          <p14:tracePt t="61590" x="5983288" y="4937125"/>
          <p14:tracePt t="61599" x="5992813" y="4946650"/>
          <p14:tracePt t="61615" x="6008688" y="4972050"/>
          <p14:tracePt t="61634" x="6043613" y="5006975"/>
          <p14:tracePt t="61649" x="6094413" y="5057775"/>
          <p14:tracePt t="61666" x="6146800" y="5100638"/>
          <p14:tracePt t="61682" x="6207125" y="5160963"/>
          <p14:tracePt t="61699" x="6283325" y="5229225"/>
          <p14:tracePt t="61715" x="6326188" y="5272088"/>
          <p14:tracePt t="61733" x="6335713" y="5289550"/>
          <p14:tracePt t="61943" x="6343650" y="5289550"/>
          <p14:tracePt t="61949" x="6351588" y="5289550"/>
          <p14:tracePt t="61967" x="6369050" y="5297488"/>
          <p14:tracePt t="61985" x="6386513" y="5297488"/>
          <p14:tracePt t="62001" x="6403975" y="5297488"/>
          <p14:tracePt t="62018" x="6411913" y="5297488"/>
          <p14:tracePt t="62119" x="6421438" y="5307013"/>
          <p14:tracePt t="62132" x="6480175" y="5332413"/>
          <p14:tracePt t="62153" x="6515100" y="5340350"/>
          <p14:tracePt t="62168" x="6532563" y="5340350"/>
          <p14:tracePt t="62185" x="6540500" y="5340350"/>
          <p14:tracePt t="62270" x="6540500" y="5349875"/>
          <p14:tracePt t="62285" x="6557963" y="5357813"/>
          <p14:tracePt t="62287" x="6575425" y="5365750"/>
          <p14:tracePt t="62287" x="6592888" y="5375275"/>
          <p14:tracePt t="62303" x="6669088" y="5408613"/>
          <p14:tracePt t="62319" x="6772275" y="5435600"/>
          <p14:tracePt t="62336" x="6840538" y="5443538"/>
          <p14:tracePt t="62353" x="6918325" y="5443538"/>
          <p14:tracePt t="62369" x="6951663" y="5443538"/>
          <p14:tracePt t="62386" x="6969125" y="5443538"/>
          <p14:tracePt t="62403" x="6978650" y="5443538"/>
          <p14:tracePt t="62419" x="6986588" y="5443538"/>
          <p14:tracePt t="62436" x="6994525" y="5443538"/>
          <p14:tracePt t="62453" x="7054850" y="5461000"/>
          <p14:tracePt t="62470" x="7132638" y="5478463"/>
          <p14:tracePt t="62486" x="7278688" y="5486400"/>
          <p14:tracePt t="62503" x="7372350" y="5486400"/>
          <p14:tracePt t="62520" x="7450138" y="5486400"/>
          <p14:tracePt t="62537" x="7518400" y="5486400"/>
          <p14:tracePt t="62553" x="7569200" y="5486400"/>
          <p14:tracePt t="62570" x="7604125" y="5486400"/>
          <p14:tracePt t="62587" x="7637463" y="5503863"/>
          <p14:tracePt t="62604" x="7707313" y="5529263"/>
          <p14:tracePt t="62621" x="7793038" y="5554663"/>
          <p14:tracePt t="62638" x="7972425" y="5572125"/>
          <p14:tracePt t="62655" x="8066088" y="5572125"/>
          <p14:tracePt t="62671" x="8108950" y="5572125"/>
          <p14:tracePt t="62688" x="8126413" y="5572125"/>
          <p14:tracePt t="62734" x="8135938" y="5572125"/>
          <p14:tracePt t="62746" x="8143875" y="5572125"/>
          <p14:tracePt t="62755" x="8151813" y="5572125"/>
          <p14:tracePt t="62771" x="8169275" y="5572125"/>
          <p14:tracePt t="62788" x="8186738" y="5572125"/>
          <p14:tracePt t="62804" x="8194675" y="5564188"/>
          <p14:tracePt t="62822" x="8204200" y="5564188"/>
          <p14:tracePt t="62838" x="8212138" y="5564188"/>
          <p14:tracePt t="63062" x="8194675" y="5572125"/>
          <p14:tracePt t="63065" x="8178800" y="5572125"/>
          <p14:tracePt t="63073" x="8083550" y="5580063"/>
          <p14:tracePt t="63090" x="7835900" y="5572125"/>
          <p14:tracePt t="63107" x="7407275" y="5521325"/>
          <p14:tracePt t="63123" x="6661150" y="5383213"/>
          <p14:tracePt t="63140" x="6111875" y="5237163"/>
          <p14:tracePt t="63157" x="5829300" y="5100638"/>
          <p14:tracePt t="63174" x="5761038" y="5040313"/>
          <p14:tracePt t="63190" x="5761038" y="4972050"/>
          <p14:tracePt t="63207" x="5786438" y="4929188"/>
          <p14:tracePt t="63224" x="5794375" y="4911725"/>
          <p14:tracePt t="63241" x="5794375" y="4903788"/>
          <p14:tracePt t="63544" x="5803900" y="4903788"/>
          <p14:tracePt t="63624" x="5811838" y="4903788"/>
          <p14:tracePt t="63657" x="5821363" y="4903788"/>
          <p14:tracePt t="63688" x="5829300" y="4903788"/>
          <p14:tracePt t="63712" x="5837238" y="4903788"/>
          <p14:tracePt t="63731" x="5846763" y="4903788"/>
          <p14:tracePt t="63736" x="5846763" y="4911725"/>
          <p14:tracePt t="63744" x="5864225" y="4921250"/>
          <p14:tracePt t="63761" x="5897563" y="4929188"/>
          <p14:tracePt t="63778" x="5940425" y="4954588"/>
          <p14:tracePt t="63794" x="5957888" y="4972050"/>
          <p14:tracePt t="63831" x="5957888" y="4979988"/>
          <p14:tracePt t="63832" x="5965825" y="4989513"/>
          <p14:tracePt t="63845" x="5965825" y="4997450"/>
          <p14:tracePt t="63861" x="5949950" y="5014913"/>
          <p14:tracePt t="63879" x="5922963" y="5040313"/>
          <p14:tracePt t="63895" x="5897563" y="5057775"/>
          <p14:tracePt t="64160" x="5957888" y="5032375"/>
          <p14:tracePt t="64161" x="6275388" y="4679950"/>
          <p14:tracePt t="64182" x="6403975" y="4629150"/>
          <p14:tracePt t="64197" x="6403975" y="4621213"/>
          <p14:tracePt t="64213" x="6394450" y="4621213"/>
          <p14:tracePt t="64230" x="6386513" y="4621213"/>
          <p14:tracePt t="64247" x="6378575" y="4603750"/>
          <p14:tracePt t="64263" x="6369050" y="4586288"/>
          <p14:tracePt t="64281" x="6369050" y="4568825"/>
          <p14:tracePt t="64297" x="6361113" y="4551363"/>
          <p14:tracePt t="64314" x="6361113" y="4535488"/>
          <p14:tracePt t="64330" x="6361113" y="4508500"/>
          <p14:tracePt t="64348" x="6361113" y="4483100"/>
          <p14:tracePt t="64364" x="6369050" y="4449763"/>
          <p14:tracePt t="64381" x="6394450" y="4414838"/>
          <p14:tracePt t="64398" x="6394450" y="4397375"/>
          <p14:tracePt t="64463" x="6394450" y="4406900"/>
          <p14:tracePt t="64470" x="6378575" y="4432300"/>
          <p14:tracePt t="64482" x="6369050" y="4457700"/>
          <p14:tracePt t="64498" x="6351588" y="4483100"/>
          <p14:tracePt t="64515" x="6351588" y="4500563"/>
          <p14:tracePt t="64575" x="6351588" y="4508500"/>
          <p14:tracePt t="64600" x="6351588" y="4518025"/>
          <p14:tracePt t="64601" x="6361113" y="4525963"/>
          <p14:tracePt t="64615" x="6378575" y="4535488"/>
          <p14:tracePt t="64633" x="6403975" y="4543425"/>
          <p14:tracePt t="64649" x="6421438" y="4551363"/>
          <p14:tracePt t="64667" x="6437313" y="4551363"/>
          <p14:tracePt t="64735" x="6437313" y="4560888"/>
          <p14:tracePt t="64751" x="6446838" y="4560888"/>
          <p14:tracePt t="64755" x="6446838" y="4568825"/>
          <p14:tracePt t="64767" x="6480175" y="4594225"/>
          <p14:tracePt t="64783" x="6626225" y="4714875"/>
          <p14:tracePt t="64801" x="6746875" y="4775200"/>
          <p14:tracePt t="64816" x="6815138" y="4800600"/>
          <p14:tracePt t="64833" x="6823075" y="4800600"/>
          <p14:tracePt t="64871" x="6823075" y="4792663"/>
          <p14:tracePt t="64884" x="6823075" y="4775200"/>
          <p14:tracePt t="64959" x="6832600" y="4775200"/>
          <p14:tracePt t="64967" x="6858000" y="4792663"/>
          <p14:tracePt t="64985" x="6935788" y="4818063"/>
          <p14:tracePt t="65001" x="6986588" y="4826000"/>
          <p14:tracePt t="65018" x="7037388" y="4826000"/>
          <p14:tracePt t="65034" x="7080250" y="4818063"/>
          <p14:tracePt t="65051" x="7140575" y="4800600"/>
          <p14:tracePt t="65068" x="7226300" y="4783138"/>
          <p14:tracePt t="65085" x="7329488" y="4775200"/>
          <p14:tracePt t="65101" x="7475538" y="4775200"/>
          <p14:tracePt t="65118" x="7604125" y="4775200"/>
          <p14:tracePt t="65135" x="7861300" y="4783138"/>
          <p14:tracePt t="65152" x="7972425" y="4792663"/>
          <p14:tracePt t="65168" x="8066088" y="4800600"/>
          <p14:tracePt t="65186" x="8118475" y="4800600"/>
          <p14:tracePt t="65202" x="8169275" y="4792663"/>
          <p14:tracePt t="65219" x="8212138" y="4775200"/>
          <p14:tracePt t="65236" x="8289925" y="4757738"/>
          <p14:tracePt t="65252" x="8383588" y="4749800"/>
          <p14:tracePt t="65269" x="8512175" y="4749800"/>
          <p14:tracePt t="65286" x="8675688" y="4749800"/>
          <p14:tracePt t="65303" x="8812213" y="4749800"/>
          <p14:tracePt t="65319" x="8837613" y="4757738"/>
          <p14:tracePt t="65391" x="8847138" y="4757738"/>
          <p14:tracePt t="65393" x="8855075" y="4757738"/>
          <p14:tracePt t="65403" x="8864600" y="4757738"/>
          <p14:tracePt t="65439" x="8872538" y="4757738"/>
          <p14:tracePt t="65455" x="8880475" y="4757738"/>
          <p14:tracePt t="65470" x="8890000" y="4757738"/>
          <p14:tracePt t="65487" x="8890000" y="4749800"/>
          <p14:tracePt t="65488" x="8897938" y="4749800"/>
          <p14:tracePt t="65504" x="8897938" y="4740275"/>
          <p14:tracePt t="65551" x="8897938" y="4732338"/>
          <p14:tracePt t="65554" x="8890000" y="4732338"/>
          <p14:tracePt t="65570" x="8880475" y="4732338"/>
          <p14:tracePt t="65587" x="8864600" y="4714875"/>
          <p14:tracePt t="65604" x="8812213" y="4714875"/>
          <p14:tracePt t="65621" x="8726488" y="4714875"/>
          <p14:tracePt t="65638" x="8632825" y="4714875"/>
          <p14:tracePt t="65654" x="8383588" y="4732338"/>
          <p14:tracePt t="65671" x="8212138" y="4757738"/>
          <p14:tracePt t="65704" x="7964488" y="4808538"/>
          <p14:tracePt t="65705" x="7758113" y="4851400"/>
          <p14:tracePt t="65722" x="7569200" y="4878388"/>
          <p14:tracePt t="65738" x="7354888" y="4911725"/>
          <p14:tracePt t="65755" x="7192963" y="4964113"/>
          <p14:tracePt t="65772" x="6969125" y="5014913"/>
          <p14:tracePt t="65789" x="6807200" y="5032375"/>
          <p14:tracePt t="65805" x="6661150" y="5040313"/>
          <p14:tracePt t="65822" x="6592888" y="5040313"/>
          <p14:tracePt t="65838" x="6523038" y="5049838"/>
          <p14:tracePt t="65856" x="6489700" y="5049838"/>
          <p14:tracePt t="65872" x="6464300" y="5057775"/>
          <p14:tracePt t="65889" x="6454775" y="5057775"/>
          <p14:tracePt t="65906" x="6446838" y="5057775"/>
          <p14:tracePt t="66328" x="6446838" y="5065713"/>
          <p14:tracePt t="66359" x="6437313" y="5065713"/>
          <p14:tracePt t="66375" x="6437313" y="5075238"/>
          <p14:tracePt t="66375" x="6437313" y="5083175"/>
          <p14:tracePt t="66399" x="6429375" y="5092700"/>
          <p14:tracePt t="66407" x="6429375" y="5108575"/>
          <p14:tracePt t="66426" x="6421438" y="5108575"/>
          <p14:tracePt t="66442" x="6411913" y="5108575"/>
          <p14:tracePt t="66459" x="6326188" y="5092700"/>
          <p14:tracePt t="66475" x="6189663" y="5032375"/>
          <p14:tracePt t="66493" x="6069013" y="4964113"/>
          <p14:tracePt t="66509" x="5975350" y="4911725"/>
          <p14:tracePt t="66526" x="5949950" y="4878388"/>
          <p14:tracePt t="66543" x="5932488" y="4800600"/>
          <p14:tracePt t="66559" x="5922963" y="4732338"/>
          <p14:tracePt t="66576" x="5915025" y="4654550"/>
          <p14:tracePt t="66593" x="5907088" y="4551363"/>
          <p14:tracePt t="66610" x="5889625" y="4457700"/>
          <p14:tracePt t="66626" x="5872163" y="4379913"/>
          <p14:tracePt t="66643" x="5872163" y="4294188"/>
          <p14:tracePt t="66660" x="5872163" y="4251325"/>
          <p14:tracePt t="66677" x="5940425" y="4183063"/>
          <p14:tracePt t="66694" x="6069013" y="4132263"/>
          <p14:tracePt t="66710" x="6292850" y="4089400"/>
          <p14:tracePt t="66727" x="6789738" y="4079875"/>
          <p14:tracePt t="66744" x="7080250" y="4079875"/>
          <p14:tracePt t="66760" x="7364413" y="4079875"/>
          <p14:tracePt t="66777" x="7586663" y="4079875"/>
          <p14:tracePt t="66794" x="7689850" y="4079875"/>
          <p14:tracePt t="66811" x="7800975" y="4089400"/>
          <p14:tracePt t="66827" x="7912100" y="4114800"/>
          <p14:tracePt t="66844" x="8083550" y="4200525"/>
          <p14:tracePt t="66861" x="8247063" y="4278313"/>
          <p14:tracePt t="66878" x="8401050" y="4354513"/>
          <p14:tracePt t="66895" x="8494713" y="4440238"/>
          <p14:tracePt t="66911" x="8529638" y="4500563"/>
          <p14:tracePt t="66928" x="8555038" y="4560888"/>
          <p14:tracePt t="66945" x="8572500" y="4621213"/>
          <p14:tracePt t="66962" x="8580438" y="4706938"/>
          <p14:tracePt t="66978" x="8580438" y="4792663"/>
          <p14:tracePt t="66995" x="8537575" y="4886325"/>
          <p14:tracePt t="67012" x="8478838" y="4964113"/>
          <p14:tracePt t="67029" x="8393113" y="5006975"/>
          <p14:tracePt t="67045" x="8237538" y="5049838"/>
          <p14:tracePt t="67063" x="8083550" y="5057775"/>
          <p14:tracePt t="67079" x="7843838" y="5014913"/>
          <p14:tracePt t="67096" x="7723188" y="4954588"/>
          <p14:tracePt t="67112" x="7654925" y="4903788"/>
          <p14:tracePt t="67129" x="7621588" y="4868863"/>
          <p14:tracePt t="67146" x="7578725" y="4851400"/>
          <p14:tracePt t="67163" x="7578725" y="4826000"/>
          <p14:tracePt t="67179" x="7578725" y="4808538"/>
          <p14:tracePt t="67196" x="7578725" y="4800600"/>
          <p14:tracePt t="67213" x="7578725" y="4783138"/>
          <p14:tracePt t="67229" x="7578725" y="4775200"/>
          <p14:tracePt t="67246" x="7578725" y="4765675"/>
          <p14:tracePt t="68592" x="7569200" y="4765675"/>
          <p14:tracePt t="68604" x="7561263" y="4765675"/>
          <p14:tracePt t="68621" x="7551738" y="4765675"/>
          <p14:tracePt t="68637" x="7543800" y="4765675"/>
          <p14:tracePt t="68638" x="7535863" y="4765675"/>
          <p14:tracePt t="68654" x="7508875" y="4775200"/>
          <p14:tracePt t="68671" x="7458075" y="4783138"/>
          <p14:tracePt t="68688" x="7415213" y="4792663"/>
          <p14:tracePt t="68704" x="7337425" y="4808538"/>
          <p14:tracePt t="68721" x="7278688" y="4808538"/>
          <p14:tracePt t="68738" x="7226300" y="4808538"/>
          <p14:tracePt t="68755" x="7183438" y="4826000"/>
          <p14:tracePt t="68771" x="7140575" y="4835525"/>
          <p14:tracePt t="68788" x="7089775" y="4851400"/>
          <p14:tracePt t="68804" x="7037388" y="4868863"/>
          <p14:tracePt t="68822" x="6986588" y="4878388"/>
          <p14:tracePt t="68838" x="6908800" y="4894263"/>
          <p14:tracePt t="68855" x="6865938" y="4903788"/>
          <p14:tracePt t="68872" x="6840538" y="4921250"/>
          <p14:tracePt t="68888" x="6797675" y="4929188"/>
          <p14:tracePt t="68905" x="6746875" y="4929188"/>
          <p14:tracePt t="68922" x="6694488" y="4929188"/>
          <p14:tracePt t="68939" x="6635750" y="4929188"/>
          <p14:tracePt t="68955" x="6583363" y="4929188"/>
          <p14:tracePt t="68973" x="6550025" y="4929188"/>
          <p14:tracePt t="68989" x="6523038" y="4929188"/>
          <p14:tracePt t="69006" x="6489700" y="4937125"/>
          <p14:tracePt t="69022" x="6446838" y="4946650"/>
          <p14:tracePt t="69040" x="6421438" y="4946650"/>
          <p14:tracePt t="69056" x="6378575" y="4954588"/>
          <p14:tracePt t="69073" x="6335713" y="4954588"/>
          <p14:tracePt t="69089" x="6283325" y="4964113"/>
          <p14:tracePt t="69106" x="6223000" y="4979988"/>
          <p14:tracePt t="69123" x="6164263" y="4989513"/>
          <p14:tracePt t="69140" x="6103938" y="4989513"/>
          <p14:tracePt t="69156" x="6069013" y="4989513"/>
          <p14:tracePt t="69173" x="6051550" y="4989513"/>
          <p14:tracePt t="69190" x="6035675" y="4989513"/>
          <p14:tracePt t="69207" x="6018213" y="4989513"/>
          <p14:tracePt t="69224" x="6008688" y="4997450"/>
          <p14:tracePt t="69241" x="6000750" y="4997450"/>
          <p14:tracePt t="69257" x="5992813" y="4997450"/>
          <p14:tracePt t="69274" x="5983288" y="4997450"/>
          <p14:tracePt t="69311" x="5975350" y="4997450"/>
          <p14:tracePt t="69318" x="5975350" y="5006975"/>
          <p14:tracePt t="69324" x="5965825" y="5006975"/>
          <p14:tracePt t="69341" x="5957888" y="5014913"/>
          <p14:tracePt t="69358" x="5949950" y="5014913"/>
          <p14:tracePt t="69374" x="5940425" y="5022850"/>
          <p14:tracePt t="69423" x="5932488" y="5032375"/>
          <p14:tracePt t="69487" x="5932488" y="5040313"/>
          <p14:tracePt t="69510" x="5922963" y="5040313"/>
          <p14:tracePt t="69525" x="5922963" y="5049838"/>
          <p14:tracePt t="69800" x="5915025" y="5049838"/>
          <p14:tracePt t="69855" x="5907088" y="5057775"/>
          <p14:tracePt t="69860" x="5897563" y="5057775"/>
          <p14:tracePt t="69877" x="5880100" y="5057775"/>
          <p14:tracePt t="69894" x="5794375" y="5057775"/>
          <p14:tracePt t="69911" x="5700713" y="5057775"/>
          <p14:tracePt t="69928" x="5572125" y="5057775"/>
          <p14:tracePt t="69944" x="5451475" y="5057775"/>
          <p14:tracePt t="69961" x="5314950" y="5057775"/>
          <p14:tracePt t="69978" x="5135563" y="5057775"/>
          <p14:tracePt t="69995" x="4972050" y="5057775"/>
          <p14:tracePt t="70011" x="4783138" y="5057775"/>
          <p14:tracePt t="70028" x="4637088" y="5057775"/>
          <p14:tracePt t="70045" x="4465638" y="5057775"/>
          <p14:tracePt t="70062" x="4354513" y="5057775"/>
          <p14:tracePt t="70078" x="4217988" y="5057775"/>
          <p14:tracePt t="70095" x="4165600" y="5057775"/>
          <p14:tracePt t="70112" x="4089400" y="5049838"/>
          <p14:tracePt t="70129" x="4003675" y="5049838"/>
          <p14:tracePt t="70145" x="3892550" y="5049838"/>
          <p14:tracePt t="70162" x="3789363" y="5040313"/>
          <p14:tracePt t="70179" x="3668713" y="5022850"/>
          <p14:tracePt t="70195" x="3557588" y="4997450"/>
          <p14:tracePt t="70212" x="3429000" y="4964113"/>
          <p14:tracePt t="70229" x="3300413" y="4929188"/>
          <p14:tracePt t="70246" x="3146425" y="4886325"/>
          <p14:tracePt t="70262" x="2922588" y="4860925"/>
          <p14:tracePt t="70280" x="2743200" y="4835525"/>
          <p14:tracePt t="70296" x="2682875" y="4800600"/>
          <p14:tracePt t="70313" x="2649538" y="4775200"/>
          <p14:tracePt t="70330" x="2606675" y="4732338"/>
          <p14:tracePt t="70347" x="2579688" y="4697413"/>
          <p14:tracePt t="70363" x="2554288" y="4654550"/>
          <p14:tracePt t="70380" x="2554288" y="4621213"/>
          <p14:tracePt t="70396" x="2546350" y="4568825"/>
          <p14:tracePt t="70414" x="2554288" y="4500563"/>
          <p14:tracePt t="70430" x="2579688" y="4364038"/>
          <p14:tracePt t="70430" x="2589213" y="4294188"/>
          <p14:tracePt t="70447" x="2589213" y="4132263"/>
          <p14:tracePt t="70464" x="2563813" y="3917950"/>
          <p14:tracePt t="70481" x="2520950" y="3703638"/>
          <p14:tracePt t="70497" x="2435225" y="3454400"/>
          <p14:tracePt t="70514" x="2349500" y="3265488"/>
          <p14:tracePt t="70531" x="2246313" y="3043238"/>
          <p14:tracePt t="70547" x="2151063" y="2846388"/>
          <p14:tracePt t="70564" x="2022475" y="2589213"/>
          <p14:tracePt t="70581" x="1928813" y="2400300"/>
          <p14:tracePt t="70598" x="1835150" y="2211388"/>
          <p14:tracePt t="70614" x="1731963" y="2014538"/>
          <p14:tracePt t="70632" x="1671638" y="1911350"/>
          <p14:tracePt t="70648" x="1646238" y="1835150"/>
          <p14:tracePt t="70665" x="1603375" y="1765300"/>
          <p14:tracePt t="70681" x="1568450" y="1714500"/>
          <p14:tracePt t="70699" x="1517650" y="1679575"/>
          <p14:tracePt t="70715" x="1474788" y="1654175"/>
          <p14:tracePt t="70732" x="1431925" y="1636713"/>
          <p14:tracePt t="70748" x="1379538" y="1628775"/>
          <p14:tracePt t="70766" x="1336675" y="1620838"/>
          <p14:tracePt t="70782" x="1311275" y="1620838"/>
          <p14:tracePt t="70782" x="1303338" y="1620838"/>
          <p14:tracePt t="70799" x="1268413" y="1620838"/>
          <p14:tracePt t="70815" x="1200150" y="1628775"/>
          <p14:tracePt t="70832" x="1096963" y="1654175"/>
          <p14:tracePt t="70849" x="935038" y="1689100"/>
          <p14:tracePt t="70866" x="796925" y="1739900"/>
          <p14:tracePt t="70883" x="650875" y="1808163"/>
          <p14:tracePt t="70899" x="522288" y="1868488"/>
          <p14:tracePt t="70916" x="411163" y="1946275"/>
          <p14:tracePt t="70933" x="342900" y="2006600"/>
          <p14:tracePt t="70950" x="282575" y="2065338"/>
          <p14:tracePt t="70966" x="231775" y="2143125"/>
          <p14:tracePt t="70984" x="214313" y="2211388"/>
          <p14:tracePt t="71000" x="196850" y="2279650"/>
          <p14:tracePt t="71017" x="179388" y="2339975"/>
          <p14:tracePt t="71033" x="163513" y="2417763"/>
          <p14:tracePt t="71050" x="128588" y="2520950"/>
          <p14:tracePt t="71067" x="120650" y="2632075"/>
          <p14:tracePt t="71084" x="93663" y="2794000"/>
          <p14:tracePt t="71100" x="77788" y="2949575"/>
          <p14:tracePt t="71117" x="68263" y="3163888"/>
          <p14:tracePt t="71134" x="68263" y="3325813"/>
          <p14:tracePt t="71134" x="68263" y="3403600"/>
          <p14:tracePt t="71151" x="68263" y="3565525"/>
          <p14:tracePt t="71167" x="68263" y="3721100"/>
          <p14:tracePt t="71184" x="68263" y="3875088"/>
          <p14:tracePt t="71201" x="68263" y="3994150"/>
          <p14:tracePt t="71218" x="68263" y="4122738"/>
          <p14:tracePt t="71235" x="68263" y="4235450"/>
          <p14:tracePt t="71251" x="68263" y="4346575"/>
          <p14:tracePt t="71268" x="77788" y="4457700"/>
          <p14:tracePt t="71285" x="85725" y="4551363"/>
          <p14:tracePt t="71302" x="93663" y="4672013"/>
          <p14:tracePt t="71318" x="111125" y="4843463"/>
          <p14:tracePt t="71335" x="128588" y="4946650"/>
          <p14:tracePt t="71352" x="146050" y="5040313"/>
          <p14:tracePt t="71369" x="179388" y="5126038"/>
          <p14:tracePt t="71385" x="196850" y="5194300"/>
          <p14:tracePt t="71402" x="231775" y="5264150"/>
          <p14:tracePt t="71419" x="257175" y="5307013"/>
          <p14:tracePt t="71436" x="282575" y="5349875"/>
          <p14:tracePt t="71452" x="325438" y="5418138"/>
          <p14:tracePt t="71469" x="368300" y="5486400"/>
          <p14:tracePt t="71486" x="436563" y="5572125"/>
          <p14:tracePt t="71503" x="506413" y="5683250"/>
          <p14:tracePt t="71520" x="549275" y="5735638"/>
          <p14:tracePt t="71536" x="574675" y="5768975"/>
          <p14:tracePt t="71553" x="592138" y="5786438"/>
          <p14:tracePt t="71570" x="617538" y="5803900"/>
          <p14:tracePt t="71587" x="635000" y="5829300"/>
          <p14:tracePt t="71603" x="677863" y="5837238"/>
          <p14:tracePt t="71620" x="720725" y="5854700"/>
          <p14:tracePt t="71637" x="779463" y="5864225"/>
          <p14:tracePt t="71654" x="822325" y="5872163"/>
          <p14:tracePt t="71670" x="857250" y="5880100"/>
          <p14:tracePt t="71687" x="865188" y="5889625"/>
          <p14:tracePt t="71704" x="874713" y="5889625"/>
          <p14:tracePt t="71721" x="892175" y="5889625"/>
          <p14:tracePt t="71737" x="925513" y="5889625"/>
          <p14:tracePt t="71754" x="1011238" y="5864225"/>
          <p14:tracePt t="71771" x="1089025" y="5821363"/>
          <p14:tracePt t="71788" x="1182688" y="5735638"/>
          <p14:tracePt t="71804" x="1260475" y="5649913"/>
          <p14:tracePt t="71821" x="1346200" y="5537200"/>
          <p14:tracePt t="71838" x="1389063" y="5443538"/>
          <p14:tracePt t="71854" x="1449388" y="5280025"/>
          <p14:tracePt t="71872" x="1492250" y="5168900"/>
          <p14:tracePt t="71888" x="1525588" y="5022850"/>
          <p14:tracePt t="71905" x="1550988" y="4929188"/>
          <p14:tracePt t="71921" x="1568450" y="4808538"/>
          <p14:tracePt t="71938" x="1603375" y="4611688"/>
          <p14:tracePt t="71955" x="1620838" y="4457700"/>
          <p14:tracePt t="71972" x="1636713" y="4303713"/>
          <p14:tracePt t="71988" x="1663700" y="4149725"/>
          <p14:tracePt t="72006" x="1663700" y="3986213"/>
          <p14:tracePt t="72022" x="1663700" y="3763963"/>
          <p14:tracePt t="72039" x="1663700" y="3600450"/>
          <p14:tracePt t="72055" x="1663700" y="3471863"/>
          <p14:tracePt t="72073" x="1663700" y="3317875"/>
          <p14:tracePt t="72089" x="1663700" y="3197225"/>
          <p14:tracePt t="72106" x="1663700" y="3094038"/>
          <p14:tracePt t="72122" x="1663700" y="3035300"/>
          <p14:tracePt t="72139" x="1679575" y="3008313"/>
          <p14:tracePt t="72156" x="1679575" y="2949575"/>
          <p14:tracePt t="72173" x="1679575" y="2914650"/>
          <p14:tracePt t="72190" x="1663700" y="2879725"/>
          <p14:tracePt t="72206" x="1646238" y="2828925"/>
          <p14:tracePt t="72223" x="1628775" y="2794000"/>
          <p14:tracePt t="72240" x="1611313" y="2768600"/>
          <p14:tracePt t="72257" x="1585913" y="2743200"/>
          <p14:tracePt t="72274" x="1560513" y="2717800"/>
          <p14:tracePt t="72291" x="1535113" y="2692400"/>
          <p14:tracePt t="72307" x="1517650" y="2682875"/>
          <p14:tracePt t="72324" x="1482725" y="2657475"/>
          <p14:tracePt t="72340" x="1439863" y="2640013"/>
          <p14:tracePt t="72358" x="1389063" y="2622550"/>
          <p14:tracePt t="72374" x="1303338" y="2606675"/>
          <p14:tracePt t="72391" x="1268413" y="2606675"/>
          <p14:tracePt t="72407" x="1243013" y="2606675"/>
          <p14:tracePt t="72424" x="1225550" y="2597150"/>
          <p14:tracePt t="72479" x="1217613" y="2597150"/>
          <p14:tracePt t="72495" x="1200150" y="2597150"/>
          <p14:tracePt t="72503" x="1174750" y="2597150"/>
          <p14:tracePt t="72508" x="1063625" y="2597150"/>
          <p14:tracePt t="72525" x="900113" y="2614613"/>
          <p14:tracePt t="72542" x="642938" y="2665413"/>
          <p14:tracePt t="72558" x="411163" y="2743200"/>
          <p14:tracePt t="72575" x="292100" y="2786063"/>
          <p14:tracePt t="72592" x="239713" y="2820988"/>
          <p14:tracePt t="72609" x="231775" y="2828925"/>
          <p14:tracePt t="72687" x="231775" y="2836863"/>
          <p14:tracePt t="72695" x="222250" y="2846388"/>
          <p14:tracePt t="72709" x="206375" y="2879725"/>
          <p14:tracePt t="72726" x="171450" y="2957513"/>
          <p14:tracePt t="72726" x="171450" y="3000375"/>
          <p14:tracePt t="72743" x="136525" y="3121025"/>
          <p14:tracePt t="72759" x="128588" y="3232150"/>
          <p14:tracePt t="72776" x="103188" y="3317875"/>
          <p14:tracePt t="72793" x="85725" y="3403600"/>
          <p14:tracePt t="72810" x="77788" y="3446463"/>
          <p14:tracePt t="72826" x="77788" y="3489325"/>
          <p14:tracePt t="72843" x="77788" y="3514725"/>
          <p14:tracePt t="72860" x="77788" y="3557588"/>
          <p14:tracePt t="72877" x="77788" y="3575050"/>
          <p14:tracePt t="72894" x="85725" y="3617913"/>
          <p14:tracePt t="72910" x="111125" y="3660775"/>
          <p14:tracePt t="72927" x="128588" y="3686175"/>
          <p14:tracePt t="72944" x="153988" y="3711575"/>
          <p14:tracePt t="72961" x="188913" y="3729038"/>
          <p14:tracePt t="72977" x="222250" y="3763963"/>
          <p14:tracePt t="72994" x="292100" y="3806825"/>
          <p14:tracePt t="73011" x="368300" y="3857625"/>
          <p14:tracePt t="73028" x="471488" y="3917950"/>
          <p14:tracePt t="73044" x="549275" y="3951288"/>
          <p14:tracePt t="73061" x="617538" y="3968750"/>
          <p14:tracePt t="73078" x="660400" y="3978275"/>
          <p14:tracePt t="73078" x="677863" y="3978275"/>
          <p14:tracePt t="73095" x="728663" y="3978275"/>
          <p14:tracePt t="73111" x="779463" y="3978275"/>
          <p14:tracePt t="73128" x="857250" y="3968750"/>
          <p14:tracePt t="73145" x="935038" y="3917950"/>
          <p14:tracePt t="73162" x="1046163" y="3832225"/>
          <p14:tracePt t="73178" x="1131888" y="3736975"/>
          <p14:tracePt t="73195" x="1225550" y="3608388"/>
          <p14:tracePt t="73212" x="1293813" y="3522663"/>
          <p14:tracePt t="73228" x="1320800" y="3454400"/>
          <p14:tracePt t="73246" x="1336675" y="3429000"/>
          <p14:tracePt t="73262" x="1336675" y="3421063"/>
          <p14:tracePt t="73423" x="1328738" y="3421063"/>
          <p14:tracePt t="73447" x="1320800" y="3429000"/>
          <p14:tracePt t="73455" x="1293813" y="3454400"/>
          <p14:tracePt t="73465" x="1250950" y="3506788"/>
          <p14:tracePt t="73480" x="1174750" y="3600450"/>
          <p14:tracePt t="73497" x="1106488" y="3703638"/>
          <p14:tracePt t="73513" x="1036638" y="3822700"/>
          <p14:tracePt t="73530" x="993775" y="3943350"/>
          <p14:tracePt t="73547" x="942975" y="4064000"/>
          <p14:tracePt t="73564" x="900113" y="4157663"/>
          <p14:tracePt t="73580" x="822325" y="4260850"/>
          <p14:tracePt t="73597" x="754063" y="4321175"/>
          <p14:tracePt t="73614" x="668338" y="4406900"/>
          <p14:tracePt t="73631" x="642938" y="4449763"/>
          <p14:tracePt t="73647" x="608013" y="4492625"/>
          <p14:tracePt t="73665" x="574675" y="4560888"/>
          <p14:tracePt t="73681" x="539750" y="4629150"/>
          <p14:tracePt t="73698" x="514350" y="4722813"/>
          <p14:tracePt t="73714" x="488950" y="4800600"/>
          <p14:tracePt t="73732" x="463550" y="4894263"/>
          <p14:tracePt t="73748" x="436563" y="5032375"/>
          <p14:tracePt t="73765" x="420688" y="5160963"/>
          <p14:tracePt t="73781" x="420688" y="5314950"/>
          <p14:tracePt t="73781" x="420688" y="5375275"/>
          <p14:tracePt t="73799" x="420688" y="5486400"/>
          <p14:tracePt t="73815" x="454025" y="5607050"/>
          <p14:tracePt t="73832" x="496888" y="5708650"/>
          <p14:tracePt t="73849" x="539750" y="5803900"/>
          <p14:tracePt t="73865" x="574675" y="5854700"/>
          <p14:tracePt t="73883" x="608013" y="5897563"/>
          <p14:tracePt t="73899" x="642938" y="5940425"/>
          <p14:tracePt t="73916" x="677863" y="5975350"/>
          <p14:tracePt t="73932" x="720725" y="6008688"/>
          <p14:tracePt t="73949" x="763588" y="6035675"/>
          <p14:tracePt t="73966" x="814388" y="6061075"/>
          <p14:tracePt t="73966" x="874713" y="6078538"/>
          <p14:tracePt t="73983" x="942975" y="6094413"/>
          <p14:tracePt t="73999" x="1054100" y="6094413"/>
          <p14:tracePt t="74016" x="1174750" y="6078538"/>
          <p14:tracePt t="74033" x="1320800" y="6000750"/>
          <p14:tracePt t="74050" x="1431925" y="5889625"/>
          <p14:tracePt t="74066" x="1517650" y="5761038"/>
          <p14:tracePt t="74083" x="1560513" y="5657850"/>
          <p14:tracePt t="74100" x="1560513" y="5554663"/>
          <p14:tracePt t="74117" x="1560513" y="5478463"/>
          <p14:tracePt t="74133" x="1500188" y="5383213"/>
          <p14:tracePt t="74150" x="1422400" y="5307013"/>
          <p14:tracePt t="74167" x="1406525" y="5280025"/>
          <p14:tracePt t="74184" x="1397000" y="5264150"/>
          <p14:tracePt t="74201" x="1389063" y="5246688"/>
          <p14:tracePt t="74217" x="1389063" y="5237163"/>
          <p14:tracePt t="74234" x="1379538" y="5237163"/>
          <p14:tracePt t="74251" x="1371600" y="5229225"/>
          <p14:tracePt t="74268" x="1363663" y="5221288"/>
          <p14:tracePt t="74655" x="1354138" y="5221288"/>
          <p14:tracePt t="74703" x="1346200" y="5221288"/>
          <p14:tracePt t="74767" x="1346200" y="5229225"/>
          <p14:tracePt t="74772" x="1336675" y="5229225"/>
          <p14:tracePt t="74807" x="1328738" y="5229225"/>
          <p14:tracePt t="74808" x="1328738" y="5237163"/>
          <p14:tracePt t="74919" x="1328738" y="5246688"/>
          <p14:tracePt t="74925" x="1328738" y="5254625"/>
          <p14:tracePt t="74983" x="1328738" y="5264150"/>
          <p14:tracePt t="75007" x="1336675" y="5264150"/>
          <p14:tracePt t="75008" x="1346200" y="5280025"/>
          <p14:tracePt t="75022" x="1414463" y="5307013"/>
          <p14:tracePt t="75022" x="1465263" y="5314950"/>
          <p14:tracePt t="75039" x="1663700" y="5375275"/>
          <p14:tracePt t="75055" x="1903413" y="5426075"/>
          <p14:tracePt t="75072" x="2279650" y="5529263"/>
          <p14:tracePt t="75088" x="2589213" y="5607050"/>
          <p14:tracePt t="75105" x="2828925" y="5657850"/>
          <p14:tracePt t="75122" x="2982913" y="5665788"/>
          <p14:tracePt t="75139" x="3094038" y="5649913"/>
          <p14:tracePt t="75156" x="3197225" y="5607050"/>
          <p14:tracePt t="75172" x="3335338" y="5529263"/>
          <p14:tracePt t="75189" x="3403600" y="5511800"/>
          <p14:tracePt t="75206" x="3608388" y="5426075"/>
          <p14:tracePt t="75223" x="3694113" y="5400675"/>
          <p14:tracePt t="75239" x="3763963" y="5365750"/>
          <p14:tracePt t="75256" x="3789363" y="5340350"/>
          <p14:tracePt t="75273" x="3832225" y="5314950"/>
          <p14:tracePt t="75290" x="3865563" y="5289550"/>
          <p14:tracePt t="75306" x="3900488" y="5254625"/>
          <p14:tracePt t="75324" x="3925888" y="5237163"/>
          <p14:tracePt t="75340" x="3960813" y="5203825"/>
          <p14:tracePt t="75357" x="3978275" y="5178425"/>
          <p14:tracePt t="75373" x="3986213" y="5151438"/>
          <p14:tracePt t="75373" x="3986213" y="5135563"/>
          <p14:tracePt t="75391" x="3994150" y="5092700"/>
          <p14:tracePt t="75407" x="4003675" y="5032375"/>
          <p14:tracePt t="75424" x="4011613" y="4954588"/>
          <p14:tracePt t="75440" x="4021138" y="4886325"/>
          <p14:tracePt t="75457" x="4021138" y="4835525"/>
          <p14:tracePt t="75474" x="4011613" y="4792663"/>
          <p14:tracePt t="75491" x="3968750" y="4757738"/>
          <p14:tracePt t="75508" x="3917950" y="4749800"/>
          <p14:tracePt t="75524" x="3849688" y="4732338"/>
          <p14:tracePt t="75541" x="3789363" y="4732338"/>
          <p14:tracePt t="75558" x="3711575" y="4740275"/>
          <p14:tracePt t="75575" x="3660775" y="4757738"/>
          <p14:tracePt t="75591" x="3608388" y="4775200"/>
          <p14:tracePt t="75608" x="3582988" y="4775200"/>
          <p14:tracePt t="75625" x="3565525" y="4775200"/>
          <p14:tracePt t="75642" x="3540125" y="4775200"/>
          <p14:tracePt t="75658" x="3522663" y="4775200"/>
          <p14:tracePt t="75675" x="3497263" y="4783138"/>
          <p14:tracePt t="75692" x="3479800" y="4792663"/>
          <p14:tracePt t="75709" x="3479800" y="4800600"/>
          <p14:tracePt t="75725" x="3471863" y="4818063"/>
          <p14:tracePt t="75742" x="3471863" y="4851400"/>
          <p14:tracePt t="75759" x="3471863" y="4868863"/>
          <p14:tracePt t="75776" x="3471863" y="4886325"/>
          <p14:tracePt t="75792" x="3471863" y="4911725"/>
          <p14:tracePt t="75809" x="3471863" y="4946650"/>
          <p14:tracePt t="75826" x="3522663" y="5014913"/>
          <p14:tracePt t="75843" x="3592513" y="5100638"/>
          <p14:tracePt t="75860" x="3721100" y="5221288"/>
          <p14:tracePt t="75876" x="3822700" y="5307013"/>
          <p14:tracePt t="75893" x="3900488" y="5349875"/>
          <p14:tracePt t="75910" x="3925888" y="5365750"/>
          <p14:tracePt t="75927" x="3935413" y="5365750"/>
          <p14:tracePt t="75943" x="3960813" y="5357813"/>
          <p14:tracePt t="75960" x="4003675" y="5322888"/>
          <p14:tracePt t="75977" x="4046538" y="5297488"/>
          <p14:tracePt t="75994" x="4089400" y="5272088"/>
          <p14:tracePt t="76010" x="4132263" y="5254625"/>
          <p14:tracePt t="76027" x="4157663" y="5246688"/>
          <p14:tracePt t="76044" x="4165600" y="5246688"/>
          <p14:tracePt t="76061" x="4165600" y="5237163"/>
          <p14:tracePt t="76077" x="4175125" y="5229225"/>
          <p14:tracePt t="76094" x="4208463" y="5211763"/>
          <p14:tracePt t="76111" x="4243388" y="5194300"/>
          <p14:tracePt t="76128" x="4268788" y="5168900"/>
          <p14:tracePt t="76144" x="4286250" y="5160963"/>
          <p14:tracePt t="76161" x="4294188" y="5143500"/>
          <p14:tracePt t="76178" x="4294188" y="5135563"/>
          <p14:tracePt t="76194" x="4303713" y="5118100"/>
          <p14:tracePt t="76211" x="4303713" y="5100638"/>
          <p14:tracePt t="76228" x="4303713" y="5083175"/>
          <p14:tracePt t="76245" x="4303713" y="5065713"/>
          <p14:tracePt t="76261" x="4303713" y="5040313"/>
          <p14:tracePt t="76261" x="4303713" y="5032375"/>
          <p14:tracePt t="76279" x="4303713" y="5006975"/>
          <p14:tracePt t="76295" x="4294188" y="4979988"/>
          <p14:tracePt t="76312" x="4251325" y="4946650"/>
          <p14:tracePt t="76328" x="4192588" y="4929188"/>
          <p14:tracePt t="76346" x="4157663" y="4911725"/>
          <p14:tracePt t="76362" x="4114800" y="4903788"/>
          <p14:tracePt t="76379" x="4079875" y="4903788"/>
          <p14:tracePt t="76396" x="4064000" y="4894263"/>
          <p14:tracePt t="76413" x="4037013" y="4894263"/>
          <p14:tracePt t="76429" x="3994150" y="4894263"/>
          <p14:tracePt t="76446" x="3908425" y="4878388"/>
          <p14:tracePt t="76463" x="3822700" y="4878388"/>
          <p14:tracePt t="76479" x="3729038" y="4878388"/>
          <p14:tracePt t="76497" x="3643313" y="4886325"/>
          <p14:tracePt t="76513" x="3582988" y="4911725"/>
          <p14:tracePt t="76530" x="3557588" y="4921250"/>
          <p14:tracePt t="76546" x="3540125" y="4929188"/>
          <p14:tracePt t="76607" x="3532188" y="4929188"/>
          <p14:tracePt t="76632" x="3522663" y="4937125"/>
          <p14:tracePt t="76633" x="3506788" y="4946650"/>
          <p14:tracePt t="76647" x="3497263" y="4946650"/>
          <p14:tracePt t="76664" x="3489325" y="4954588"/>
          <p14:tracePt t="76681" x="3479800" y="4954588"/>
          <p14:tracePt t="77007" x="3489325" y="4954588"/>
          <p14:tracePt t="77008" x="3497263" y="4954588"/>
          <p14:tracePt t="77016" x="3506788" y="4954588"/>
          <p14:tracePt t="77033" x="3522663" y="4954588"/>
          <p14:tracePt t="77050" x="3540125" y="4964113"/>
          <p14:tracePt t="77087" x="3549650" y="4964113"/>
          <p14:tracePt t="77112" x="3549650" y="4954588"/>
          <p14:tracePt t="77119" x="3557588" y="4946650"/>
          <p14:tracePt t="77151" x="3565525" y="4946650"/>
          <p14:tracePt t="77183" x="3575050" y="4946650"/>
          <p14:tracePt t="77495" x="3575050" y="4954588"/>
          <p14:tracePt t="77501" x="3582988" y="4964113"/>
          <p14:tracePt t="77520" x="3592513" y="4964113"/>
          <p14:tracePt t="77535" x="3600450" y="4964113"/>
          <p14:tracePt t="77607" x="3608388" y="4964113"/>
          <p14:tracePt t="77622" x="3617913" y="4964113"/>
          <p14:tracePt t="77636" x="3625850" y="4964113"/>
          <p14:tracePt t="77637" x="3660775" y="4964113"/>
          <p14:tracePt t="77654" x="3694113" y="4964113"/>
          <p14:tracePt t="77670" x="3711575" y="4964113"/>
          <p14:tracePt t="77687" x="3711575" y="4954588"/>
          <p14:tracePt t="77704" x="3711575" y="4946650"/>
          <p14:tracePt t="77824" x="3711575" y="4937125"/>
          <p14:tracePt t="77838" x="3711575" y="4929188"/>
          <p14:tracePt t="77839" x="3711575" y="4911725"/>
          <p14:tracePt t="77855" x="3721100" y="4878388"/>
          <p14:tracePt t="77872" x="3721100" y="4851400"/>
          <p14:tracePt t="77888" x="3721100" y="4835525"/>
          <p14:tracePt t="77905" x="3721100" y="4818063"/>
          <p14:tracePt t="78264" x="3721100" y="4808538"/>
          <p14:tracePt t="78320" x="3721100" y="4800600"/>
          <p14:tracePt t="78416" x="3729038" y="4800600"/>
          <p14:tracePt t="78456" x="3736975" y="4800600"/>
          <p14:tracePt t="78464" x="3746500" y="4800600"/>
          <p14:tracePt t="78475" x="3754438" y="4800600"/>
          <p14:tracePt t="78492" x="3771900" y="4800600"/>
          <p14:tracePt t="78509" x="3789363" y="4818063"/>
          <p14:tracePt t="78525" x="3797300" y="4818063"/>
          <p14:tracePt t="78542" x="3806825" y="4835525"/>
          <p14:tracePt t="78558" x="3814763" y="4851400"/>
          <p14:tracePt t="78558" x="3832225" y="4868863"/>
          <p14:tracePt t="78576" x="3865563" y="4929188"/>
          <p14:tracePt t="78592" x="3917950" y="5006975"/>
          <p14:tracePt t="78609" x="3960813" y="5083175"/>
          <p14:tracePt t="78625" x="4003675" y="5168900"/>
          <p14:tracePt t="78643" x="4021138" y="5211763"/>
          <p14:tracePt t="78659" x="4029075" y="5246688"/>
          <p14:tracePt t="78676" x="4029075" y="5264150"/>
          <p14:tracePt t="79136" x="4037013" y="5264150"/>
          <p14:tracePt t="79167" x="4037013" y="5254625"/>
          <p14:tracePt t="79231" x="4046538" y="5254625"/>
          <p14:tracePt t="79263" x="4054475" y="5246688"/>
          <p14:tracePt t="79271" x="4064000" y="5246688"/>
          <p14:tracePt t="79279" x="4071938" y="5246688"/>
          <p14:tracePt t="79296" x="4079875" y="5237163"/>
          <p14:tracePt t="79432" x="4079875" y="5229225"/>
          <p14:tracePt t="79432" x="4089400" y="5229225"/>
          <p14:tracePt t="79447" x="4106863" y="5221288"/>
          <p14:tracePt t="79464" x="4122738" y="5211763"/>
          <p14:tracePt t="79728" x="4114800" y="5211763"/>
          <p14:tracePt t="79737" x="4106863" y="5211763"/>
          <p14:tracePt t="79749" x="4079875" y="5211763"/>
          <p14:tracePt t="79765" x="4037013" y="5229225"/>
          <p14:tracePt t="79782" x="3951288" y="5254625"/>
          <p14:tracePt t="79799" x="3736975" y="5297488"/>
          <p14:tracePt t="79816" x="3582988" y="5322888"/>
          <p14:tracePt t="79832" x="3403600" y="5332413"/>
          <p14:tracePt t="79849" x="3240088" y="5349875"/>
          <p14:tracePt t="79865" x="3051175" y="5349875"/>
          <p14:tracePt t="79882" x="2914650" y="5349875"/>
          <p14:tracePt t="79899" x="2820988" y="5349875"/>
          <p14:tracePt t="79916" x="2778125" y="5349875"/>
          <p14:tracePt t="79932" x="2768600" y="5349875"/>
          <p14:tracePt t="79949" x="2768600" y="5340350"/>
          <p14:tracePt t="79966" x="2768600" y="5332413"/>
          <p14:tracePt t="79983" x="2768600" y="5297488"/>
          <p14:tracePt t="80000" x="2760663" y="5280025"/>
          <p14:tracePt t="80016" x="2735263" y="5254625"/>
          <p14:tracePt t="80033" x="2674938" y="5246688"/>
          <p14:tracePt t="80050" x="2536825" y="5211763"/>
          <p14:tracePt t="80066" x="2382838" y="5178425"/>
          <p14:tracePt t="80083" x="2254250" y="5168900"/>
          <p14:tracePt t="80100" x="2168525" y="5160963"/>
          <p14:tracePt t="80117" x="2151063" y="5151438"/>
          <p14:tracePt t="80134" x="2151063" y="5143500"/>
          <p14:tracePt t="80150" x="2151063" y="5126038"/>
          <p14:tracePt t="80167" x="2151063" y="5075238"/>
          <p14:tracePt t="80184" x="2151063" y="5040313"/>
          <p14:tracePt t="80201" x="2168525" y="5014913"/>
          <p14:tracePt t="80217" x="2168525" y="5006975"/>
          <p14:tracePt t="80271" x="2160588" y="5014913"/>
          <p14:tracePt t="80279" x="2160588" y="5032375"/>
          <p14:tracePt t="80287" x="2168525" y="5049838"/>
          <p14:tracePt t="80301" x="2168525" y="5057775"/>
          <p14:tracePt t="80318" x="2178050" y="5057775"/>
          <p14:tracePt t="80352" x="2185988" y="5057775"/>
          <p14:tracePt t="80353" x="2193925" y="5057775"/>
          <p14:tracePt t="80399" x="2193925" y="5049838"/>
          <p14:tracePt t="80415" x="2203450" y="5049838"/>
          <p14:tracePt t="80439" x="2211388" y="5049838"/>
          <p14:tracePt t="80447" x="2228850" y="5065713"/>
          <p14:tracePt t="80452" x="2246313" y="5075238"/>
          <p14:tracePt t="80468" x="2254250" y="5075238"/>
          <p14:tracePt t="80486" x="2271713" y="5075238"/>
          <p14:tracePt t="80502" x="2297113" y="5075238"/>
          <p14:tracePt t="80502" x="2322513" y="5075238"/>
          <p14:tracePt t="80519" x="2365375" y="5075238"/>
          <p14:tracePt t="80536" x="2400300" y="5075238"/>
          <p14:tracePt t="80553" x="2435225" y="5075238"/>
          <p14:tracePt t="80569" x="2451100" y="5075238"/>
          <p14:tracePt t="80586" x="2468563" y="5075238"/>
          <p14:tracePt t="80603" x="2493963" y="5075238"/>
          <p14:tracePt t="80620" x="2511425" y="5075238"/>
          <p14:tracePt t="80840" x="2511425" y="5083175"/>
          <p14:tracePt t="80847" x="2520950" y="5083175"/>
          <p14:tracePt t="80855" x="2563813" y="5083175"/>
          <p14:tracePt t="80855" x="2640013" y="5100638"/>
          <p14:tracePt t="80872" x="2879725" y="5151438"/>
          <p14:tracePt t="80889" x="3429000" y="5229225"/>
          <p14:tracePt t="80906" x="3857625" y="5264150"/>
          <p14:tracePt t="80922" x="4175125" y="5280025"/>
          <p14:tracePt t="80939" x="4311650" y="5280025"/>
          <p14:tracePt t="80955" x="4354513" y="5280025"/>
          <p14:tracePt t="81048" x="4364038" y="5280025"/>
          <p14:tracePt t="81058" x="4371975" y="5280025"/>
          <p14:tracePt t="81128" x="4379913" y="5280025"/>
          <p14:tracePt t="82688" x="4389438" y="5280025"/>
          <p14:tracePt t="82704" x="4397375" y="5272088"/>
          <p14:tracePt t="82712" x="4440238" y="5254625"/>
          <p14:tracePt t="82732" x="4508500" y="5237163"/>
          <p14:tracePt t="82749" x="4629150" y="5211763"/>
          <p14:tracePt t="82765" x="4722813" y="5186363"/>
          <p14:tracePt t="82782" x="4835525" y="5160963"/>
          <p14:tracePt t="82799" x="4972050" y="5135563"/>
          <p14:tracePt t="82816" x="5178425" y="5100638"/>
          <p14:tracePt t="82832" x="5280025" y="5092700"/>
          <p14:tracePt t="82850" x="5357813" y="5075238"/>
          <p14:tracePt t="82866" x="5375275" y="5057775"/>
          <p14:tracePt t="82968" x="5375275" y="5049838"/>
          <p14:tracePt t="82994" x="5375275" y="5040313"/>
          <p14:tracePt t="83000" x="5392738" y="5040313"/>
          <p14:tracePt t="83017" x="5408613" y="5040313"/>
          <p14:tracePt t="83034" x="5426075" y="5032375"/>
          <p14:tracePt t="83050" x="5451475" y="5032375"/>
          <p14:tracePt t="83067" x="5486400" y="5022850"/>
          <p14:tracePt t="83084" x="5521325" y="5014913"/>
          <p14:tracePt t="83101" x="5529263" y="4997450"/>
          <p14:tracePt t="83117" x="5537200" y="4972050"/>
          <p14:tracePt t="83135" x="5537200" y="4946650"/>
          <p14:tracePt t="83151" x="5546725" y="4911725"/>
          <p14:tracePt t="83168" x="5554663" y="4894263"/>
          <p14:tracePt t="83184" x="5564188" y="4886325"/>
          <p14:tracePt t="83201" x="5572125" y="4878388"/>
          <p14:tracePt t="83218" x="5589588" y="4851400"/>
          <p14:tracePt t="83235" x="5589588" y="4835525"/>
          <p14:tracePt t="83251" x="5589588" y="4826000"/>
          <p14:tracePt t="83268" x="5589588" y="4818063"/>
          <p14:tracePt t="83312" x="5589588" y="4808538"/>
          <p14:tracePt t="83320" x="5589588" y="4800600"/>
          <p14:tracePt t="83335" x="5597525" y="4792663"/>
          <p14:tracePt t="83352" x="5597525" y="4775200"/>
          <p14:tracePt t="83448" x="5607050" y="4775200"/>
          <p14:tracePt t="83504" x="5607050" y="4765675"/>
          <p14:tracePt t="83519" x="5614988" y="4765675"/>
          <p14:tracePt t="83520" x="5622925" y="4765675"/>
          <p14:tracePt t="83536" x="5622925" y="4757738"/>
          <p14:tracePt t="83576" x="5632450" y="4757738"/>
          <p14:tracePt t="83616" x="5640388" y="4757738"/>
          <p14:tracePt t="83624" x="5649913" y="4757738"/>
          <p14:tracePt t="83640" x="5665788" y="4757738"/>
          <p14:tracePt t="83654" x="5700713" y="4749800"/>
          <p14:tracePt t="83670" x="5735638" y="4740275"/>
          <p14:tracePt t="83687" x="5751513" y="4732338"/>
          <p14:tracePt t="83704" x="5778500" y="4714875"/>
          <p14:tracePt t="83721" x="5786438" y="4714875"/>
          <p14:tracePt t="83737" x="5811838" y="4706938"/>
          <p14:tracePt t="83754" x="5829300" y="4706938"/>
          <p14:tracePt t="83771" x="5864225" y="4706938"/>
          <p14:tracePt t="83787" x="5897563" y="4706938"/>
          <p14:tracePt t="83804" x="5932488" y="4706938"/>
          <p14:tracePt t="83821" x="5957888" y="4706938"/>
          <p14:tracePt t="83838" x="5992813" y="4697413"/>
          <p14:tracePt t="83854" x="6035675" y="4697413"/>
          <p14:tracePt t="83871" x="6103938" y="4697413"/>
          <p14:tracePt t="83888" x="6172200" y="4697413"/>
          <p14:tracePt t="83905" x="6232525" y="4706938"/>
          <p14:tracePt t="83921" x="6335713" y="4706938"/>
          <p14:tracePt t="83938" x="6421438" y="4706938"/>
          <p14:tracePt t="83956" x="6515100" y="4706938"/>
          <p14:tracePt t="83972" x="6575425" y="4706938"/>
          <p14:tracePt t="83988" x="6643688" y="4706938"/>
          <p14:tracePt t="84005" x="6704013" y="4714875"/>
          <p14:tracePt t="84022" x="6807200" y="4722813"/>
          <p14:tracePt t="84039" x="6900863" y="4722813"/>
          <p14:tracePt t="84056" x="7097713" y="4749800"/>
          <p14:tracePt t="84073" x="7192963" y="4757738"/>
          <p14:tracePt t="84089" x="7312025" y="4783138"/>
          <p14:tracePt t="84106" x="7389813" y="4808538"/>
          <p14:tracePt t="84123" x="7466013" y="4826000"/>
          <p14:tracePt t="84139" x="7518400" y="4835525"/>
          <p14:tracePt t="84156" x="7594600" y="4843463"/>
          <p14:tracePt t="84173" x="7689850" y="4851400"/>
          <p14:tracePt t="84190" x="7783513" y="4851400"/>
          <p14:tracePt t="84207" x="7861300" y="4851400"/>
          <p14:tracePt t="84224" x="7921625" y="4851400"/>
          <p14:tracePt t="84240" x="8040688" y="4826000"/>
          <p14:tracePt t="84257" x="8108950" y="4800600"/>
          <p14:tracePt t="84273" x="8151813" y="4783138"/>
          <p14:tracePt t="84290" x="8194675" y="4775200"/>
          <p14:tracePt t="84307" x="8229600" y="4765675"/>
          <p14:tracePt t="84324" x="8255000" y="4765675"/>
          <p14:tracePt t="84340" x="8280400" y="4757738"/>
          <p14:tracePt t="84357" x="8297863" y="4757738"/>
          <p14:tracePt t="84374" x="8332788" y="4757738"/>
          <p14:tracePt t="84391" x="8375650" y="4757738"/>
          <p14:tracePt t="84408" x="8451850" y="4740275"/>
          <p14:tracePt t="84424" x="8504238" y="4740275"/>
          <p14:tracePt t="84441" x="8529638" y="4732338"/>
          <p14:tracePt t="84544" x="8537575" y="4732338"/>
          <p14:tracePt t="84720" x="8547100" y="4732338"/>
          <p14:tracePt t="84960" x="8537575" y="4732338"/>
          <p14:tracePt t="84968" x="8486775" y="4732338"/>
          <p14:tracePt t="84981" x="8383588" y="4757738"/>
          <p14:tracePt t="84994" x="8178800" y="4808538"/>
          <p14:tracePt t="85011" x="7954963" y="4835525"/>
          <p14:tracePt t="85028" x="7672388" y="4868863"/>
          <p14:tracePt t="85044" x="7354888" y="4878388"/>
          <p14:tracePt t="85062" x="7158038" y="4878388"/>
          <p14:tracePt t="85078" x="7064375" y="4878388"/>
          <p14:tracePt t="85095" x="7029450" y="4878388"/>
          <p14:tracePt t="85112" x="6961188" y="4878388"/>
          <p14:tracePt t="85128" x="6892925" y="4878388"/>
          <p14:tracePt t="85146" x="6780213" y="4878388"/>
          <p14:tracePt t="85162" x="6626225" y="4860925"/>
          <p14:tracePt t="85179" x="6497638" y="4826000"/>
          <p14:tracePt t="85195" x="6343650" y="4783138"/>
          <p14:tracePt t="85213" x="6257925" y="4740275"/>
          <p14:tracePt t="85229" x="6215063" y="4722813"/>
          <p14:tracePt t="85246" x="6207125" y="4714875"/>
          <p14:tracePt t="85281" x="6207125" y="4706938"/>
          <p14:tracePt t="85297" x="6207125" y="4697413"/>
          <p14:tracePt t="85298" x="6207125" y="4689475"/>
          <p14:tracePt t="85313" x="6207125" y="4679950"/>
          <p14:tracePt t="85329" x="6207125" y="4654550"/>
          <p14:tracePt t="85346" x="6189663" y="4637088"/>
          <p14:tracePt t="85363" x="6180138" y="4629150"/>
          <p14:tracePt t="85380" x="6146800" y="4621213"/>
          <p14:tracePt t="85396" x="6111875" y="4611688"/>
          <p14:tracePt t="85413" x="6094413" y="4603750"/>
          <p14:tracePt t="85430" x="6086475" y="4603750"/>
          <p14:tracePt t="85446" x="6086475" y="4594225"/>
          <p14:tracePt t="85464" x="6086475" y="4586288"/>
          <p14:tracePt t="85480" x="6103938" y="4578350"/>
          <p14:tracePt t="85497" x="6111875" y="4560888"/>
          <p14:tracePt t="85624" x="6121400" y="4560888"/>
          <p14:tracePt t="85648" x="6121400" y="4551363"/>
          <p14:tracePt t="85651" x="6129338" y="4551363"/>
          <p14:tracePt t="86032" x="6137275" y="4551363"/>
          <p14:tracePt t="86034" x="6146800" y="4551363"/>
          <p14:tracePt t="86050" x="6154738" y="4551363"/>
          <p14:tracePt t="86067" x="6189663" y="4543425"/>
          <p14:tracePt t="86083" x="6292850" y="4543425"/>
          <p14:tracePt t="86101" x="6411913" y="4543425"/>
          <p14:tracePt t="86117" x="6532563" y="4525963"/>
          <p14:tracePt t="86134" x="6575425" y="4508500"/>
          <p14:tracePt t="86150" x="6600825" y="4492625"/>
          <p14:tracePt t="86256" x="6608763" y="4492625"/>
          <p14:tracePt t="86280" x="6618288" y="4492625"/>
          <p14:tracePt t="86296" x="6626225" y="4492625"/>
          <p14:tracePt t="86300" x="6651625" y="4492625"/>
          <p14:tracePt t="86320" x="6711950" y="4492625"/>
          <p14:tracePt t="86335" x="6807200" y="4492625"/>
          <p14:tracePt t="86351" x="7021513" y="4518025"/>
          <p14:tracePt t="86369" x="7115175" y="4525963"/>
          <p14:tracePt t="86385" x="7165975" y="4525963"/>
          <p14:tracePt t="86402" x="7175500" y="4525963"/>
          <p14:tracePt t="86472" x="7183438" y="4525963"/>
          <p14:tracePt t="86504" x="7192963" y="4525963"/>
          <p14:tracePt t="86520" x="7200900" y="4525963"/>
          <p14:tracePt t="86521" x="7226300" y="4525963"/>
          <p14:tracePt t="86536" x="7304088" y="4543425"/>
          <p14:tracePt t="86553" x="7475538" y="4594225"/>
          <p14:tracePt t="86569" x="7621588" y="4629150"/>
          <p14:tracePt t="86586" x="7766050" y="4646613"/>
          <p14:tracePt t="86602" x="7826375" y="4654550"/>
          <p14:tracePt t="86620" x="7843838" y="4654550"/>
          <p14:tracePt t="86688" x="7851775" y="4654550"/>
          <p14:tracePt t="86704" x="7894638" y="4654550"/>
          <p14:tracePt t="86721" x="7980363" y="4654550"/>
          <p14:tracePt t="86737" x="8169275" y="4664075"/>
          <p14:tracePt t="86753" x="8418513" y="4697413"/>
          <p14:tracePt t="86771" x="8794750" y="4757738"/>
          <p14:tracePt t="86787" x="8940800" y="4765675"/>
          <p14:tracePt t="86804" x="8958263" y="4765675"/>
          <p14:tracePt t="86821" x="8966200" y="4765675"/>
          <p14:tracePt t="86872" x="8966200" y="4757738"/>
          <p14:tracePt t="86888" x="8958263" y="4757738"/>
          <p14:tracePt t="86904" x="8950325" y="4749800"/>
          <p14:tracePt t="86936" x="8950325" y="4740275"/>
          <p14:tracePt t="86976" x="8940800" y="4740275"/>
          <p14:tracePt t="86977" x="8932863" y="4740275"/>
          <p14:tracePt t="86988" x="8915400" y="4740275"/>
          <p14:tracePt t="87006" x="8872538" y="4732338"/>
          <p14:tracePt t="87022" x="8751888" y="4732338"/>
          <p14:tracePt t="87039" x="8521700" y="4722813"/>
          <p14:tracePt t="87055" x="8066088" y="4697413"/>
          <p14:tracePt t="87072" x="7483475" y="4672013"/>
          <p14:tracePt t="87089" x="7021513" y="4646613"/>
          <p14:tracePt t="87105" x="6411913" y="4594225"/>
          <p14:tracePt t="87122" x="5940425" y="4560888"/>
          <p14:tracePt t="87139" x="5529263" y="4543425"/>
          <p14:tracePt t="87156" x="5272088" y="4543425"/>
          <p14:tracePt t="87172" x="5006975" y="4560888"/>
          <p14:tracePt t="87190" x="4851400" y="4586288"/>
          <p14:tracePt t="87206" x="4749800" y="4629150"/>
          <p14:tracePt t="87223" x="4697413" y="4664075"/>
          <p14:tracePt t="87239" x="4637088" y="4722813"/>
          <p14:tracePt t="87257" x="4578350" y="4749800"/>
          <p14:tracePt t="87273" x="4422775" y="4783138"/>
          <p14:tracePt t="87290" x="4200525" y="4783138"/>
          <p14:tracePt t="87306" x="3822700" y="4783138"/>
          <p14:tracePt t="87323" x="3506788" y="4783138"/>
          <p14:tracePt t="87340" x="3232150" y="4808538"/>
          <p14:tracePt t="87357" x="3121025" y="4835525"/>
          <p14:tracePt t="87374" x="3103563" y="4843463"/>
          <p14:tracePt t="87408" x="3111500" y="4843463"/>
          <p14:tracePt t="87409" x="3128963" y="4843463"/>
          <p14:tracePt t="87424" x="3197225" y="4808538"/>
          <p14:tracePt t="87441" x="3249613" y="4775200"/>
          <p14:tracePt t="87457" x="3275013" y="4749800"/>
          <p14:tracePt t="87474" x="3275013" y="4740275"/>
          <p14:tracePt t="87536" x="3275013" y="4757738"/>
          <p14:tracePt t="87544" x="3275013" y="4783138"/>
          <p14:tracePt t="87558" x="3275013" y="4800600"/>
          <p14:tracePt t="87560" x="3282950" y="4860925"/>
          <p14:tracePt t="87575" x="3292475" y="4903788"/>
          <p14:tracePt t="87591" x="3292475" y="4972050"/>
          <p14:tracePt t="87609" x="3292475" y="5022850"/>
          <p14:tracePt t="87625" x="3300413" y="5057775"/>
          <p14:tracePt t="87642" x="3317875" y="5075238"/>
          <p14:tracePt t="87658" x="3343275" y="5075238"/>
          <p14:tracePt t="87675" x="3378200" y="5075238"/>
          <p14:tracePt t="87692" x="3429000" y="5065713"/>
          <p14:tracePt t="87709" x="3454400" y="5057775"/>
          <p14:tracePt t="87726" x="3454400" y="5049838"/>
          <p14:tracePt t="87742" x="3454400" y="5040313"/>
          <p14:tracePt t="87808" x="3463925" y="5040313"/>
          <p14:tracePt t="87816" x="3497263" y="5057775"/>
          <p14:tracePt t="87826" x="3540125" y="5065713"/>
          <p14:tracePt t="87843" x="3575050" y="5065713"/>
          <p14:tracePt t="87860" x="3582988" y="5065713"/>
          <p14:tracePt t="87952" x="3582988" y="5075238"/>
          <p14:tracePt t="87968" x="3582988" y="5092700"/>
          <p14:tracePt t="87977" x="3582988" y="5100638"/>
          <p14:tracePt t="87994" x="3582988" y="5118100"/>
          <p14:tracePt t="88032" x="3592513" y="5118100"/>
          <p14:tracePt t="88096" x="3592513" y="5108575"/>
          <p14:tracePt t="88128" x="3592513" y="5100638"/>
          <p14:tracePt t="88224" x="3592513" y="5083175"/>
          <p14:tracePt t="88232" x="3592513" y="5049838"/>
          <p14:tracePt t="88246" x="3592513" y="4954588"/>
          <p14:tracePt t="88262" x="3592513" y="4835525"/>
          <p14:tracePt t="88279" x="3592513" y="4689475"/>
          <p14:tracePt t="88295" x="3592513" y="4508500"/>
          <p14:tracePt t="88312" x="3592513" y="4475163"/>
          <p14:tracePt t="88329" x="3592513" y="4465638"/>
          <p14:tracePt t="88384" x="3592513" y="4475163"/>
          <p14:tracePt t="88396" x="3592513" y="4483100"/>
          <p14:tracePt t="88397" x="3592513" y="4492625"/>
          <p14:tracePt t="88657" x="3600450" y="4492625"/>
          <p14:tracePt t="89121" x="3608388" y="4492625"/>
          <p14:tracePt t="89296" x="3608388" y="4500563"/>
          <p14:tracePt t="89317" x="3600450" y="4525963"/>
          <p14:tracePt t="89334" x="3582988" y="4551363"/>
          <p14:tracePt t="89351" x="3549650" y="4594225"/>
          <p14:tracePt t="89368" x="3506788" y="4672013"/>
          <p14:tracePt t="89385" x="3436938" y="4732338"/>
          <p14:tracePt t="89401" x="3394075" y="4792663"/>
          <p14:tracePt t="89418" x="3325813" y="4860925"/>
          <p14:tracePt t="89434" x="3265488" y="4903788"/>
          <p14:tracePt t="89452" x="3189288" y="4954588"/>
          <p14:tracePt t="89468" x="3094038" y="4997450"/>
          <p14:tracePt t="89485" x="2992438" y="5040313"/>
          <p14:tracePt t="89502" x="2932113" y="5065713"/>
          <p14:tracePt t="89519" x="2914650" y="5075238"/>
          <p14:tracePt t="89535" x="2906713" y="5075238"/>
          <p14:tracePt t="89552" x="2897188" y="5075238"/>
          <p14:tracePt t="89600" x="2889250" y="5075238"/>
          <p14:tracePt t="89619" x="2879725" y="5075238"/>
          <p14:tracePt t="89620" x="2863850" y="5083175"/>
          <p14:tracePt t="89636" x="2820988" y="5118100"/>
          <p14:tracePt t="89653" x="2760663" y="5151438"/>
          <p14:tracePt t="89669" x="2674938" y="5194300"/>
          <p14:tracePt t="89686" x="2606675" y="5229225"/>
          <p14:tracePt t="89703" x="2563813" y="5229225"/>
          <p14:tracePt t="89719" x="2546350" y="5229225"/>
          <p14:tracePt t="89760" x="2546350" y="5221288"/>
          <p14:tracePt t="89770" x="2536825" y="5211763"/>
          <p14:tracePt t="89792" x="2528888" y="5203825"/>
          <p14:tracePt t="89803" x="2520950" y="5203825"/>
          <p14:tracePt t="89804" x="2503488" y="5203825"/>
          <p14:tracePt t="89820" x="2486025" y="5203825"/>
          <p14:tracePt t="89837" x="2478088" y="5203825"/>
          <p14:tracePt t="89944" x="2478088" y="5194300"/>
          <p14:tracePt t="90119" x="2478088" y="5186363"/>
          <p14:tracePt t="90121" x="2486025" y="5186363"/>
          <p14:tracePt t="90139" x="2520950" y="5186363"/>
          <p14:tracePt t="90156" x="2563813" y="5186363"/>
          <p14:tracePt t="90172" x="2622550" y="5186363"/>
          <p14:tracePt t="90189" x="2665413" y="5178425"/>
          <p14:tracePt t="90205" x="2700338" y="5178425"/>
          <p14:tracePt t="90223" x="2700338" y="5168900"/>
          <p14:tracePt t="90239" x="2717800" y="5168900"/>
          <p14:tracePt t="90256" x="2725738" y="5168900"/>
          <p14:tracePt t="90273" x="2735263" y="5168900"/>
          <p14:tracePt t="90289" x="2743200" y="5168900"/>
          <p14:tracePt t="90306" x="2768600" y="5168900"/>
          <p14:tracePt t="90323" x="2794000" y="5168900"/>
          <p14:tracePt t="90339" x="2828925" y="5168900"/>
          <p14:tracePt t="90356" x="2854325" y="5160963"/>
          <p14:tracePt t="90373" x="2863850" y="5160963"/>
          <p14:tracePt t="90390" x="2863850" y="5151438"/>
          <p14:tracePt t="90504" x="2871788" y="5151438"/>
          <p14:tracePt t="90536" x="2879725" y="5151438"/>
          <p14:tracePt t="90576" x="2889250" y="5151438"/>
          <p14:tracePt t="91440" x="2897188" y="5151438"/>
          <p14:tracePt t="91451" x="2906713" y="5151438"/>
          <p14:tracePt t="91463" x="2932113" y="5151438"/>
          <p14:tracePt t="91479" x="3068638" y="5151438"/>
          <p14:tracePt t="91497" x="3206750" y="5151438"/>
          <p14:tracePt t="91513" x="3335338" y="5160963"/>
          <p14:tracePt t="91530" x="3514725" y="5168900"/>
          <p14:tracePt t="91547" x="3678238" y="5178425"/>
          <p14:tracePt t="91564" x="3900488" y="5178425"/>
          <p14:tracePt t="91580" x="4097338" y="5186363"/>
          <p14:tracePt t="91597" x="4294188" y="5194300"/>
          <p14:tracePt t="91613" x="4500563" y="5229225"/>
          <p14:tracePt t="91630" x="4697413" y="5272088"/>
          <p14:tracePt t="91647" x="4929188" y="5314950"/>
          <p14:tracePt t="91664" x="5040313" y="5314950"/>
          <p14:tracePt t="91681" x="5100638" y="5307013"/>
          <p14:tracePt t="91697" x="5168900" y="5272088"/>
          <p14:tracePt t="91714" x="5221288" y="5254625"/>
          <p14:tracePt t="91730" x="5340350" y="5254625"/>
          <p14:tracePt t="91747" x="5478463" y="5280025"/>
          <p14:tracePt t="91764" x="5649913" y="5349875"/>
          <p14:tracePt t="91781" x="5846763" y="5468938"/>
          <p14:tracePt t="91797" x="5975350" y="5572125"/>
          <p14:tracePt t="91814" x="6000750" y="5580063"/>
          <p14:tracePt t="91976" x="5992813" y="5580063"/>
          <p14:tracePt t="91984" x="5965825" y="5580063"/>
          <p14:tracePt t="91999" x="5940425" y="5580063"/>
          <p14:tracePt t="92015" x="5922963" y="5554663"/>
          <p14:tracePt t="92032" x="5880100" y="5511800"/>
          <p14:tracePt t="92049" x="5872163" y="5468938"/>
          <p14:tracePt t="92066" x="5864225" y="5426075"/>
          <p14:tracePt t="92082" x="5864225" y="5349875"/>
          <p14:tracePt t="92099" x="5846763" y="5237163"/>
          <p14:tracePt t="92116" x="5803900" y="5118100"/>
          <p14:tracePt t="92133" x="5735638" y="4979988"/>
          <p14:tracePt t="92149" x="5649913" y="4808538"/>
          <p14:tracePt t="92166" x="5597525" y="4672013"/>
          <p14:tracePt t="92183" x="5572125" y="4492625"/>
          <p14:tracePt t="92200" x="5580063" y="4371975"/>
          <p14:tracePt t="92216" x="5607050" y="4260850"/>
          <p14:tracePt t="92233" x="5632450" y="4157663"/>
          <p14:tracePt t="92250" x="5640388" y="4079875"/>
          <p14:tracePt t="92267" x="5649913" y="4054475"/>
          <p14:tracePt t="92283" x="5649913" y="4046538"/>
          <p14:tracePt t="92336" x="5640388" y="4046538"/>
          <p14:tracePt t="92344" x="5640388" y="4054475"/>
          <p14:tracePt t="92350" x="5632450" y="4064000"/>
          <p14:tracePt t="92367" x="5632450" y="4079875"/>
          <p14:tracePt t="92384" x="5632450" y="4089400"/>
          <p14:tracePt t="92400" x="5632450" y="4106863"/>
          <p14:tracePt t="92418" x="5622925" y="4114800"/>
          <p14:tracePt t="92434" x="5614988" y="4114800"/>
          <p14:tracePt t="92512" x="5614988" y="4122738"/>
          <p14:tracePt t="92520" x="5614988" y="4132263"/>
          <p14:tracePt t="92536" x="5614988" y="4140200"/>
          <p14:tracePt t="92560" x="5614988" y="4149725"/>
          <p14:tracePt t="92568" x="5614988" y="4165600"/>
          <p14:tracePt t="92664" x="5614988" y="4175125"/>
          <p14:tracePt t="92668" x="5614988" y="4183063"/>
          <p14:tracePt t="92685" x="5632450" y="4192588"/>
          <p14:tracePt t="92703" x="5649913" y="4208463"/>
          <p14:tracePt t="92719" x="5708650" y="4243388"/>
          <p14:tracePt t="92736" x="5778500" y="4278313"/>
          <p14:tracePt t="92752" x="5872163" y="4294188"/>
          <p14:tracePt t="92770" x="5965825" y="4321175"/>
          <p14:tracePt t="92786" x="6061075" y="4337050"/>
          <p14:tracePt t="92803" x="6180138" y="4371975"/>
          <p14:tracePt t="92819" x="6351588" y="4414838"/>
          <p14:tracePt t="92837" x="6618288" y="4475163"/>
          <p14:tracePt t="92853" x="6951663" y="4560888"/>
          <p14:tracePt t="92870" x="7380288" y="4664075"/>
          <p14:tracePt t="92887" x="7629525" y="4722813"/>
          <p14:tracePt t="92887" x="7732713" y="4740275"/>
          <p14:tracePt t="92904" x="7861300" y="4765675"/>
          <p14:tracePt t="92920" x="7912100" y="4765675"/>
          <p14:tracePt t="92937" x="7947025" y="4765675"/>
          <p14:tracePt t="92953" x="8032750" y="4775200"/>
          <p14:tracePt t="92971" x="8161338" y="4783138"/>
          <p14:tracePt t="92987" x="8383588" y="4800600"/>
          <p14:tracePt t="93004" x="8572500" y="4800600"/>
          <p14:tracePt t="93021" x="8736013" y="4800600"/>
          <p14:tracePt t="93037" x="8847138" y="4800600"/>
          <p14:tracePt t="93054" x="8880475" y="4800600"/>
          <p14:tracePt t="93071" x="8897938" y="4800600"/>
          <p14:tracePt t="93088" x="8940800" y="4800600"/>
          <p14:tracePt t="93104" x="8993188" y="4808538"/>
          <p14:tracePt t="93122" x="9043988" y="4808538"/>
          <p14:tracePt t="93138" x="9069388" y="4808538"/>
          <p14:tracePt t="93155" x="9086850" y="4808538"/>
          <p14:tracePt t="93192" x="9094788" y="4808538"/>
          <p14:tracePt t="93232" x="9104313" y="4808538"/>
          <p14:tracePt t="93288" x="9104313" y="4818063"/>
          <p14:tracePt t="93840" x="9094788" y="4818063"/>
          <p14:tracePt t="93864" x="9086850" y="4818063"/>
          <p14:tracePt t="93880" x="9078913" y="4818063"/>
          <p14:tracePt t="93892" x="9069388" y="4826000"/>
          <p14:tracePt t="93893" x="9051925" y="4835525"/>
          <p14:tracePt t="93909" x="9043988" y="4835525"/>
          <p14:tracePt t="93926" x="9018588" y="4835525"/>
          <p14:tracePt t="93942" x="8983663" y="4843463"/>
          <p14:tracePt t="93942" x="8950325" y="4851400"/>
          <p14:tracePt t="93960" x="8880475" y="4868863"/>
          <p14:tracePt t="93976" x="8743950" y="4878388"/>
          <p14:tracePt t="93993" x="8580438" y="4878388"/>
          <p14:tracePt t="94010" x="8383588" y="4878388"/>
          <p14:tracePt t="94026" x="8135938" y="4894263"/>
          <p14:tracePt t="94043" x="7937500" y="4911725"/>
          <p14:tracePt t="94059" x="7707313" y="4946650"/>
          <p14:tracePt t="94077" x="7518400" y="4954588"/>
          <p14:tracePt t="94093" x="7294563" y="4964113"/>
          <p14:tracePt t="94110" x="7132638" y="4964113"/>
          <p14:tracePt t="94127" x="6986588" y="4964113"/>
          <p14:tracePt t="94127" x="6935788" y="4964113"/>
          <p14:tracePt t="94144" x="6858000" y="4964113"/>
          <p14:tracePt t="94160" x="6780213" y="4964113"/>
          <p14:tracePt t="94177" x="6651625" y="4946650"/>
          <p14:tracePt t="94194" x="6480175" y="4894263"/>
          <p14:tracePt t="94211" x="6335713" y="4868863"/>
          <p14:tracePt t="94227" x="6197600" y="4843463"/>
          <p14:tracePt t="94244" x="6078538" y="4808538"/>
          <p14:tracePt t="94261" x="6035675" y="4783138"/>
          <p14:tracePt t="94278" x="6018213" y="4765675"/>
          <p14:tracePt t="94294" x="6018213" y="4740275"/>
          <p14:tracePt t="94311" x="6018213" y="4697413"/>
          <p14:tracePt t="94328" x="6018213" y="4672013"/>
          <p14:tracePt t="94344" x="6018213" y="4646613"/>
          <p14:tracePt t="94362" x="6018213" y="4629150"/>
          <p14:tracePt t="94378" x="6018213" y="4621213"/>
          <p14:tracePt t="94395" x="6008688" y="4603750"/>
          <p14:tracePt t="94411" x="6000750" y="4594225"/>
          <p14:tracePt t="94448" x="5992813" y="4578350"/>
          <p14:tracePt t="94464" x="5983288" y="4560888"/>
          <p14:tracePt t="94464" x="5975350" y="4551363"/>
          <p14:tracePt t="94478" x="5965825" y="4518025"/>
          <p14:tracePt t="94496" x="5965825" y="4508500"/>
          <p14:tracePt t="94584" x="5957888" y="4508500"/>
          <p14:tracePt t="95280" x="5965825" y="4508500"/>
          <p14:tracePt t="95284" x="6018213" y="4500563"/>
          <p14:tracePt t="95300" x="6129338" y="4492625"/>
          <p14:tracePt t="95317" x="6292850" y="4475163"/>
          <p14:tracePt t="95333" x="6489700" y="4449763"/>
          <p14:tracePt t="95351" x="6669088" y="4432300"/>
          <p14:tracePt t="95367" x="6865938" y="4397375"/>
          <p14:tracePt t="95384" x="6892925" y="4389438"/>
          <p14:tracePt t="95400" x="6900863" y="4389438"/>
          <p14:tracePt t="95544" x="6900863" y="4397375"/>
          <p14:tracePt t="95687" x="6908800" y="4397375"/>
          <p14:tracePt t="95702" x="6926263" y="4397375"/>
          <p14:tracePt t="95703" x="6969125" y="4397375"/>
          <p14:tracePt t="95719" x="7064375" y="4397375"/>
          <p14:tracePt t="95719" x="7115175" y="4397375"/>
          <p14:tracePt t="95736" x="7235825" y="4397375"/>
          <p14:tracePt t="95752" x="7423150" y="4414838"/>
          <p14:tracePt t="95769" x="7551738" y="4422775"/>
          <p14:tracePt t="95786" x="7637463" y="4440238"/>
          <p14:tracePt t="95803" x="7654925" y="4440238"/>
          <p14:tracePt t="95863" x="7646988" y="4449763"/>
          <p14:tracePt t="95887" x="7637463" y="4449763"/>
          <p14:tracePt t="95911" x="7637463" y="4457700"/>
          <p14:tracePt t="96031" x="7646988" y="4457700"/>
          <p14:tracePt t="96047" x="7654925" y="4457700"/>
          <p14:tracePt t="96054" x="7697788" y="4457700"/>
          <p14:tracePt t="96070" x="7766050" y="4457700"/>
          <p14:tracePt t="96070" x="7826375" y="4457700"/>
          <p14:tracePt t="96088" x="7904163" y="4449763"/>
          <p14:tracePt t="96104" x="7972425" y="4440238"/>
          <p14:tracePt t="96121" x="8007350" y="4432300"/>
          <p14:tracePt t="96137" x="8015288" y="4432300"/>
          <p14:tracePt t="96207" x="8015288" y="4440238"/>
          <p14:tracePt t="96248" x="8015288" y="4449763"/>
          <p14:tracePt t="96263" x="8023225" y="4449763"/>
          <p14:tracePt t="96287" x="8032750" y="4457700"/>
          <p14:tracePt t="96295" x="8066088" y="4465638"/>
          <p14:tracePt t="96305" x="8151813" y="4492625"/>
          <p14:tracePt t="96322" x="8247063" y="4508500"/>
          <p14:tracePt t="96339" x="8340725" y="4518025"/>
          <p14:tracePt t="96355" x="8383588" y="4518025"/>
          <p14:tracePt t="96372" x="8408988" y="4525963"/>
          <p14:tracePt t="96447" x="8418513" y="4525963"/>
          <p14:tracePt t="96455" x="8461375" y="4535488"/>
          <p14:tracePt t="96473" x="8521700" y="4560888"/>
          <p14:tracePt t="96489" x="8564563" y="4586288"/>
          <p14:tracePt t="96506" x="8597900" y="4594225"/>
          <p14:tracePt t="96615" x="8607425" y="4594225"/>
          <p14:tracePt t="96632" x="8615363" y="4594225"/>
          <p14:tracePt t="96646" x="8666163" y="4621213"/>
          <p14:tracePt t="96657" x="8718550" y="4637088"/>
          <p14:tracePt t="96674" x="8769350" y="4654550"/>
          <p14:tracePt t="96691" x="8778875" y="4654550"/>
          <p14:tracePt t="96707" x="8778875" y="4646613"/>
          <p14:tracePt t="96817" x="8769350" y="4646613"/>
          <p14:tracePt t="96825" x="8751888" y="4646613"/>
          <p14:tracePt t="96826" x="8709025" y="4646613"/>
          <p14:tracePt t="96842" x="8607425" y="4654550"/>
          <p14:tracePt t="96858" x="8504238" y="4664075"/>
          <p14:tracePt t="96875" x="8340725" y="4672013"/>
          <p14:tracePt t="96892" x="8178800" y="4672013"/>
          <p14:tracePt t="96908" x="8015288" y="4672013"/>
          <p14:tracePt t="96925" x="7869238" y="4664075"/>
          <p14:tracePt t="96942" x="7680325" y="4664075"/>
          <p14:tracePt t="96959" x="7483475" y="4664075"/>
          <p14:tracePt t="96959" x="7372350" y="4664075"/>
          <p14:tracePt t="96976" x="7054850" y="4706938"/>
          <p14:tracePt t="96992" x="6780213" y="4749800"/>
          <p14:tracePt t="97009" x="6489700" y="4775200"/>
          <p14:tracePt t="97026" x="6275388" y="4792663"/>
          <p14:tracePt t="97043" x="6111875" y="4800600"/>
          <p14:tracePt t="97059" x="5983288" y="4800600"/>
          <p14:tracePt t="97076" x="5907088" y="4783138"/>
          <p14:tracePt t="97093" x="5846763" y="4757738"/>
          <p14:tracePt t="97110" x="5821363" y="4732338"/>
          <p14:tracePt t="97127" x="5803900" y="4722813"/>
          <p14:tracePt t="97127" x="5794375" y="4714875"/>
          <p14:tracePt t="97143" x="5794375" y="4706938"/>
          <p14:tracePt t="97160" x="5794375" y="4689475"/>
          <p14:tracePt t="97177" x="5794375" y="4679950"/>
          <p14:tracePt t="97193" x="5794375" y="4664075"/>
          <p14:tracePt t="97210" x="5794375" y="4654550"/>
          <p14:tracePt t="97744" x="5794375" y="4646613"/>
          <p14:tracePt t="97745" x="5803900" y="4646613"/>
          <p14:tracePt t="97763" x="5803900" y="4629150"/>
          <p14:tracePt t="97780" x="5803900" y="4621213"/>
          <p14:tracePt t="97796" x="5821363" y="4603750"/>
          <p14:tracePt t="97814" x="5829300" y="4560888"/>
          <p14:tracePt t="97830" x="5864225" y="4500563"/>
          <p14:tracePt t="97847" x="5965825" y="4414838"/>
          <p14:tracePt t="97863" x="6069013" y="4364038"/>
          <p14:tracePt t="97880" x="6180138" y="4329113"/>
          <p14:tracePt t="97897" x="6308725" y="4303713"/>
          <p14:tracePt t="97914" x="6403975" y="4303713"/>
          <p14:tracePt t="97930" x="6472238" y="4303713"/>
          <p14:tracePt t="97948" x="6489700" y="4303713"/>
          <p14:tracePt t="97964" x="6489700" y="4337050"/>
          <p14:tracePt t="97981" x="6497638" y="4379913"/>
          <p14:tracePt t="97998" x="6497638" y="4422775"/>
          <p14:tracePt t="98014" x="6497638" y="4483100"/>
          <p14:tracePt t="98014" x="6497638" y="4518025"/>
          <p14:tracePt t="98031" x="6497638" y="4568825"/>
          <p14:tracePt t="98048" x="6489700" y="4611688"/>
          <p14:tracePt t="98065" x="6480175" y="4646613"/>
          <p14:tracePt t="98081" x="6446838" y="4679950"/>
          <p14:tracePt t="98098" x="6378575" y="4740275"/>
          <p14:tracePt t="98115" x="6207125" y="4783138"/>
          <p14:tracePt t="98132" x="6026150" y="4818063"/>
          <p14:tracePt t="98148" x="5778500" y="4826000"/>
          <p14:tracePt t="98165" x="5564188" y="4826000"/>
          <p14:tracePt t="98182" x="5392738" y="4826000"/>
          <p14:tracePt t="98199" x="5272088" y="4792663"/>
          <p14:tracePt t="98215" x="5160963" y="4697413"/>
          <p14:tracePt t="98232" x="5100638" y="4603750"/>
          <p14:tracePt t="98249" x="5049838" y="4475163"/>
          <p14:tracePt t="98266" x="5014913" y="4346575"/>
          <p14:tracePt t="98283" x="4997450" y="4200525"/>
          <p14:tracePt t="98299" x="4997450" y="4079875"/>
          <p14:tracePt t="98316" x="5032375" y="3968750"/>
          <p14:tracePt t="98333" x="5083175" y="3900488"/>
          <p14:tracePt t="98351" x="5168900" y="3857625"/>
          <p14:tracePt t="98367" x="5246688" y="3832225"/>
          <p14:tracePt t="98384" x="5340350" y="3832225"/>
          <p14:tracePt t="98401" x="5392738" y="3849688"/>
          <p14:tracePt t="98418" x="5451475" y="3900488"/>
          <p14:tracePt t="98434" x="5494338" y="3960813"/>
          <p14:tracePt t="98451" x="5546725" y="4029075"/>
          <p14:tracePt t="98468" x="5597525" y="4149725"/>
          <p14:tracePt t="98485" x="5622925" y="4235450"/>
          <p14:tracePt t="98501" x="5622925" y="4329113"/>
          <p14:tracePt t="98518" x="5622925" y="4414838"/>
          <p14:tracePt t="98535" x="5597525" y="4483100"/>
          <p14:tracePt t="98552" x="5503863" y="4586288"/>
          <p14:tracePt t="98568" x="5426075" y="4611688"/>
          <p14:tracePt t="98585" x="5349875" y="4611688"/>
          <p14:tracePt t="98602" x="5272088" y="4594225"/>
          <p14:tracePt t="98619" x="5194300" y="4525963"/>
          <p14:tracePt t="98635" x="5160963" y="4465638"/>
          <p14:tracePt t="98652" x="5143500" y="4422775"/>
          <p14:tracePt t="98670" x="5135563" y="4379913"/>
          <p14:tracePt t="98685" x="5135563" y="4354513"/>
          <p14:tracePt t="98703" x="5135563" y="4337050"/>
          <p14:tracePt t="98719" x="5135563" y="4329113"/>
          <p14:tracePt t="98736" x="5143500" y="4329113"/>
          <p14:tracePt t="98784" x="5151438" y="4329113"/>
          <p14:tracePt t="98808" x="5168900" y="4329113"/>
          <p14:tracePt t="98824" x="5178425" y="4329113"/>
          <p14:tracePt t="98836" x="5186363" y="4337050"/>
          <p14:tracePt t="99200" x="5194300" y="4337050"/>
          <p14:tracePt t="99416" x="5203825" y="4346575"/>
          <p14:tracePt t="99456" x="5203825" y="4354513"/>
          <p14:tracePt t="99536" x="5203825" y="4364038"/>
          <p14:tracePt t="99561" x="5203825" y="4371975"/>
          <p14:tracePt t="99577" x="5194300" y="4371975"/>
          <p14:tracePt t="99584" x="5194300" y="4379913"/>
          <p14:tracePt t="99591" x="5194300" y="4389438"/>
          <p14:tracePt t="99625" x="5194300" y="4397375"/>
          <p14:tracePt t="99626" x="5194300" y="4422775"/>
          <p14:tracePt t="99641" x="5194300" y="4449763"/>
          <p14:tracePt t="99658" x="5194300" y="4492625"/>
          <p14:tracePt t="99675" x="5186363" y="4560888"/>
          <p14:tracePt t="99691" x="5178425" y="4629150"/>
          <p14:tracePt t="99708" x="5168900" y="4697413"/>
          <p14:tracePt t="99725" x="5151438" y="4783138"/>
          <p14:tracePt t="99741" x="5143500" y="4843463"/>
          <p14:tracePt t="99758" x="5126038" y="4911725"/>
          <p14:tracePt t="99775" x="5108575" y="4964113"/>
          <p14:tracePt t="99792" x="5108575" y="4972050"/>
          <p14:tracePt t="99808" x="5108575" y="4979988"/>
          <p14:tracePt t="99864" x="5100638" y="4979988"/>
          <p14:tracePt t="99872" x="5100638" y="4972050"/>
          <p14:tracePt t="99879" x="5100638" y="4964113"/>
          <p14:tracePt t="99892" x="5100638" y="4954588"/>
          <p14:tracePt t="99909" x="5083175" y="4937125"/>
          <p14:tracePt t="99926" x="5083175" y="4929188"/>
          <p14:tracePt t="99942" x="5083175" y="4903788"/>
          <p14:tracePt t="99959" x="5092700" y="4868863"/>
          <p14:tracePt t="99976" x="5126038" y="4749800"/>
          <p14:tracePt t="99993" x="5194300" y="4646613"/>
          <p14:tracePt t="100010" x="5272088" y="4560888"/>
          <p14:tracePt t="100026" x="5349875" y="4492625"/>
          <p14:tracePt t="100043" x="5478463" y="4422775"/>
          <p14:tracePt t="100060" x="5580063" y="4371975"/>
          <p14:tracePt t="100077" x="5683250" y="4337050"/>
          <p14:tracePt t="100093" x="5778500" y="4329113"/>
          <p14:tracePt t="100110" x="5837238" y="4329113"/>
          <p14:tracePt t="100127" x="5864225" y="4337050"/>
          <p14:tracePt t="100144" x="5889625" y="4397375"/>
          <p14:tracePt t="100160" x="5889625" y="4449763"/>
          <p14:tracePt t="100177" x="5889625" y="4535488"/>
          <p14:tracePt t="100194" x="5889625" y="4594225"/>
          <p14:tracePt t="100211" x="5872163" y="4689475"/>
          <p14:tracePt t="100227" x="5837238" y="4775200"/>
          <p14:tracePt t="100244" x="5761038" y="4878388"/>
          <p14:tracePt t="100261" x="5665788" y="4954588"/>
          <p14:tracePt t="100277" x="5564188" y="5014913"/>
          <p14:tracePt t="100295" x="5494338" y="5040313"/>
          <p14:tracePt t="100311" x="5443538" y="5040313"/>
          <p14:tracePt t="100311" x="5426075" y="5040313"/>
          <p14:tracePt t="100328" x="5383213" y="5032375"/>
          <p14:tracePt t="100344" x="5349875" y="4972050"/>
          <p14:tracePt t="100362" x="5314950" y="4903788"/>
          <p14:tracePt t="100378" x="5272088" y="4800600"/>
          <p14:tracePt t="100395" x="5237163" y="4689475"/>
          <p14:tracePt t="100411" x="5221288" y="4578350"/>
          <p14:tracePt t="100429" x="5211763" y="4483100"/>
          <p14:tracePt t="100445" x="5211763" y="4422775"/>
          <p14:tracePt t="100462" x="5237163" y="4397375"/>
          <p14:tracePt t="100478" x="5280025" y="4371975"/>
          <p14:tracePt t="100496" x="5375275" y="4346575"/>
          <p14:tracePt t="100512" x="5478463" y="4346575"/>
          <p14:tracePt t="100529" x="5614988" y="4364038"/>
          <p14:tracePt t="100546" x="5708650" y="4397375"/>
          <p14:tracePt t="100563" x="5811838" y="4440238"/>
          <p14:tracePt t="100579" x="5864225" y="4483100"/>
          <p14:tracePt t="100596" x="5907088" y="4535488"/>
          <p14:tracePt t="100613" x="5907088" y="4568825"/>
          <p14:tracePt t="100629" x="5907088" y="4621213"/>
          <p14:tracePt t="100646" x="5897563" y="4646613"/>
          <p14:tracePt t="100663" x="5864225" y="4672013"/>
          <p14:tracePt t="100663" x="5854700" y="4679950"/>
          <p14:tracePt t="100696" x="5829300" y="4689475"/>
          <p14:tracePt t="100697" x="5811838" y="4689475"/>
          <p14:tracePt t="100714" x="5778500" y="4697413"/>
          <p14:tracePt t="100730" x="5751513" y="4697413"/>
          <p14:tracePt t="100747" x="5735638" y="4706938"/>
          <p14:tracePt t="100763" x="5718175" y="4714875"/>
          <p14:tracePt t="100780" x="5708650" y="4714875"/>
          <p14:tracePt t="100969" x="5700713" y="4714875"/>
          <p14:tracePt t="101164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260350"/>
            <a:ext cx="8820150" cy="25209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3000" b="1" smtClean="0"/>
              <a:t>（</a:t>
            </a:r>
            <a:r>
              <a:rPr lang="en-US" altLang="zh-CN" sz="3000" b="1" smtClean="0"/>
              <a:t>1</a:t>
            </a:r>
            <a:r>
              <a:rPr lang="zh-CN" altLang="en-US" sz="3000" b="1" smtClean="0"/>
              <a:t>）编程使在最右边的数码管上显示 “</a:t>
            </a:r>
            <a:r>
              <a:rPr lang="en-US" altLang="zh-CN" sz="3000" b="1" smtClean="0"/>
              <a:t>P”</a:t>
            </a:r>
            <a:r>
              <a:rPr lang="zh-CN" altLang="en-US" sz="3000" b="1" smtClean="0"/>
              <a:t>。</a:t>
            </a:r>
          </a:p>
          <a:p>
            <a:pPr eaLnBrk="1" hangingPunct="1">
              <a:lnSpc>
                <a:spcPct val="80000"/>
              </a:lnSpc>
              <a:spcBef>
                <a:spcPct val="45000"/>
              </a:spcBef>
              <a:buFontTx/>
              <a:buNone/>
            </a:pPr>
            <a:r>
              <a:rPr lang="zh-CN" altLang="en-US" sz="3000" b="1" smtClean="0"/>
              <a:t>	</a:t>
            </a:r>
            <a:r>
              <a:rPr lang="en-US" altLang="zh-CN" sz="3000" b="1" smtClean="0"/>
              <a:t>ORG    0000H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3000" b="1" smtClean="0"/>
              <a:t>	MOV    P1, #73H	  ;P</a:t>
            </a:r>
            <a:r>
              <a:rPr lang="en-US" altLang="zh-CN" sz="3000" b="1" baseline="-25000" smtClean="0"/>
              <a:t>1</a:t>
            </a:r>
            <a:r>
              <a:rPr lang="zh-CN" altLang="en-US" sz="3000" b="1" smtClean="0"/>
              <a:t>口输出“</a:t>
            </a:r>
            <a:r>
              <a:rPr lang="en-US" altLang="zh-CN" sz="3000" b="1" smtClean="0"/>
              <a:t>P”</a:t>
            </a:r>
            <a:r>
              <a:rPr lang="zh-CN" altLang="en-US" sz="3000" b="1" smtClean="0"/>
              <a:t>的段码</a:t>
            </a:r>
            <a:r>
              <a:rPr lang="en-US" altLang="zh-CN" sz="3000" b="1" smtClean="0"/>
              <a:t>73H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3000" b="1" smtClean="0"/>
              <a:t>	MOV    P3</a:t>
            </a:r>
            <a:r>
              <a:rPr lang="zh-CN" altLang="en-US" sz="3000" b="1" smtClean="0"/>
              <a:t>，</a:t>
            </a:r>
            <a:r>
              <a:rPr lang="en-US" altLang="zh-CN" sz="3000" b="1" smtClean="0"/>
              <a:t>#10H	  ; P3.4=1</a:t>
            </a:r>
            <a:r>
              <a:rPr lang="zh-CN" altLang="en-US" sz="3000" b="1" smtClean="0"/>
              <a:t>最右边的数码管亮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3000" b="1" smtClean="0"/>
              <a:t>	</a:t>
            </a:r>
            <a:r>
              <a:rPr lang="en-US" altLang="zh-CN" sz="3000" b="1" smtClean="0"/>
              <a:t>SJMP   $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250825" y="2924175"/>
            <a:ext cx="8713788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3000" b="1"/>
              <a:t>（</a:t>
            </a:r>
            <a:r>
              <a:rPr lang="en-US" altLang="zh-CN" sz="3000" b="1"/>
              <a:t>2</a:t>
            </a:r>
            <a:r>
              <a:rPr lang="zh-CN" altLang="en-US" sz="3000" b="1"/>
              <a:t>）要求在中间的数码管上循环显示“</a:t>
            </a:r>
            <a:r>
              <a:rPr lang="en-US" altLang="zh-CN" sz="3000" b="1"/>
              <a:t>0” ~“3”</a:t>
            </a:r>
            <a:r>
              <a:rPr lang="zh-CN" altLang="en-US" sz="3000" b="1"/>
              <a:t>。</a:t>
            </a:r>
          </a:p>
          <a:p>
            <a:pPr marL="342900" indent="-342900">
              <a:lnSpc>
                <a:spcPct val="115000"/>
              </a:lnSpc>
              <a:spcBef>
                <a:spcPct val="45000"/>
              </a:spcBef>
            </a:pPr>
            <a:r>
              <a:rPr lang="zh-CN" altLang="en-US" sz="3000" b="1">
                <a:solidFill>
                  <a:srgbClr val="CC00CC"/>
                </a:solidFill>
              </a:rPr>
              <a:t>分析：</a:t>
            </a:r>
            <a:r>
              <a:rPr lang="zh-CN" altLang="en-US" sz="3000" b="1"/>
              <a:t>中间的数码管的阴极受</a:t>
            </a:r>
            <a:r>
              <a:rPr lang="en-US" altLang="zh-CN" sz="3000" b="1"/>
              <a:t>P</a:t>
            </a:r>
            <a:r>
              <a:rPr lang="en-US" altLang="zh-CN" sz="3000" b="1" baseline="-25000"/>
              <a:t>3.2</a:t>
            </a:r>
            <a:r>
              <a:rPr lang="zh-CN" altLang="en-US" sz="3000" b="1"/>
              <a:t>控制，</a:t>
            </a:r>
            <a:r>
              <a:rPr lang="en-US" altLang="zh-CN" sz="3000" b="1"/>
              <a:t>P</a:t>
            </a:r>
            <a:r>
              <a:rPr lang="en-US" altLang="zh-CN" sz="3000" b="1" baseline="-25000"/>
              <a:t>3.2</a:t>
            </a:r>
            <a:r>
              <a:rPr lang="zh-CN" altLang="en-US" sz="3000" b="1"/>
              <a:t>输出</a:t>
            </a:r>
            <a:r>
              <a:rPr lang="en-US" altLang="zh-CN" sz="3000" b="1"/>
              <a:t>1</a:t>
            </a:r>
            <a:r>
              <a:rPr lang="zh-CN" altLang="en-US" sz="3000" b="1"/>
              <a:t>，</a:t>
            </a:r>
            <a:r>
              <a:rPr lang="en-US" altLang="zh-CN" sz="3000" b="1"/>
              <a:t>P</a:t>
            </a:r>
            <a:r>
              <a:rPr lang="en-US" altLang="zh-CN" sz="3000" b="1" baseline="-25000"/>
              <a:t>1</a:t>
            </a:r>
            <a:r>
              <a:rPr lang="zh-CN" altLang="en-US" sz="3000" b="1"/>
              <a:t>口循环送出“</a:t>
            </a:r>
            <a:r>
              <a:rPr lang="en-US" altLang="zh-CN" sz="3000" b="1"/>
              <a:t>0” ~“3”</a:t>
            </a:r>
            <a:r>
              <a:rPr lang="zh-CN" altLang="en-US" sz="3000" b="1"/>
              <a:t>的段码（字形码）。可采用查表程序实现，每亮一个数码都要延时一段时间，以保证数码管发亮。程序如下：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67"/>
    </mc:Choice>
    <mc:Fallback>
      <p:transition spd="slow" advTm="95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90" x="1671638" y="771525"/>
          <p14:tracePt t="4833" x="1671638" y="763588"/>
          <p14:tracePt t="4848" x="1663700" y="763588"/>
          <p14:tracePt t="4881" x="1654175" y="763588"/>
          <p14:tracePt t="4886" x="1654175" y="754063"/>
          <p14:tracePt t="4904" x="1654175" y="746125"/>
          <p14:tracePt t="4922" x="1654175" y="736600"/>
          <p14:tracePt t="4938" x="1654175" y="728663"/>
          <p14:tracePt t="4955" x="1654175" y="720725"/>
          <p14:tracePt t="4972" x="1654175" y="711200"/>
          <p14:tracePt t="4988" x="1654175" y="693738"/>
          <p14:tracePt t="5005" x="1636713" y="677863"/>
          <p14:tracePt t="5022" x="1636713" y="660400"/>
          <p14:tracePt t="5498" x="1646238" y="660400"/>
          <p14:tracePt t="5530" x="1654175" y="660400"/>
          <p14:tracePt t="5554" x="1663700" y="660400"/>
          <p14:tracePt t="5557" x="1671638" y="660400"/>
          <p14:tracePt t="5576" x="1689100" y="660400"/>
          <p14:tracePt t="5593" x="1765300" y="660400"/>
          <p14:tracePt t="5610" x="1878013" y="677863"/>
          <p14:tracePt t="5643" x="1946275" y="685800"/>
          <p14:tracePt t="5660" x="1979613" y="685800"/>
          <p14:tracePt t="5676" x="1989138" y="693738"/>
          <p14:tracePt t="5694" x="1997075" y="693738"/>
          <p14:tracePt t="5738" x="2006600" y="693738"/>
          <p14:tracePt t="5750" x="2039938" y="703263"/>
          <p14:tracePt t="5760" x="2168525" y="746125"/>
          <p14:tracePt t="5777" x="2332038" y="779463"/>
          <p14:tracePt t="5794" x="2435225" y="788988"/>
          <p14:tracePt t="5810" x="2528888" y="788988"/>
          <p14:tracePt t="5827" x="2632075" y="788988"/>
          <p14:tracePt t="5844" x="2682875" y="779463"/>
          <p14:tracePt t="5861" x="2725738" y="779463"/>
          <p14:tracePt t="5877" x="2760663" y="771525"/>
          <p14:tracePt t="5894" x="2768600" y="771525"/>
          <p14:tracePt t="5911" x="2794000" y="771525"/>
          <p14:tracePt t="5927" x="2828925" y="788988"/>
          <p14:tracePt t="5944" x="2863850" y="796925"/>
          <p14:tracePt t="5961" x="2914650" y="796925"/>
          <p14:tracePt t="5978" x="2957513" y="796925"/>
          <p14:tracePt t="5994" x="3008313" y="796925"/>
          <p14:tracePt t="6012" x="3025775" y="796925"/>
          <p14:tracePt t="6028" x="3051175" y="796925"/>
          <p14:tracePt t="6045" x="3068638" y="788988"/>
          <p14:tracePt t="6061" x="3078163" y="788988"/>
          <p14:tracePt t="6078" x="3086100" y="788988"/>
          <p14:tracePt t="6095" x="3094038" y="788988"/>
          <p14:tracePt t="6112" x="3103563" y="788988"/>
          <p14:tracePt t="6128" x="3121025" y="779463"/>
          <p14:tracePt t="6128" x="3136900" y="779463"/>
          <p14:tracePt t="6146" x="3163888" y="763588"/>
          <p14:tracePt t="6162" x="3179763" y="763588"/>
          <p14:tracePt t="6179" x="3189288" y="763588"/>
          <p14:tracePt t="6196" x="3197225" y="763588"/>
          <p14:tracePt t="6257" x="3206750" y="763588"/>
          <p14:tracePt t="6289" x="3214688" y="763588"/>
          <p14:tracePt t="6313" x="3222625" y="763588"/>
          <p14:tracePt t="6323" x="3232150" y="763588"/>
          <p14:tracePt t="6330" x="3240088" y="763588"/>
          <p14:tracePt t="6347" x="3249613" y="763588"/>
          <p14:tracePt t="6364" x="3257550" y="763588"/>
          <p14:tracePt t="6380" x="3275013" y="763588"/>
          <p14:tracePt t="6397" x="3282950" y="763588"/>
          <p14:tracePt t="6415" x="3300413" y="763588"/>
          <p14:tracePt t="6432" x="3308350" y="763588"/>
          <p14:tracePt t="6448" x="3325813" y="763588"/>
          <p14:tracePt t="6465" x="3335338" y="763588"/>
          <p14:tracePt t="6530" x="3343275" y="763588"/>
          <p14:tracePt t="6534" x="3351213" y="763588"/>
          <p14:tracePt t="6549" x="3360738" y="763588"/>
          <p14:tracePt t="6566" x="3368675" y="754063"/>
          <p14:tracePt t="6583" x="3378200" y="754063"/>
          <p14:tracePt t="6619" x="3386138" y="754063"/>
          <p14:tracePt t="6662" x="3394075" y="754063"/>
          <p14:tracePt t="6690" x="3403600" y="754063"/>
          <p14:tracePt t="6698" x="3421063" y="754063"/>
          <p14:tracePt t="6736" x="3429000" y="754063"/>
          <p14:tracePt t="6786" x="3436938" y="754063"/>
          <p14:tracePt t="6802" x="3446463" y="754063"/>
          <p14:tracePt t="6817" x="3454400" y="754063"/>
          <p14:tracePt t="6833" x="3471863" y="754063"/>
          <p14:tracePt t="6851" x="3479800" y="754063"/>
          <p14:tracePt t="6868" x="3489325" y="754063"/>
          <p14:tracePt t="6906" x="3497263" y="754063"/>
          <p14:tracePt t="6922" x="3506788" y="754063"/>
          <p14:tracePt t="6939" x="3514725" y="754063"/>
          <p14:tracePt t="6946" x="3522663" y="754063"/>
          <p14:tracePt t="6954" x="3532188" y="746125"/>
          <p14:tracePt t="6968" x="3549650" y="746125"/>
          <p14:tracePt t="6984" x="3557588" y="746125"/>
          <p14:tracePt t="7001" x="3565525" y="746125"/>
          <p14:tracePt t="7018" x="3575050" y="746125"/>
          <p14:tracePt t="7035" x="3592513" y="746125"/>
          <p14:tracePt t="7051" x="3600450" y="746125"/>
          <p14:tracePt t="7068" x="3608388" y="746125"/>
          <p14:tracePt t="7085" x="3635375" y="746125"/>
          <p14:tracePt t="7102" x="3651250" y="746125"/>
          <p14:tracePt t="7118" x="3678238" y="746125"/>
          <p14:tracePt t="7135" x="3694113" y="746125"/>
          <p14:tracePt t="7152" x="3711575" y="746125"/>
          <p14:tracePt t="7169" x="3736975" y="746125"/>
          <p14:tracePt t="7186" x="3754438" y="746125"/>
          <p14:tracePt t="7202" x="3789363" y="746125"/>
          <p14:tracePt t="7219" x="3814763" y="746125"/>
          <p14:tracePt t="7237" x="3857625" y="754063"/>
          <p14:tracePt t="7253" x="3892550" y="763588"/>
          <p14:tracePt t="7269" x="3925888" y="763588"/>
          <p14:tracePt t="7286" x="3951288" y="763588"/>
          <p14:tracePt t="7303" x="3986213" y="763588"/>
          <p14:tracePt t="7319" x="4011613" y="763588"/>
          <p14:tracePt t="7336" x="4046538" y="763588"/>
          <p14:tracePt t="7353" x="4079875" y="763588"/>
          <p14:tracePt t="7370" x="4140200" y="763588"/>
          <p14:tracePt t="7387" x="4175125" y="763588"/>
          <p14:tracePt t="7403" x="4200525" y="763588"/>
          <p14:tracePt t="7420" x="4235450" y="763588"/>
          <p14:tracePt t="7436" x="4260850" y="763588"/>
          <p14:tracePt t="7453" x="4278313" y="763588"/>
          <p14:tracePt t="7470" x="4303713" y="771525"/>
          <p14:tracePt t="7487" x="4321175" y="771525"/>
          <p14:tracePt t="7503" x="4346575" y="771525"/>
          <p14:tracePt t="7520" x="4364038" y="771525"/>
          <p14:tracePt t="7537" x="4379913" y="771525"/>
          <p14:tracePt t="7554" x="4432300" y="779463"/>
          <p14:tracePt t="7571" x="4457700" y="779463"/>
          <p14:tracePt t="7587" x="4483100" y="788988"/>
          <p14:tracePt t="7604" x="4508500" y="788988"/>
          <p14:tracePt t="7621" x="4525963" y="788988"/>
          <p14:tracePt t="7638" x="4543425" y="788988"/>
          <p14:tracePt t="7654" x="4568825" y="788988"/>
          <p14:tracePt t="7671" x="4594225" y="788988"/>
          <p14:tracePt t="7688" x="4629150" y="788988"/>
          <p14:tracePt t="7705" x="4654550" y="796925"/>
          <p14:tracePt t="7721" x="4689475" y="796925"/>
          <p14:tracePt t="7721" x="4697413" y="796925"/>
          <p14:tracePt t="7739" x="4722813" y="796925"/>
          <p14:tracePt t="7755" x="4749800" y="806450"/>
          <p14:tracePt t="7772" x="4775200" y="806450"/>
          <p14:tracePt t="7788" x="4818063" y="806450"/>
          <p14:tracePt t="7805" x="4851400" y="814388"/>
          <p14:tracePt t="7822" x="4886325" y="822325"/>
          <p14:tracePt t="7839" x="4911725" y="822325"/>
          <p14:tracePt t="7856" x="4972050" y="831850"/>
          <p14:tracePt t="7872" x="5014913" y="839788"/>
          <p14:tracePt t="7889" x="5057775" y="849313"/>
          <p14:tracePt t="7906" x="5178425" y="865188"/>
          <p14:tracePt t="7923" x="5254625" y="882650"/>
          <p14:tracePt t="7939" x="5314950" y="882650"/>
          <p14:tracePt t="7956" x="5365750" y="892175"/>
          <p14:tracePt t="7973" x="5443538" y="908050"/>
          <p14:tracePt t="7990" x="5503863" y="917575"/>
          <p14:tracePt t="8006" x="5580063" y="925513"/>
          <p14:tracePt t="8023" x="5632450" y="935038"/>
          <p14:tracePt t="8040" x="5700713" y="942975"/>
          <p14:tracePt t="8057" x="5761038" y="950913"/>
          <p14:tracePt t="8073" x="5846763" y="960438"/>
          <p14:tracePt t="8091" x="5897563" y="968375"/>
          <p14:tracePt t="8107" x="5975350" y="977900"/>
          <p14:tracePt t="8124" x="6026150" y="985838"/>
          <p14:tracePt t="8140" x="6051550" y="985838"/>
          <p14:tracePt t="8157" x="6086475" y="985838"/>
          <p14:tracePt t="8174" x="6121400" y="985838"/>
          <p14:tracePt t="8191" x="6164263" y="985838"/>
          <p14:tracePt t="8208" x="6207125" y="985838"/>
          <p14:tracePt t="8224" x="6240463" y="985838"/>
          <p14:tracePt t="8241" x="6249988" y="985838"/>
          <p14:tracePt t="8306" x="6257925" y="985838"/>
          <p14:tracePt t="8402" x="6265863" y="985838"/>
          <p14:tracePt t="8490" x="6257925" y="993775"/>
          <p14:tracePt t="8494" x="6240463" y="1011238"/>
          <p14:tracePt t="8509" x="6232525" y="1020763"/>
          <p14:tracePt t="8526" x="6223000" y="1020763"/>
          <p14:tracePt t="8563" x="6207125" y="1028700"/>
          <p14:tracePt t="8578" x="6189663" y="1036638"/>
          <p14:tracePt t="8586" x="6189663" y="1046163"/>
          <p14:tracePt t="8593" x="6180138" y="1046163"/>
          <p14:tracePt t="8866" x="6215063" y="1063625"/>
          <p14:tracePt t="8878" x="6275388" y="1063625"/>
          <p14:tracePt t="8879" x="6378575" y="1036638"/>
          <p14:tracePt t="8895" x="6464300" y="960438"/>
          <p14:tracePt t="8912" x="6523038" y="900113"/>
          <p14:tracePt t="8928" x="6608763" y="831850"/>
          <p14:tracePt t="8946" x="6669088" y="788988"/>
          <p14:tracePt t="8962" x="6721475" y="763588"/>
          <p14:tracePt t="8979" x="6764338" y="754063"/>
          <p14:tracePt t="8995" x="6815138" y="746125"/>
          <p14:tracePt t="9012" x="6865938" y="736600"/>
          <p14:tracePt t="9028" x="6926263" y="728663"/>
          <p14:tracePt t="9046" x="6978650" y="720725"/>
          <p14:tracePt t="9062" x="7011988" y="703263"/>
          <p14:tracePt t="9079" x="7046913" y="703263"/>
          <p14:tracePt t="9095" x="7072313" y="703263"/>
          <p14:tracePt t="9113" x="7089775" y="703263"/>
          <p14:tracePt t="9129" x="7132638" y="703263"/>
          <p14:tracePt t="9129" x="7158038" y="703263"/>
          <p14:tracePt t="9146" x="7269163" y="720725"/>
          <p14:tracePt t="9163" x="7389813" y="746125"/>
          <p14:tracePt t="9180" x="7551738" y="771525"/>
          <p14:tracePt t="9196" x="7654925" y="779463"/>
          <p14:tracePt t="9213" x="7707313" y="779463"/>
          <p14:tracePt t="9230" x="7715250" y="779463"/>
          <p14:tracePt t="9246" x="7723188" y="771525"/>
          <p14:tracePt t="9346" x="7732713" y="771525"/>
          <p14:tracePt t="9354" x="7732713" y="763588"/>
          <p14:tracePt t="9385" x="7740650" y="754063"/>
          <p14:tracePt t="9386" x="7740650" y="746125"/>
          <p14:tracePt t="9397" x="7750175" y="736600"/>
          <p14:tracePt t="9414" x="7750175" y="720725"/>
          <p14:tracePt t="9431" x="7750175" y="703263"/>
          <p14:tracePt t="9447" x="7750175" y="677863"/>
          <p14:tracePt t="9464" x="7750175" y="650875"/>
          <p14:tracePt t="9481" x="7750175" y="608013"/>
          <p14:tracePt t="9498" x="7750175" y="582613"/>
          <p14:tracePt t="9515" x="7750175" y="557213"/>
          <p14:tracePt t="9531" x="7750175" y="522288"/>
          <p14:tracePt t="9549" x="7750175" y="514350"/>
          <p14:tracePt t="9565" x="7750175" y="496888"/>
          <p14:tracePt t="9582" x="7750175" y="471488"/>
          <p14:tracePt t="9598" x="7740650" y="446088"/>
          <p14:tracePt t="9615" x="7732713" y="420688"/>
          <p14:tracePt t="9632" x="7723188" y="377825"/>
          <p14:tracePt t="9649" x="7707313" y="334963"/>
          <p14:tracePt t="9665" x="7680325" y="292100"/>
          <p14:tracePt t="9683" x="7654925" y="265113"/>
          <p14:tracePt t="9699" x="7612063" y="249238"/>
          <p14:tracePt t="9716" x="7569200" y="231775"/>
          <p14:tracePt t="9732" x="7526338" y="222250"/>
          <p14:tracePt t="9749" x="7500938" y="222250"/>
          <p14:tracePt t="9766" x="7458075" y="214313"/>
          <p14:tracePt t="9783" x="7432675" y="214313"/>
          <p14:tracePt t="9799" x="7423150" y="214313"/>
          <p14:tracePt t="9815" x="7407275" y="214313"/>
          <p14:tracePt t="9832" x="7380288" y="214313"/>
          <p14:tracePt t="9849" x="7337425" y="222250"/>
          <p14:tracePt t="9866" x="7294563" y="239713"/>
          <p14:tracePt t="9882" x="7278688" y="249238"/>
          <p14:tracePt t="9899" x="7261225" y="257175"/>
          <p14:tracePt t="9916" x="7251700" y="257175"/>
          <p14:tracePt t="9933" x="7243763" y="257175"/>
          <p14:tracePt t="9977" x="7243763" y="265113"/>
          <p14:tracePt t="9984" x="7226300" y="282575"/>
          <p14:tracePt t="10000" x="7208838" y="292100"/>
          <p14:tracePt t="10016" x="7192963" y="325438"/>
          <p14:tracePt t="10034" x="7175500" y="360363"/>
          <p14:tracePt t="10050" x="7175500" y="377825"/>
          <p14:tracePt t="10067" x="7165975" y="393700"/>
          <p14:tracePt t="10083" x="7158038" y="403225"/>
          <p14:tracePt t="10100" x="7158038" y="420688"/>
          <p14:tracePt t="10117" x="7158038" y="428625"/>
          <p14:tracePt t="10134" x="7158038" y="436563"/>
          <p14:tracePt t="10150" x="7158038" y="446088"/>
          <p14:tracePt t="10167" x="7158038" y="463550"/>
          <p14:tracePt t="10184" x="7158038" y="479425"/>
          <p14:tracePt t="10201" x="7158038" y="496888"/>
          <p14:tracePt t="11025" x="7158038" y="506413"/>
          <p14:tracePt t="11033" x="7150100" y="506413"/>
          <p14:tracePt t="11055" x="7140575" y="522288"/>
          <p14:tracePt t="11056" x="7123113" y="539750"/>
          <p14:tracePt t="11072" x="7107238" y="574675"/>
          <p14:tracePt t="11072" x="7097713" y="592138"/>
          <p14:tracePt t="11089" x="7072313" y="617538"/>
          <p14:tracePt t="11105" x="7046913" y="650875"/>
          <p14:tracePt t="11123" x="7021513" y="693738"/>
          <p14:tracePt t="11139" x="6994525" y="720725"/>
          <p14:tracePt t="11156" x="6978650" y="763588"/>
          <p14:tracePt t="11173" x="6951663" y="796925"/>
          <p14:tracePt t="11189" x="6935788" y="822325"/>
          <p14:tracePt t="11206" x="6908800" y="865188"/>
          <p14:tracePt t="11223" x="6883400" y="908050"/>
          <p14:tracePt t="11240" x="6850063" y="950913"/>
          <p14:tracePt t="11256" x="6780213" y="1028700"/>
          <p14:tracePt t="11274" x="6754813" y="1063625"/>
          <p14:tracePt t="11290" x="6729413" y="1089025"/>
          <p14:tracePt t="11307" x="6704013" y="1122363"/>
          <p14:tracePt t="11323" x="6686550" y="1157288"/>
          <p14:tracePt t="11340" x="6651625" y="1192213"/>
          <p14:tracePt t="11357" x="6618288" y="1243013"/>
          <p14:tracePt t="11374" x="6565900" y="1311275"/>
          <p14:tracePt t="11390" x="6523038" y="1371600"/>
          <p14:tracePt t="11407" x="6454775" y="1449388"/>
          <p14:tracePt t="11424" x="6421438" y="1508125"/>
          <p14:tracePt t="11424" x="6386513" y="1550988"/>
          <p14:tracePt t="11441" x="6335713" y="1620838"/>
          <p14:tracePt t="11457" x="6300788" y="1671638"/>
          <p14:tracePt t="11474" x="6265863" y="1714500"/>
          <p14:tracePt t="11491" x="6240463" y="1739900"/>
          <p14:tracePt t="11507" x="6223000" y="1765300"/>
          <p14:tracePt t="11524" x="6207125" y="1792288"/>
          <p14:tracePt t="11541" x="6180138" y="1808163"/>
          <p14:tracePt t="11558" x="6164263" y="1825625"/>
          <p14:tracePt t="11574" x="6146800" y="1843088"/>
          <p14:tracePt t="11592" x="6146800" y="1860550"/>
          <p14:tracePt t="11608" x="6137275" y="1868488"/>
          <p14:tracePt t="11625" x="6129338" y="1878013"/>
          <p14:tracePt t="12028" x="6129338" y="1868488"/>
          <p14:tracePt t="12049" x="6137275" y="1868488"/>
          <p14:tracePt t="12050" x="6137275" y="1860550"/>
          <p14:tracePt t="12050" x="6137275" y="1851025"/>
          <p14:tracePt t="12065" x="6146800" y="1851025"/>
          <p14:tracePt t="12077" x="6172200" y="1835150"/>
          <p14:tracePt t="12094" x="6180138" y="1825625"/>
          <p14:tracePt t="12111" x="6180138" y="1808163"/>
          <p14:tracePt t="12145" x="6189663" y="1808163"/>
          <p14:tracePt t="12241" x="6189663" y="1800225"/>
          <p14:tracePt t="12265" x="6197600" y="1792288"/>
          <p14:tracePt t="12266" x="6197600" y="1782763"/>
          <p14:tracePt t="12279" x="6207125" y="1782763"/>
          <p14:tracePt t="12296" x="6207125" y="1774825"/>
          <p14:tracePt t="12370" x="6215063" y="1774825"/>
          <p14:tracePt t="12384" x="6215063" y="1765300"/>
          <p14:tracePt t="12396" x="6232525" y="1757363"/>
          <p14:tracePt t="12413" x="6240463" y="1749425"/>
          <p14:tracePt t="12429" x="6257925" y="1739900"/>
          <p14:tracePt t="12446" x="6265863" y="1739900"/>
          <p14:tracePt t="12463" x="6283325" y="1731963"/>
          <p14:tracePt t="12480" x="6292850" y="1731963"/>
          <p14:tracePt t="12496" x="6326188" y="1731963"/>
          <p14:tracePt t="12513" x="6335713" y="1731963"/>
          <p14:tracePt t="12530" x="6369050" y="1731963"/>
          <p14:tracePt t="12547" x="6386513" y="1731963"/>
          <p14:tracePt t="12563" x="6437313" y="1731963"/>
          <p14:tracePt t="12580" x="6515100" y="1749425"/>
          <p14:tracePt t="12597" x="6618288" y="1774825"/>
          <p14:tracePt t="12614" x="6704013" y="1800225"/>
          <p14:tracePt t="12630" x="6772275" y="1817688"/>
          <p14:tracePt t="12647" x="6832600" y="1825625"/>
          <p14:tracePt t="12664" x="6875463" y="1825625"/>
          <p14:tracePt t="12664" x="6892925" y="1825625"/>
          <p14:tracePt t="12681" x="6926263" y="1825625"/>
          <p14:tracePt t="12697" x="6978650" y="1808163"/>
          <p14:tracePt t="12714" x="7029450" y="1808163"/>
          <p14:tracePt t="12731" x="7072313" y="1800225"/>
          <p14:tracePt t="12748" x="7115175" y="1800225"/>
          <p14:tracePt t="12764" x="7165975" y="1800225"/>
          <p14:tracePt t="12781" x="7200900" y="1800225"/>
          <p14:tracePt t="12798" x="7243763" y="1792288"/>
          <p14:tracePt t="12815" x="7278688" y="1782763"/>
          <p14:tracePt t="12832" x="7321550" y="1774825"/>
          <p14:tracePt t="12848" x="7380288" y="1765300"/>
          <p14:tracePt t="12848" x="7415213" y="1765300"/>
          <p14:tracePt t="12865" x="7475538" y="1757363"/>
          <p14:tracePt t="12881" x="7551738" y="1757363"/>
          <p14:tracePt t="12899" x="7604125" y="1749425"/>
          <p14:tracePt t="12915" x="7646988" y="1749425"/>
          <p14:tracePt t="12932" x="7689850" y="1749425"/>
          <p14:tracePt t="12949" x="7732713" y="1749425"/>
          <p14:tracePt t="12966" x="7783513" y="1749425"/>
          <p14:tracePt t="12982" x="7851775" y="1749425"/>
          <p14:tracePt t="12999" x="7947025" y="1749425"/>
          <p14:tracePt t="13016" x="8050213" y="1749425"/>
          <p14:tracePt t="13016" x="8093075" y="1749425"/>
          <p14:tracePt t="13033" x="8161338" y="1757363"/>
          <p14:tracePt t="13049" x="8221663" y="1765300"/>
          <p14:tracePt t="13066" x="8272463" y="1765300"/>
          <p14:tracePt t="13083" x="8315325" y="1765300"/>
          <p14:tracePt t="13100" x="8358188" y="1765300"/>
          <p14:tracePt t="13116" x="8393113" y="1749425"/>
          <p14:tracePt t="13133" x="8401050" y="1749425"/>
          <p14:tracePt t="13150" x="8418513" y="1739900"/>
          <p14:tracePt t="13166" x="8435975" y="1739900"/>
          <p14:tracePt t="13183" x="8451850" y="1731963"/>
          <p14:tracePt t="13200" x="8486775" y="1731963"/>
          <p14:tracePt t="13217" x="8504238" y="1731963"/>
          <p14:tracePt t="13233" x="8521700" y="1722438"/>
          <p14:tracePt t="13250" x="8547100" y="1714500"/>
          <p14:tracePt t="13267" x="8580438" y="1706563"/>
          <p14:tracePt t="13284" x="8597900" y="1697038"/>
          <p14:tracePt t="13321" x="8597900" y="1689100"/>
          <p14:tracePt t="13321" x="8607425" y="1689100"/>
          <p14:tracePt t="13341" x="8607425" y="1679575"/>
          <p14:tracePt t="13369" x="8615363" y="1671638"/>
          <p14:tracePt t="13369" x="8623300" y="1663700"/>
          <p14:tracePt t="13384" x="8632825" y="1646238"/>
          <p14:tracePt t="13401" x="8640763" y="1628775"/>
          <p14:tracePt t="13418" x="8650288" y="1620838"/>
          <p14:tracePt t="13465" x="8650288" y="1611313"/>
          <p14:tracePt t="13468" x="8650288" y="1603375"/>
          <p14:tracePt t="13485" x="8650288" y="1593850"/>
          <p14:tracePt t="13502" x="8650288" y="1577975"/>
          <p14:tracePt t="13518" x="8640763" y="1560513"/>
          <p14:tracePt t="13535" x="8623300" y="1535113"/>
          <p14:tracePt t="13552" x="8597900" y="1508125"/>
          <p14:tracePt t="13552" x="8580438" y="1500188"/>
          <p14:tracePt t="13569" x="8555038" y="1482725"/>
          <p14:tracePt t="13585" x="8529638" y="1457325"/>
          <p14:tracePt t="13602" x="8504238" y="1439863"/>
          <p14:tracePt t="13619" x="8469313" y="1431925"/>
          <p14:tracePt t="13636" x="8435975" y="1414463"/>
          <p14:tracePt t="13652" x="8401050" y="1406525"/>
          <p14:tracePt t="13670" x="8375650" y="1389063"/>
          <p14:tracePt t="13686" x="8340725" y="1389063"/>
          <p14:tracePt t="13703" x="8315325" y="1379538"/>
          <p14:tracePt t="13719" x="8272463" y="1371600"/>
          <p14:tracePt t="13736" x="8221663" y="1371600"/>
          <p14:tracePt t="13753" x="8169275" y="1363663"/>
          <p14:tracePt t="13770" x="8118475" y="1354138"/>
          <p14:tracePt t="13786" x="8083550" y="1346200"/>
          <p14:tracePt t="13803" x="8050213" y="1346200"/>
          <p14:tracePt t="13820" x="8015288" y="1336675"/>
          <p14:tracePt t="13837" x="7972425" y="1336675"/>
          <p14:tracePt t="13854" x="7904163" y="1336675"/>
          <p14:tracePt t="13870" x="7793038" y="1336675"/>
          <p14:tracePt t="13887" x="7654925" y="1328738"/>
          <p14:tracePt t="13904" x="7508875" y="1320800"/>
          <p14:tracePt t="13904" x="7432675" y="1320800"/>
          <p14:tracePt t="13921" x="7321550" y="1320800"/>
          <p14:tracePt t="13937" x="7208838" y="1320800"/>
          <p14:tracePt t="13954" x="7132638" y="1336675"/>
          <p14:tracePt t="13971" x="7064375" y="1354138"/>
          <p14:tracePt t="13988" x="7004050" y="1363663"/>
          <p14:tracePt t="14004" x="6935788" y="1371600"/>
          <p14:tracePt t="14021" x="6850063" y="1389063"/>
          <p14:tracePt t="14038" x="6789738" y="1397000"/>
          <p14:tracePt t="14055" x="6694488" y="1414463"/>
          <p14:tracePt t="14071" x="6661150" y="1422400"/>
          <p14:tracePt t="14088" x="6626225" y="1431925"/>
          <p14:tracePt t="14105" x="6592888" y="1449388"/>
          <p14:tracePt t="14122" x="6592888" y="1457325"/>
          <p14:tracePt t="14321" x="6608763" y="1465263"/>
          <p14:tracePt t="14329" x="6678613" y="1482725"/>
          <p14:tracePt t="14341" x="6764338" y="1500188"/>
          <p14:tracePt t="14357" x="6908800" y="1550988"/>
          <p14:tracePt t="14374" x="7046913" y="1585913"/>
          <p14:tracePt t="14390" x="7183438" y="1620838"/>
          <p14:tracePt t="14407" x="7269163" y="1636713"/>
          <p14:tracePt t="14423" x="7337425" y="1636713"/>
          <p14:tracePt t="14440" x="7407275" y="1636713"/>
          <p14:tracePt t="14457" x="7500938" y="1646238"/>
          <p14:tracePt t="14474" x="7604125" y="1663700"/>
          <p14:tracePt t="14491" x="7740650" y="1679575"/>
          <p14:tracePt t="14507" x="7904163" y="1714500"/>
          <p14:tracePt t="14524" x="8032750" y="1731963"/>
          <p14:tracePt t="14540" x="8126413" y="1731963"/>
          <p14:tracePt t="14558" x="8186738" y="1731963"/>
          <p14:tracePt t="14574" x="8221663" y="1731963"/>
          <p14:tracePt t="14591" x="8247063" y="1731963"/>
          <p14:tracePt t="14608" x="8332788" y="1731963"/>
          <p14:tracePt t="14642" x="8350250" y="1731963"/>
          <p14:tracePt t="14658" x="8358188" y="1731963"/>
          <p14:tracePt t="14674" x="8358188" y="1722438"/>
          <p14:tracePt t="14692" x="8375650" y="1722438"/>
          <p14:tracePt t="14708" x="8383588" y="1722438"/>
          <p14:tracePt t="14725" x="8393113" y="1722438"/>
          <p14:tracePt t="14742" x="8401050" y="1714500"/>
          <p14:tracePt t="15793" x="8401050" y="1706563"/>
          <p14:tracePt t="15825" x="8401050" y="1697038"/>
          <p14:tracePt t="15849" x="8401050" y="1689100"/>
          <p14:tracePt t="15849" x="8393113" y="1689100"/>
          <p14:tracePt t="15849" x="8383588" y="1679575"/>
          <p14:tracePt t="15865" x="8358188" y="1671638"/>
          <p14:tracePt t="15881" x="8323263" y="1646238"/>
          <p14:tracePt t="15898" x="8272463" y="1636713"/>
          <p14:tracePt t="15915" x="8221663" y="1620838"/>
          <p14:tracePt t="15932" x="8161338" y="1611313"/>
          <p14:tracePt t="15948" x="8101013" y="1585913"/>
          <p14:tracePt t="15965" x="8040688" y="1568450"/>
          <p14:tracePt t="15982" x="7980363" y="1550988"/>
          <p14:tracePt t="15999" x="7921625" y="1525588"/>
          <p14:tracePt t="16015" x="7843838" y="1500188"/>
          <p14:tracePt t="16032" x="7783513" y="1474788"/>
          <p14:tracePt t="16049" x="7697788" y="1449388"/>
          <p14:tracePt t="16066" x="7664450" y="1449388"/>
          <p14:tracePt t="16082" x="7612063" y="1439863"/>
          <p14:tracePt t="16099" x="7569200" y="1431925"/>
          <p14:tracePt t="16116" x="7475538" y="1422400"/>
          <p14:tracePt t="16133" x="7364413" y="1414463"/>
          <p14:tracePt t="16149" x="7208838" y="1397000"/>
          <p14:tracePt t="16166" x="7072313" y="1397000"/>
          <p14:tracePt t="16183" x="6883400" y="1397000"/>
          <p14:tracePt t="16199" x="6737350" y="1406525"/>
          <p14:tracePt t="16216" x="6608763" y="1457325"/>
          <p14:tracePt t="16233" x="6565900" y="1482725"/>
          <p14:tracePt t="16250" x="6523038" y="1535113"/>
          <p14:tracePt t="16266" x="6464300" y="1585913"/>
          <p14:tracePt t="16284" x="6361113" y="1654175"/>
          <p14:tracePt t="16300" x="6265863" y="1706563"/>
          <p14:tracePt t="16317" x="6164263" y="1749425"/>
          <p14:tracePt t="16333" x="6094413" y="1774825"/>
          <p14:tracePt t="16351" x="6051550" y="1792288"/>
          <p14:tracePt t="16367" x="5949950" y="1825625"/>
          <p14:tracePt t="16384" x="5761038" y="1851025"/>
          <p14:tracePt t="16400" x="5307013" y="1885950"/>
          <p14:tracePt t="16418" x="5022850" y="1911350"/>
          <p14:tracePt t="16434" x="4722813" y="1928813"/>
          <p14:tracePt t="16451" x="4629150" y="1928813"/>
          <p14:tracePt t="16468" x="4621213" y="1928813"/>
          <p14:tracePt t="16484" x="4621213" y="1911350"/>
          <p14:tracePt t="16501" x="4637088" y="1885950"/>
          <p14:tracePt t="16518" x="4664075" y="1851025"/>
          <p14:tracePt t="16535" x="4672013" y="1843088"/>
          <p14:tracePt t="16551" x="4672013" y="1835150"/>
          <p14:tracePt t="16568" x="4508500" y="1792288"/>
          <p14:tracePt t="16585" x="4303713" y="1739900"/>
          <p14:tracePt t="16602" x="4071938" y="1671638"/>
          <p14:tracePt t="16618" x="3935413" y="1611313"/>
          <p14:tracePt t="16635" x="3900488" y="1593850"/>
          <p14:tracePt t="16652" x="3900488" y="1560513"/>
          <p14:tracePt t="16669" x="3917950" y="1508125"/>
          <p14:tracePt t="16685" x="3968750" y="1465263"/>
          <p14:tracePt t="16702" x="4029075" y="1431925"/>
          <p14:tracePt t="16719" x="4054475" y="1414463"/>
          <p14:tracePt t="16736" x="4064000" y="1397000"/>
          <p14:tracePt t="16977" x="4071938" y="1397000"/>
          <p14:tracePt t="16994" x="4089400" y="1397000"/>
          <p14:tracePt t="16995" x="4114800" y="1397000"/>
          <p14:tracePt t="17009" x="4235450" y="1406525"/>
          <p14:tracePt t="17021" x="4397375" y="1439863"/>
          <p14:tracePt t="17037" x="4551363" y="1457325"/>
          <p14:tracePt t="17054" x="4611688" y="1457325"/>
          <p14:tracePt t="17071" x="4621213" y="1457325"/>
          <p14:tracePt t="17113" x="4621213" y="1465263"/>
          <p14:tracePt t="17121" x="4568825" y="1482725"/>
          <p14:tracePt t="17138" x="4500563" y="1500188"/>
          <p14:tracePt t="17154" x="4379913" y="1550988"/>
          <p14:tracePt t="17172" x="4260850" y="1577975"/>
          <p14:tracePt t="17188" x="4157663" y="1585913"/>
          <p14:tracePt t="17205" x="4046538" y="1585913"/>
          <p14:tracePt t="17221" x="3960813" y="1585913"/>
          <p14:tracePt t="17239" x="3865563" y="1585913"/>
          <p14:tracePt t="17255" x="3814763" y="1577975"/>
          <p14:tracePt t="17272" x="3797300" y="1577975"/>
          <p14:tracePt t="17313" x="3797300" y="1568450"/>
          <p14:tracePt t="17327" x="3814763" y="1568450"/>
          <p14:tracePt t="17339" x="3857625" y="1550988"/>
          <p14:tracePt t="17356" x="3892550" y="1543050"/>
          <p14:tracePt t="17373" x="3935413" y="1543050"/>
          <p14:tracePt t="17390" x="3978275" y="1543050"/>
          <p14:tracePt t="17406" x="3994150" y="1543050"/>
          <p14:tracePt t="17423" x="4003675" y="1543050"/>
          <p14:tracePt t="17440" x="4003675" y="1535113"/>
          <p14:tracePt t="17513" x="3994150" y="1535113"/>
          <p14:tracePt t="17529" x="3978275" y="1535113"/>
          <p14:tracePt t="17537" x="3968750" y="1535113"/>
          <p14:tracePt t="17545" x="3951288" y="1543050"/>
          <p14:tracePt t="17557" x="3935413" y="1543050"/>
          <p14:tracePt t="17574" x="3917950" y="1543050"/>
          <p14:tracePt t="17591" x="3908425" y="1543050"/>
          <p14:tracePt t="17607" x="3883025" y="1543050"/>
          <p14:tracePt t="17624" x="3763963" y="1543050"/>
          <p14:tracePt t="17641" x="3625850" y="1535113"/>
          <p14:tracePt t="17658" x="3506788" y="1535113"/>
          <p14:tracePt t="17674" x="3446463" y="1535113"/>
          <p14:tracePt t="17729" x="3454400" y="1525588"/>
          <p14:tracePt t="17737" x="3471863" y="1508125"/>
          <p14:tracePt t="17743" x="3532188" y="1465263"/>
          <p14:tracePt t="17758" x="3565525" y="1439863"/>
          <p14:tracePt t="17775" x="3608388" y="1422400"/>
          <p14:tracePt t="17792" x="3625850" y="1414463"/>
          <p14:tracePt t="17849" x="3617913" y="1431925"/>
          <p14:tracePt t="17857" x="3557588" y="1465263"/>
          <p14:tracePt t="17876" x="3514725" y="1474788"/>
          <p14:tracePt t="17892" x="3497263" y="1474788"/>
          <p14:tracePt t="17969" x="3489325" y="1474788"/>
          <p14:tracePt t="17986" x="3471863" y="1474788"/>
          <p14:tracePt t="17993" x="3394075" y="1492250"/>
          <p14:tracePt t="18010" x="3368675" y="1500188"/>
          <p14:tracePt t="18057" x="3360738" y="1500188"/>
          <p14:tracePt t="18113" x="3360738" y="1492250"/>
          <p14:tracePt t="18126" x="3360738" y="1482725"/>
          <p14:tracePt t="18433" x="3351213" y="1482725"/>
          <p14:tracePt t="18457" x="3343275" y="1482725"/>
          <p14:tracePt t="18481" x="3335338" y="1482725"/>
          <p14:tracePt t="18505" x="3325813" y="1482725"/>
          <p14:tracePt t="18521" x="3317875" y="1482725"/>
          <p14:tracePt t="18561" x="3308350" y="1482725"/>
          <p14:tracePt t="18573" x="3300413" y="1482725"/>
          <p14:tracePt t="18579" x="3292475" y="1482725"/>
          <p14:tracePt t="18596" x="3282950" y="1492250"/>
          <p14:tracePt t="18613" x="3275013" y="1492250"/>
          <p14:tracePt t="18630" x="3257550" y="1492250"/>
          <p14:tracePt t="18665" x="3249613" y="1492250"/>
          <p14:tracePt t="18689" x="3240088" y="1492250"/>
          <p14:tracePt t="18697" x="3222625" y="1500188"/>
          <p14:tracePt t="18713" x="3189288" y="1500188"/>
          <p14:tracePt t="18730" x="3154363" y="1508125"/>
          <p14:tracePt t="18747" x="3094038" y="1517650"/>
          <p14:tracePt t="18763" x="3051175" y="1517650"/>
          <p14:tracePt t="18780" x="3008313" y="1517650"/>
          <p14:tracePt t="18797" x="2965450" y="1517650"/>
          <p14:tracePt t="18814" x="2932113" y="1517650"/>
          <p14:tracePt t="18831" x="2906713" y="1517650"/>
          <p14:tracePt t="18847" x="2836863" y="1517650"/>
          <p14:tracePt t="18864" x="2632075" y="1525588"/>
          <p14:tracePt t="18881" x="2486025" y="1525588"/>
          <p14:tracePt t="18898" x="2349500" y="1525588"/>
          <p14:tracePt t="18914" x="2289175" y="1525588"/>
          <p14:tracePt t="19033" x="2279650" y="1525588"/>
          <p14:tracePt t="19049" x="2246313" y="1535113"/>
          <p14:tracePt t="19065" x="2203450" y="1550988"/>
          <p14:tracePt t="19082" x="2185988" y="1550988"/>
          <p14:tracePt t="19161" x="2193925" y="1550988"/>
          <p14:tracePt t="19169" x="2203450" y="1550988"/>
          <p14:tracePt t="20082" x="2203450" y="1560513"/>
          <p14:tracePt t="20090" x="2211388" y="1568450"/>
          <p14:tracePt t="20106" x="2236788" y="1593850"/>
          <p14:tracePt t="20122" x="2263775" y="1620838"/>
          <p14:tracePt t="20139" x="2297113" y="1646238"/>
          <p14:tracePt t="20155" x="2314575" y="1663700"/>
          <p14:tracePt t="20173" x="2322513" y="1679575"/>
          <p14:tracePt t="20189" x="2332038" y="1679575"/>
          <p14:tracePt t="20234" x="2339975" y="1689100"/>
          <p14:tracePt t="20250" x="2357438" y="1689100"/>
          <p14:tracePt t="20258" x="2374900" y="1714500"/>
          <p14:tracePt t="20273" x="2408238" y="1731963"/>
          <p14:tracePt t="20290" x="2425700" y="1739900"/>
          <p14:tracePt t="20306" x="2443163" y="1757363"/>
          <p14:tracePt t="20323" x="2451100" y="1765300"/>
          <p14:tracePt t="20340" x="2468563" y="1774825"/>
          <p14:tracePt t="20356" x="2486025" y="1792288"/>
          <p14:tracePt t="20373" x="2520950" y="1808163"/>
          <p14:tracePt t="20390" x="2571750" y="1817688"/>
          <p14:tracePt t="20407" x="2640013" y="1817688"/>
          <p14:tracePt t="20424" x="2708275" y="1817688"/>
          <p14:tracePt t="20440" x="2778125" y="1808163"/>
          <p14:tracePt t="20457" x="2871788" y="1782763"/>
          <p14:tracePt t="20474" x="2949575" y="1774825"/>
          <p14:tracePt t="20491" x="3025775" y="1765300"/>
          <p14:tracePt t="20507" x="3094038" y="1765300"/>
          <p14:tracePt t="20524" x="3189288" y="1757363"/>
          <p14:tracePt t="20541" x="3275013" y="1739900"/>
          <p14:tracePt t="20558" x="3335338" y="1739900"/>
          <p14:tracePt t="20574" x="3421063" y="1731963"/>
          <p14:tracePt t="20591" x="3497263" y="1714500"/>
          <p14:tracePt t="20607" x="3565525" y="1706563"/>
          <p14:tracePt t="20607" x="3582988" y="1697038"/>
          <p14:tracePt t="20626" x="3617913" y="1697038"/>
          <p14:tracePt t="20641" x="3694113" y="1663700"/>
          <p14:tracePt t="20658" x="3754438" y="1646238"/>
          <p14:tracePt t="20675" x="3797300" y="1628775"/>
          <p14:tracePt t="20692" x="3865563" y="1593850"/>
          <p14:tracePt t="20708" x="3925888" y="1577975"/>
          <p14:tracePt t="20725" x="3968750" y="1550988"/>
          <p14:tracePt t="20742" x="4011613" y="1543050"/>
          <p14:tracePt t="20759" x="4054475" y="1525588"/>
          <p14:tracePt t="20775" x="4097338" y="1517650"/>
          <p14:tracePt t="20792" x="4132263" y="1500188"/>
          <p14:tracePt t="20809" x="4165600" y="1500188"/>
          <p14:tracePt t="20825" x="4192588" y="1482725"/>
          <p14:tracePt t="20843" x="4200525" y="1482725"/>
          <p14:tracePt t="20859" x="4208463" y="1474788"/>
          <p14:tracePt t="20876" x="4225925" y="1465263"/>
          <p14:tracePt t="20892" x="4251325" y="1465263"/>
          <p14:tracePt t="20910" x="4286250" y="1449388"/>
          <p14:tracePt t="20926" x="4337050" y="1422400"/>
          <p14:tracePt t="20943" x="4379913" y="1406525"/>
          <p14:tracePt t="20959" x="4422775" y="1379538"/>
          <p14:tracePt t="20976" x="4457700" y="1363663"/>
          <p14:tracePt t="20993" x="4500563" y="1336675"/>
          <p14:tracePt t="21010" x="4543425" y="1320800"/>
          <p14:tracePt t="21026" x="4586288" y="1311275"/>
          <p14:tracePt t="21043" x="4637088" y="1285875"/>
          <p14:tracePt t="21060" x="4689475" y="1268413"/>
          <p14:tracePt t="21077" x="4722813" y="1243013"/>
          <p14:tracePt t="21093" x="4749800" y="1235075"/>
          <p14:tracePt t="21109" x="4757738" y="1225550"/>
          <p14:tracePt t="21126" x="4775200" y="1217613"/>
          <p14:tracePt t="21143" x="4792663" y="1217613"/>
          <p14:tracePt t="21160" x="4818063" y="1217613"/>
          <p14:tracePt t="21176" x="4878388" y="1200150"/>
          <p14:tracePt t="21193" x="4921250" y="1192213"/>
          <p14:tracePt t="21210" x="4997450" y="1157288"/>
          <p14:tracePt t="21227" x="5075238" y="1131888"/>
          <p14:tracePt t="21243" x="5135563" y="1122363"/>
          <p14:tracePt t="21260" x="5178425" y="1096963"/>
          <p14:tracePt t="21277" x="5203825" y="1089025"/>
          <p14:tracePt t="21294" x="5229225" y="1079500"/>
          <p14:tracePt t="21310" x="5246688" y="1071563"/>
          <p14:tracePt t="21327" x="5254625" y="1063625"/>
          <p14:tracePt t="21384" x="5237163" y="1054100"/>
          <p14:tracePt t="21392" x="5203825" y="1046163"/>
          <p14:tracePt t="21400" x="5022850" y="1003300"/>
          <p14:tracePt t="21411" x="4826000" y="968375"/>
          <p14:tracePt t="21428" x="4586288" y="935038"/>
          <p14:tracePt t="21445" x="4406900" y="892175"/>
          <p14:tracePt t="21461" x="4268788" y="849313"/>
          <p14:tracePt t="21478" x="4243388" y="831850"/>
          <p14:tracePt t="21495" x="4225925" y="831850"/>
          <p14:tracePt t="21512" x="4192588" y="831850"/>
          <p14:tracePt t="21528" x="4064000" y="831850"/>
          <p14:tracePt t="21545" x="3951288" y="822325"/>
          <p14:tracePt t="21562" x="3892550" y="806450"/>
          <p14:tracePt t="21579" x="3875088" y="796925"/>
          <p14:tracePt t="21595" x="3875088" y="788988"/>
          <p14:tracePt t="21632" x="3875088" y="771525"/>
          <p14:tracePt t="21722" x="3865563" y="771525"/>
          <p14:tracePt t="21730" x="3822700" y="771525"/>
          <p14:tracePt t="21748" x="3797300" y="771525"/>
          <p14:tracePt t="21765" x="3771900" y="763588"/>
          <p14:tracePt t="21781" x="3763963" y="754063"/>
          <p14:tracePt t="21938" x="3763963" y="746125"/>
          <p14:tracePt t="21946" x="3771900" y="728663"/>
          <p14:tracePt t="21967" x="3806825" y="693738"/>
          <p14:tracePt t="21982" x="3822700" y="685800"/>
          <p14:tracePt t="21999" x="3849688" y="668338"/>
          <p14:tracePt t="22016" x="3883025" y="668338"/>
          <p14:tracePt t="22032" x="3908425" y="660400"/>
          <p14:tracePt t="22049" x="4046538" y="685800"/>
          <p14:tracePt t="22066" x="4192588" y="728663"/>
          <p14:tracePt t="22082" x="4364038" y="763588"/>
          <p14:tracePt t="22099" x="4492625" y="779463"/>
          <p14:tracePt t="22116" x="4629150" y="779463"/>
          <p14:tracePt t="22132" x="4714875" y="779463"/>
          <p14:tracePt t="22150" x="4783138" y="771525"/>
          <p14:tracePt t="22166" x="4818063" y="771525"/>
          <p14:tracePt t="22183" x="4860925" y="771525"/>
          <p14:tracePt t="22199" x="4937125" y="779463"/>
          <p14:tracePt t="22217" x="5022850" y="806450"/>
          <p14:tracePt t="22233" x="5237163" y="849313"/>
          <p14:tracePt t="22250" x="5349875" y="849313"/>
          <p14:tracePt t="22267" x="5451475" y="849313"/>
          <p14:tracePt t="22284" x="5521325" y="849313"/>
          <p14:tracePt t="22300" x="5572125" y="831850"/>
          <p14:tracePt t="22317" x="5622925" y="831850"/>
          <p14:tracePt t="22334" x="5657850" y="831850"/>
          <p14:tracePt t="22351" x="5692775" y="839788"/>
          <p14:tracePt t="22367" x="5743575" y="849313"/>
          <p14:tracePt t="22384" x="5794375" y="874713"/>
          <p14:tracePt t="22400" x="5889625" y="882650"/>
          <p14:tracePt t="22418" x="5975350" y="882650"/>
          <p14:tracePt t="22434" x="6061075" y="882650"/>
          <p14:tracePt t="22451" x="6121400" y="874713"/>
          <p14:tracePt t="22468" x="6189663" y="865188"/>
          <p14:tracePt t="22484" x="6207125" y="865188"/>
          <p14:tracePt t="22521" x="6215063" y="865188"/>
          <p14:tracePt t="22521" x="6223000" y="865188"/>
          <p14:tracePt t="22545" x="6232525" y="865188"/>
          <p14:tracePt t="22553" x="6265863" y="865188"/>
          <p14:tracePt t="22568" x="6326188" y="865188"/>
          <p14:tracePt t="22585" x="6480175" y="865188"/>
          <p14:tracePt t="22602" x="6626225" y="849313"/>
          <p14:tracePt t="22618" x="6729413" y="831850"/>
          <p14:tracePt t="22636" x="6815138" y="831850"/>
          <p14:tracePt t="22652" x="6840538" y="822325"/>
          <p14:tracePt t="22669" x="6850063" y="822325"/>
          <p14:tracePt t="22738" x="6858000" y="822325"/>
          <p14:tracePt t="22754" x="6865938" y="822325"/>
          <p14:tracePt t="22770" x="6875463" y="822325"/>
          <p14:tracePt t="22771" x="6883400" y="814388"/>
          <p14:tracePt t="22787" x="6900863" y="814388"/>
          <p14:tracePt t="22803" x="6908800" y="814388"/>
          <p14:tracePt t="22881" x="6918325" y="814388"/>
          <p14:tracePt t="22897" x="6926263" y="806450"/>
          <p14:tracePt t="22905" x="6935788" y="806450"/>
          <p14:tracePt t="22920" x="6943725" y="806450"/>
          <p14:tracePt t="22937" x="6951663" y="806450"/>
          <p14:tracePt t="24035" x="6943725" y="806450"/>
          <p14:tracePt t="24035" x="6943725" y="814388"/>
          <p14:tracePt t="24044" x="6926263" y="822325"/>
          <p14:tracePt t="24082" x="6918325" y="831850"/>
          <p14:tracePt t="24098" x="6908800" y="839788"/>
          <p14:tracePt t="24106" x="6900863" y="839788"/>
          <p14:tracePt t="24114" x="6900863" y="849313"/>
          <p14:tracePt t="24128" x="6883400" y="865188"/>
          <p14:tracePt t="24144" x="6865938" y="882650"/>
          <p14:tracePt t="24161" x="6832600" y="908050"/>
          <p14:tracePt t="24178" x="6737350" y="1003300"/>
          <p14:tracePt t="24195" x="6669088" y="1079500"/>
          <p14:tracePt t="24211" x="6583363" y="1165225"/>
          <p14:tracePt t="24229" x="6515100" y="1250950"/>
          <p14:tracePt t="24245" x="6464300" y="1311275"/>
          <p14:tracePt t="24262" x="6411913" y="1371600"/>
          <p14:tracePt t="24278" x="6369050" y="1397000"/>
          <p14:tracePt t="24296" x="6335713" y="1422400"/>
          <p14:tracePt t="24312" x="6300788" y="1457325"/>
          <p14:tracePt t="24329" x="6223000" y="1517650"/>
          <p14:tracePt t="24346" x="6086475" y="1620838"/>
          <p14:tracePt t="24363" x="5957888" y="1714500"/>
          <p14:tracePt t="24379" x="5854700" y="1792288"/>
          <p14:tracePt t="24396" x="5718175" y="1878013"/>
          <p14:tracePt t="24413" x="5622925" y="1936750"/>
          <p14:tracePt t="24429" x="5521325" y="2006600"/>
          <p14:tracePt t="24446" x="5418138" y="2074863"/>
          <p14:tracePt t="24463" x="5289550" y="2151063"/>
          <p14:tracePt t="24480" x="5194300" y="2228850"/>
          <p14:tracePt t="24496" x="5083175" y="2297113"/>
          <p14:tracePt t="24513" x="4972050" y="2349500"/>
          <p14:tracePt t="24530" x="4894263" y="2392363"/>
          <p14:tracePt t="24547" x="4860925" y="2417763"/>
          <p14:tracePt t="24563" x="4826000" y="2435225"/>
          <p14:tracePt t="24580" x="4800600" y="2451100"/>
          <p14:tracePt t="24597" x="4783138" y="2460625"/>
          <p14:tracePt t="24614" x="4775200" y="2460625"/>
          <p14:tracePt t="24698" x="4765675" y="2460625"/>
          <p14:tracePt t="24700" x="4757738" y="2460625"/>
          <p14:tracePt t="24714" x="4722813" y="2468563"/>
          <p14:tracePt t="24731" x="4706938" y="2468563"/>
          <p14:tracePt t="24778" x="4706938" y="2460625"/>
          <p14:tracePt t="24798" x="4706938" y="2451100"/>
          <p14:tracePt t="24799" x="4706938" y="2435225"/>
          <p14:tracePt t="24815" x="4706938" y="2417763"/>
          <p14:tracePt t="24832" x="4697413" y="2400300"/>
          <p14:tracePt t="24848" x="4664075" y="2382838"/>
          <p14:tracePt t="24865" x="4586288" y="2349500"/>
          <p14:tracePt t="24882" x="4508500" y="2332038"/>
          <p14:tracePt t="24899" x="4492625" y="2322513"/>
          <p14:tracePt t="24938" x="4492625" y="2314575"/>
          <p14:tracePt t="24946" x="4500563" y="2314575"/>
          <p14:tracePt t="24955" x="4508500" y="2314575"/>
          <p14:tracePt t="24965" x="4525963" y="2306638"/>
          <p14:tracePt t="24982" x="4543425" y="2297113"/>
          <p14:tracePt t="25066" x="4551363" y="2297113"/>
          <p14:tracePt t="25082" x="4551363" y="2289175"/>
          <p14:tracePt t="25099" x="4560888" y="2289175"/>
          <p14:tracePt t="25116" x="4560888" y="2279650"/>
          <p14:tracePt t="25133" x="4568825" y="2279650"/>
          <p14:tracePt t="25150" x="4578350" y="2271713"/>
          <p14:tracePt t="25166" x="4586288" y="2271713"/>
          <p14:tracePt t="25183" x="4603750" y="2263775"/>
          <p14:tracePt t="25200" x="4611688" y="2263775"/>
          <p14:tracePt t="25217" x="4637088" y="2254250"/>
          <p14:tracePt t="25233" x="4732338" y="2254250"/>
          <p14:tracePt t="25251" x="4808538" y="2246313"/>
          <p14:tracePt t="25267" x="4860925" y="2228850"/>
          <p14:tracePt t="25284" x="4911725" y="2220913"/>
          <p14:tracePt t="25300" x="4964113" y="2203450"/>
          <p14:tracePt t="25317" x="5032375" y="2193925"/>
          <p14:tracePt t="25334" x="5100638" y="2185988"/>
          <p14:tracePt t="25351" x="5186363" y="2178050"/>
          <p14:tracePt t="25367" x="5254625" y="2178050"/>
          <p14:tracePt t="25385" x="5297488" y="2178050"/>
          <p14:tracePt t="25402" x="5314950" y="2168525"/>
          <p14:tracePt t="25418" x="5332413" y="2160588"/>
          <p14:tracePt t="25435" x="5357813" y="2143125"/>
          <p14:tracePt t="25451" x="5392738" y="2135188"/>
          <p14:tracePt t="25468" x="5426075" y="2125663"/>
          <p14:tracePt t="25485" x="5468938" y="2125663"/>
          <p14:tracePt t="25502" x="5511800" y="2125663"/>
          <p14:tracePt t="25518" x="5529263" y="2125663"/>
          <p14:tracePt t="25535" x="5537200" y="2125663"/>
          <p14:tracePt t="25627" x="5529263" y="2125663"/>
          <p14:tracePt t="25636" x="5521325" y="2125663"/>
          <p14:tracePt t="25638" x="5478463" y="2135188"/>
          <p14:tracePt t="25653" x="5400675" y="2151063"/>
          <p14:tracePt t="25669" x="5289550" y="2168525"/>
          <p14:tracePt t="25686" x="5151438" y="2168525"/>
          <p14:tracePt t="25703" x="5040313" y="2168525"/>
          <p14:tracePt t="25720" x="4954588" y="2160588"/>
          <p14:tracePt t="25736" x="4903788" y="2151063"/>
          <p14:tracePt t="25754" x="4826000" y="2151063"/>
          <p14:tracePt t="25770" x="4637088" y="2151063"/>
          <p14:tracePt t="25787" x="4543425" y="2151063"/>
          <p14:tracePt t="25803" x="4492625" y="2151063"/>
          <p14:tracePt t="25821" x="4483100" y="2151063"/>
          <p14:tracePt t="25890" x="4492625" y="2151063"/>
          <p14:tracePt t="25922" x="4500563" y="2143125"/>
          <p14:tracePt t="26074" x="4508500" y="2143125"/>
          <p14:tracePt t="26098" x="4518025" y="2143125"/>
          <p14:tracePt t="26103" x="4535488" y="2143125"/>
          <p14:tracePt t="26122" x="4621213" y="2151063"/>
          <p14:tracePt t="26139" x="4706938" y="2160588"/>
          <p14:tracePt t="26155" x="4783138" y="2168525"/>
          <p14:tracePt t="26173" x="4878388" y="2168525"/>
          <p14:tracePt t="26189" x="4954588" y="2168525"/>
          <p14:tracePt t="26206" x="5065713" y="2168525"/>
          <p14:tracePt t="26222" x="5186363" y="2168525"/>
          <p14:tracePt t="26240" x="5340350" y="2178050"/>
          <p14:tracePt t="26256" x="5461000" y="2185988"/>
          <p14:tracePt t="26273" x="5529263" y="2185988"/>
          <p14:tracePt t="26290" x="5564188" y="2185988"/>
          <p14:tracePt t="26290" x="5572125" y="2185988"/>
          <p14:tracePt t="26346" x="5580063" y="2185988"/>
          <p14:tracePt t="26358" x="5589588" y="2185988"/>
          <p14:tracePt t="26373" x="5614988" y="2185988"/>
          <p14:tracePt t="26391" x="5649913" y="2185988"/>
          <p14:tracePt t="26406" x="5683250" y="2185988"/>
          <p14:tracePt t="26424" x="5692775" y="2185988"/>
          <p14:tracePt t="26530" x="5683250" y="2193925"/>
          <p14:tracePt t="26538" x="5607050" y="2211388"/>
          <p14:tracePt t="26558" x="5503863" y="2228850"/>
          <p14:tracePt t="26574" x="5375275" y="2228850"/>
          <p14:tracePt t="26591" x="5203825" y="2236788"/>
          <p14:tracePt t="26608" x="5049838" y="2236788"/>
          <p14:tracePt t="26608" x="4964113" y="2236788"/>
          <p14:tracePt t="26641" x="4929188" y="2236788"/>
          <p14:tracePt t="26642" x="4878388" y="2236788"/>
          <p14:tracePt t="26642" x="4851400" y="2236788"/>
          <p14:tracePt t="26658" x="4792663" y="2236788"/>
          <p14:tracePt t="26675" x="4679950" y="2236788"/>
          <p14:tracePt t="26692" x="4586288" y="2236788"/>
          <p14:tracePt t="26708" x="4535488" y="2236788"/>
          <p14:tracePt t="26725" x="4525963" y="2236788"/>
          <p14:tracePt t="26786" x="4525963" y="2228850"/>
          <p14:tracePt t="26794" x="4535488" y="2228850"/>
          <p14:tracePt t="26809" x="4535488" y="2220913"/>
          <p14:tracePt t="26874" x="4543425" y="2220913"/>
          <p14:tracePt t="27627" x="4535488" y="2220913"/>
          <p14:tracePt t="27810" x="4543425" y="2220913"/>
          <p14:tracePt t="27835" x="4551363" y="2220913"/>
          <p14:tracePt t="27850" x="4560888" y="2211388"/>
          <p14:tracePt t="27858" x="4568825" y="2203450"/>
          <p14:tracePt t="27865" x="4578350" y="2203450"/>
          <p14:tracePt t="27881" x="4594225" y="2193925"/>
          <p14:tracePt t="27898" x="4603750" y="2193925"/>
          <p14:tracePt t="27938" x="4611688" y="2193925"/>
          <p14:tracePt t="27946" x="4629150" y="2193925"/>
          <p14:tracePt t="27965" x="4646613" y="2193925"/>
          <p14:tracePt t="27982" x="4654550" y="2193925"/>
          <p14:tracePt t="28370" x="4654550" y="2185988"/>
          <p14:tracePt t="28371" x="4664075" y="2185988"/>
          <p14:tracePt t="28402" x="4672013" y="2185988"/>
          <p14:tracePt t="28434" x="4679950" y="2178050"/>
          <p14:tracePt t="28458" x="4689475" y="2178050"/>
          <p14:tracePt t="28474" x="4697413" y="2178050"/>
          <p14:tracePt t="28482" x="4706938" y="2178050"/>
          <p14:tracePt t="28490" x="4749800" y="2178050"/>
          <p14:tracePt t="28501" x="4792663" y="2168525"/>
          <p14:tracePt t="28518" x="4835525" y="2160588"/>
          <p14:tracePt t="28535" x="4868863" y="2160588"/>
          <p14:tracePt t="28551" x="4894263" y="2151063"/>
          <p14:tracePt t="28569" x="4929188" y="2143125"/>
          <p14:tracePt t="28585" x="4979988" y="2143125"/>
          <p14:tracePt t="28585" x="5022850" y="2143125"/>
          <p14:tracePt t="28602" x="5135563" y="2143125"/>
          <p14:tracePt t="28618" x="5332413" y="2143125"/>
          <p14:tracePt t="28635" x="5478463" y="2143125"/>
          <p14:tracePt t="28652" x="5597525" y="2135188"/>
          <p14:tracePt t="28669" x="5632450" y="2125663"/>
          <p14:tracePt t="28685" x="5649913" y="2117725"/>
          <p14:tracePt t="28730" x="5657850" y="2108200"/>
          <p14:tracePt t="28754" x="5665788" y="2108200"/>
          <p14:tracePt t="28762" x="5675313" y="2108200"/>
          <p14:tracePt t="28778" x="5683250" y="2108200"/>
          <p14:tracePt t="28786" x="5718175" y="2108200"/>
          <p14:tracePt t="28803" x="5735638" y="2100263"/>
          <p14:tracePt t="28820" x="5751513" y="2092325"/>
          <p14:tracePt t="30554" x="5743575" y="2092325"/>
          <p14:tracePt t="30578" x="5743575" y="2100263"/>
          <p14:tracePt t="30596" x="5735638" y="2100263"/>
          <p14:tracePt t="30601" x="5726113" y="2100263"/>
          <p14:tracePt t="30613" x="5718175" y="2108200"/>
          <p14:tracePt t="30630" x="5683250" y="2117725"/>
          <p14:tracePt t="30647" x="5597525" y="2117725"/>
          <p14:tracePt t="30663" x="5451475" y="2125663"/>
          <p14:tracePt t="30680" x="5297488" y="2125663"/>
          <p14:tracePt t="30697" x="5151438" y="2125663"/>
          <p14:tracePt t="30713" x="4937125" y="2143125"/>
          <p14:tracePt t="30731" x="4826000" y="2151063"/>
          <p14:tracePt t="30747" x="4775200" y="2151063"/>
          <p14:tracePt t="30764" x="4722813" y="2151063"/>
          <p14:tracePt t="30780" x="4637088" y="2160588"/>
          <p14:tracePt t="30798" x="4568825" y="2160588"/>
          <p14:tracePt t="30814" x="4475163" y="2160588"/>
          <p14:tracePt t="30831" x="4406900" y="2160588"/>
          <p14:tracePt t="30847" x="4354513" y="2160588"/>
          <p14:tracePt t="30865" x="4321175" y="2160588"/>
          <p14:tracePt t="30881" x="4286250" y="2160588"/>
          <p14:tracePt t="30881" x="4268788" y="2160588"/>
          <p14:tracePt t="30898" x="4208463" y="2160588"/>
          <p14:tracePt t="30914" x="4079875" y="2160588"/>
          <p14:tracePt t="30931" x="3943350" y="2160588"/>
          <p14:tracePt t="30948" x="3814763" y="2143125"/>
          <p14:tracePt t="30965" x="3754438" y="2143125"/>
          <p14:tracePt t="30981" x="3736975" y="2135188"/>
          <p14:tracePt t="31043" x="3736975" y="2125663"/>
          <p14:tracePt t="31048" x="3746500" y="2117725"/>
          <p14:tracePt t="31065" x="3754438" y="2108200"/>
          <p14:tracePt t="31114" x="3754438" y="2100263"/>
          <p14:tracePt t="31306" x="3746500" y="2100263"/>
          <p14:tracePt t="31330" x="3736975" y="2100263"/>
          <p14:tracePt t="31354" x="3729038" y="2100263"/>
          <p14:tracePt t="31370" x="3721100" y="2100263"/>
          <p14:tracePt t="31383" x="3711575" y="2100263"/>
          <p14:tracePt t="31384" x="3660775" y="2092325"/>
          <p14:tracePt t="31400" x="3557588" y="2082800"/>
          <p14:tracePt t="31417" x="3403600" y="2065338"/>
          <p14:tracePt t="31417" x="3335338" y="2065338"/>
          <p14:tracePt t="31434" x="3206750" y="2065338"/>
          <p14:tracePt t="31450" x="3094038" y="2065338"/>
          <p14:tracePt t="31467" x="3008313" y="2057400"/>
          <p14:tracePt t="31484" x="2949575" y="2057400"/>
          <p14:tracePt t="31501" x="2854325" y="2049463"/>
          <p14:tracePt t="31517" x="2700338" y="2032000"/>
          <p14:tracePt t="31535" x="2554288" y="2022475"/>
          <p14:tracePt t="31551" x="2400300" y="2006600"/>
          <p14:tracePt t="31568" x="2339975" y="2006600"/>
          <p14:tracePt t="31585" x="2332038" y="2006600"/>
          <p14:tracePt t="31601" x="2332038" y="1997075"/>
          <p14:tracePt t="31642" x="2332038" y="1989138"/>
          <p14:tracePt t="31650" x="2339975" y="1979613"/>
          <p14:tracePt t="31722" x="2349500" y="1979613"/>
          <p14:tracePt t="31736" x="2357438" y="1979613"/>
          <p14:tracePt t="31778" x="2365375" y="1979613"/>
          <p14:tracePt t="31786" x="2374900" y="1979613"/>
          <p14:tracePt t="31787" x="2392363" y="1979613"/>
          <p14:tracePt t="31802" x="2520950" y="1979613"/>
          <p14:tracePt t="31820" x="2700338" y="1997075"/>
          <p14:tracePt t="31836" x="2949575" y="2049463"/>
          <p14:tracePt t="31853" x="3300413" y="2108200"/>
          <p14:tracePt t="31869" x="3540125" y="2135188"/>
          <p14:tracePt t="31887" x="3754438" y="2135188"/>
          <p14:tracePt t="31903" x="3865563" y="2125663"/>
          <p14:tracePt t="31920" x="3917950" y="2108200"/>
          <p14:tracePt t="31936" x="3951288" y="2092325"/>
          <p14:tracePt t="31954" x="3978275" y="2082800"/>
          <p14:tracePt t="31970" x="4003675" y="2082800"/>
          <p14:tracePt t="31987" x="4046538" y="2074863"/>
          <p14:tracePt t="32003" x="4089400" y="2074863"/>
          <p14:tracePt t="32020" x="4140200" y="2074863"/>
          <p14:tracePt t="32037" x="4192588" y="2074863"/>
          <p14:tracePt t="32054" x="4251325" y="2074863"/>
          <p14:tracePt t="32071" x="4321175" y="2074863"/>
          <p14:tracePt t="32088" x="4406900" y="2074863"/>
          <p14:tracePt t="32104" x="4535488" y="2074863"/>
          <p14:tracePt t="32121" x="4689475" y="2074863"/>
          <p14:tracePt t="32121" x="4749800" y="2074863"/>
          <p14:tracePt t="32138" x="4851400" y="2074863"/>
          <p14:tracePt t="32154" x="4894263" y="2074863"/>
          <p14:tracePt t="32171" x="4929188" y="2074863"/>
          <p14:tracePt t="32188" x="4972050" y="2074863"/>
          <p14:tracePt t="32205" x="5057775" y="2074863"/>
          <p14:tracePt t="32221" x="5151438" y="2082800"/>
          <p14:tracePt t="32238" x="5289550" y="2100263"/>
          <p14:tracePt t="32255" x="5349875" y="2108200"/>
          <p14:tracePt t="32272" x="5392738" y="2108200"/>
          <p14:tracePt t="32288" x="5435600" y="2117725"/>
          <p14:tracePt t="32305" x="5478463" y="2125663"/>
          <p14:tracePt t="32322" x="5546725" y="2125663"/>
          <p14:tracePt t="32339" x="5597525" y="2135188"/>
          <p14:tracePt t="32355" x="5640388" y="2143125"/>
          <p14:tracePt t="32372" x="5675313" y="2143125"/>
          <p14:tracePt t="32434" x="5683250" y="2143125"/>
          <p14:tracePt t="32456" x="5692775" y="2143125"/>
          <p14:tracePt t="32457" x="5700713" y="2143125"/>
          <p14:tracePt t="32472" x="5708650" y="2143125"/>
          <p14:tracePt t="33090" x="5718175" y="2143125"/>
          <p14:tracePt t="33194" x="5726113" y="2143125"/>
          <p14:tracePt t="33210" x="5751513" y="2135188"/>
          <p14:tracePt t="33227" x="5786438" y="2135188"/>
          <p14:tracePt t="33244" x="5821363" y="2125663"/>
          <p14:tracePt t="33261" x="5864225" y="2125663"/>
          <p14:tracePt t="33277" x="5915025" y="2125663"/>
          <p14:tracePt t="33294" x="5983288" y="2125663"/>
          <p14:tracePt t="33311" x="6051550" y="2125663"/>
          <p14:tracePt t="33328" x="6086475" y="2125663"/>
          <p14:tracePt t="33344" x="6103938" y="2125663"/>
          <p14:tracePt t="33361" x="6111875" y="2125663"/>
          <p14:tracePt t="33379" x="6129338" y="2125663"/>
          <p14:tracePt t="33395" x="6164263" y="2125663"/>
          <p14:tracePt t="33412" x="6232525" y="2125663"/>
          <p14:tracePt t="33428" x="6283325" y="2135188"/>
          <p14:tracePt t="33445" x="6335713" y="2151063"/>
          <p14:tracePt t="33461" x="6351588" y="2151063"/>
          <p14:tracePt t="33478" x="6361113" y="2151063"/>
          <p14:tracePt t="33570" x="6351588" y="2151063"/>
          <p14:tracePt t="33579" x="6335713" y="2151063"/>
          <p14:tracePt t="33580" x="6283325" y="2151063"/>
          <p14:tracePt t="33595" x="6207125" y="2151063"/>
          <p14:tracePt t="33613" x="6078538" y="2135188"/>
          <p14:tracePt t="33629" x="5983288" y="2108200"/>
          <p14:tracePt t="33646" x="5922963" y="2100263"/>
          <p14:tracePt t="33662" x="5907088" y="2100263"/>
          <p14:tracePt t="33679" x="5897563" y="2100263"/>
          <p14:tracePt t="33754" x="5897563" y="2092325"/>
          <p14:tracePt t="33794" x="5907088" y="2092325"/>
          <p14:tracePt t="33802" x="5907088" y="2082800"/>
          <p14:tracePt t="33922" x="5915025" y="2082800"/>
          <p14:tracePt t="33946" x="5922963" y="2082800"/>
          <p14:tracePt t="33951" x="5940425" y="2082800"/>
          <p14:tracePt t="33964" x="6000750" y="2082800"/>
          <p14:tracePt t="33981" x="6103938" y="2082800"/>
          <p14:tracePt t="33998" x="6249988" y="2100263"/>
          <p14:tracePt t="34015" x="6429375" y="2143125"/>
          <p14:tracePt t="34031" x="6557963" y="2168525"/>
          <p14:tracePt t="34048" x="6678613" y="2185988"/>
          <p14:tracePt t="34065" x="6729413" y="2193925"/>
          <p14:tracePt t="34065" x="6737350" y="2193925"/>
          <p14:tracePt t="34130" x="6737350" y="2203450"/>
          <p14:tracePt t="34234" x="6737350" y="2211388"/>
          <p14:tracePt t="34238" x="6729413" y="2211388"/>
          <p14:tracePt t="34249" x="6721475" y="2220913"/>
          <p14:tracePt t="34266" x="6678613" y="2236788"/>
          <p14:tracePt t="34283" x="6626225" y="2263775"/>
          <p14:tracePt t="34299" x="6550025" y="2297113"/>
          <p14:tracePt t="34316" x="6454775" y="2322513"/>
          <p14:tracePt t="34333" x="6308725" y="2349500"/>
          <p14:tracePt t="34350" x="6180138" y="2365375"/>
          <p14:tracePt t="34366" x="6035675" y="2382838"/>
          <p14:tracePt t="34383" x="5864225" y="2382838"/>
          <p14:tracePt t="34400" x="5743575" y="2382838"/>
          <p14:tracePt t="34416" x="5632450" y="2332038"/>
          <p14:tracePt t="34416" x="5607050" y="2306638"/>
          <p14:tracePt t="34434" x="5580063" y="2263775"/>
          <p14:tracePt t="34450" x="5564188" y="2211388"/>
          <p14:tracePt t="34467" x="5546725" y="2160588"/>
          <p14:tracePt t="34483" x="5529263" y="2108200"/>
          <p14:tracePt t="34501" x="5511800" y="2092325"/>
          <p14:tracePt t="34517" x="5503863" y="2074863"/>
          <p14:tracePt t="34534" x="5503863" y="2057400"/>
          <p14:tracePt t="34550" x="5511800" y="2049463"/>
          <p14:tracePt t="34567" x="5572125" y="2022475"/>
          <p14:tracePt t="34584" x="5718175" y="1979613"/>
          <p14:tracePt t="34601" x="5965825" y="1946275"/>
          <p14:tracePt t="34617" x="6189663" y="1936750"/>
          <p14:tracePt t="34635" x="6249988" y="1936750"/>
          <p14:tracePt t="34651" x="6249988" y="1946275"/>
          <p14:tracePt t="34668" x="6249988" y="1963738"/>
          <p14:tracePt t="34685" x="6249988" y="2014538"/>
          <p14:tracePt t="34701" x="6240463" y="2074863"/>
          <p14:tracePt t="34718" x="6232525" y="2143125"/>
          <p14:tracePt t="34735" x="6232525" y="2185988"/>
          <p14:tracePt t="34752" x="6232525" y="2203450"/>
          <p14:tracePt t="34768" x="6223000" y="2211388"/>
          <p14:tracePt t="34785" x="6215063" y="2211388"/>
          <p14:tracePt t="34802" x="6197600" y="2220913"/>
          <p14:tracePt t="34819" x="6129338" y="2220913"/>
          <p14:tracePt t="34835" x="6000750" y="2220913"/>
          <p14:tracePt t="34852" x="5880100" y="2220913"/>
          <p14:tracePt t="34869" x="5751513" y="2193925"/>
          <p14:tracePt t="34886" x="5692775" y="2185988"/>
          <p14:tracePt t="34902" x="5683250" y="2178050"/>
          <p14:tracePt t="34919" x="5683250" y="2168525"/>
          <p14:tracePt t="34936" x="5692775" y="2151063"/>
          <p14:tracePt t="34953" x="5708650" y="2125663"/>
          <p14:tracePt t="34969" x="5735638" y="2074863"/>
          <p14:tracePt t="34986" x="5751513" y="2049463"/>
          <p14:tracePt t="35003" x="5761038" y="2022475"/>
          <p14:tracePt t="35020" x="5786438" y="2006600"/>
          <p14:tracePt t="35037" x="5821363" y="1997075"/>
          <p14:tracePt t="35053" x="5854700" y="1989138"/>
          <p14:tracePt t="35070" x="5897563" y="1979613"/>
          <p14:tracePt t="35087" x="5932488" y="1979613"/>
          <p14:tracePt t="35104" x="5983288" y="1979613"/>
          <p14:tracePt t="35120" x="6018213" y="1997075"/>
          <p14:tracePt t="35120" x="6035675" y="2006600"/>
          <p14:tracePt t="35138" x="6061075" y="2039938"/>
          <p14:tracePt t="35154" x="6086475" y="2074863"/>
          <p14:tracePt t="35171" x="6111875" y="2108200"/>
          <p14:tracePt t="35187" x="6111875" y="2143125"/>
          <p14:tracePt t="35204" x="6111875" y="2151063"/>
          <p14:tracePt t="35221" x="6103938" y="2168525"/>
          <p14:tracePt t="35238" x="6086475" y="2185988"/>
          <p14:tracePt t="35254" x="6051550" y="2203450"/>
          <p14:tracePt t="35271" x="6000750" y="2211388"/>
          <p14:tracePt t="35288" x="5907088" y="2211388"/>
          <p14:tracePt t="35305" x="5829300" y="2203450"/>
          <p14:tracePt t="35321" x="5692775" y="2135188"/>
          <p14:tracePt t="35338" x="5640388" y="2082800"/>
          <p14:tracePt t="35355" x="5614988" y="2014538"/>
          <p14:tracePt t="35372" x="5607050" y="1963738"/>
          <p14:tracePt t="35389" x="5607050" y="1920875"/>
          <p14:tracePt t="35405" x="5614988" y="1878013"/>
          <p14:tracePt t="35422" x="5632450" y="1851025"/>
          <p14:tracePt t="35439" x="5675313" y="1825625"/>
          <p14:tracePt t="35456" x="5726113" y="1808163"/>
          <p14:tracePt t="35472" x="5794375" y="1808163"/>
          <p14:tracePt t="35489" x="5854700" y="1808163"/>
          <p14:tracePt t="35505" x="5975350" y="1851025"/>
          <p14:tracePt t="35523" x="6043613" y="1911350"/>
          <p14:tracePt t="35539" x="6094413" y="1971675"/>
          <p14:tracePt t="35556" x="6121400" y="2022475"/>
          <p14:tracePt t="35573" x="6129338" y="2065338"/>
          <p14:tracePt t="35590" x="6129338" y="2100263"/>
          <p14:tracePt t="35606" x="6121400" y="2135188"/>
          <p14:tracePt t="35623" x="6094413" y="2151063"/>
          <p14:tracePt t="35640" x="6061075" y="2168525"/>
          <p14:tracePt t="35657" x="6026150" y="2168525"/>
          <p14:tracePt t="35673" x="5949950" y="2168525"/>
          <p14:tracePt t="35690" x="5897563" y="2160588"/>
          <p14:tracePt t="35707" x="5854700" y="2143125"/>
          <p14:tracePt t="35723" x="5837238" y="2117725"/>
          <p14:tracePt t="35741" x="5821363" y="2057400"/>
          <p14:tracePt t="35757" x="5821363" y="2006600"/>
          <p14:tracePt t="35774" x="5829300" y="1946275"/>
          <p14:tracePt t="35790" x="5846763" y="1903413"/>
          <p14:tracePt t="35808" x="5864225" y="1885950"/>
          <p14:tracePt t="35824" x="5880100" y="1878013"/>
          <p14:tracePt t="35841" x="5889625" y="1878013"/>
          <p14:tracePt t="35858" x="5907088" y="1885950"/>
          <p14:tracePt t="35874" x="5932488" y="1920875"/>
          <p14:tracePt t="35891" x="5949950" y="1954213"/>
          <p14:tracePt t="35908" x="5957888" y="1989138"/>
          <p14:tracePt t="35924" x="5957888" y="2022475"/>
          <p14:tracePt t="35941" x="5957888" y="2057400"/>
          <p14:tracePt t="35958" x="5940425" y="2082800"/>
          <p14:tracePt t="35975" x="5932488" y="2100263"/>
          <p14:tracePt t="35991" x="5907088" y="2117725"/>
          <p14:tracePt t="36009" x="5880100" y="2135188"/>
          <p14:tracePt t="36025" x="5837238" y="2135188"/>
          <p14:tracePt t="36042" x="5803900" y="2125663"/>
          <p14:tracePt t="36059" x="5768975" y="2092325"/>
          <p14:tracePt t="36075" x="5735638" y="2039938"/>
          <p14:tracePt t="36092" x="5726113" y="1997075"/>
          <p14:tracePt t="36109" x="5726113" y="1946275"/>
          <p14:tracePt t="36126" x="5726113" y="1920875"/>
          <p14:tracePt t="36143" x="5743575" y="1878013"/>
          <p14:tracePt t="36159" x="5778500" y="1843088"/>
          <p14:tracePt t="36176" x="5821363" y="1825625"/>
          <p14:tracePt t="36193" x="5907088" y="1817688"/>
          <p14:tracePt t="36209" x="6018213" y="1843088"/>
          <p14:tracePt t="36226" x="6051550" y="1868488"/>
          <p14:tracePt t="36243" x="6078538" y="1903413"/>
          <p14:tracePt t="36260" x="6094413" y="1946275"/>
          <p14:tracePt t="36276" x="6103938" y="1989138"/>
          <p14:tracePt t="36293" x="6103938" y="2039938"/>
          <p14:tracePt t="36310" x="6103938" y="2100263"/>
          <p14:tracePt t="36327" x="6069013" y="2160588"/>
          <p14:tracePt t="36344" x="6018213" y="2211388"/>
          <p14:tracePt t="36360" x="5957888" y="2236788"/>
          <p14:tracePt t="36377" x="5880100" y="2246313"/>
          <p14:tracePt t="36394" x="5829300" y="2246313"/>
          <p14:tracePt t="36411" x="5811838" y="2228850"/>
          <p14:tracePt t="36427" x="5794375" y="2211388"/>
          <p14:tracePt t="36444" x="5786438" y="2178050"/>
          <p14:tracePt t="36461" x="5768975" y="2135188"/>
          <p14:tracePt t="36478" x="5768975" y="2082800"/>
          <p14:tracePt t="36494" x="5768975" y="2039938"/>
          <p14:tracePt t="36511" x="5786438" y="2006600"/>
          <p14:tracePt t="36528" x="5786438" y="1989138"/>
          <p14:tracePt t="36545" x="5794375" y="1989138"/>
          <p14:tracePt t="36562" x="5794375" y="1979613"/>
          <p14:tracePt t="36578" x="5803900" y="1979613"/>
          <p14:tracePt t="36595" x="5811838" y="1979613"/>
          <p14:tracePt t="36762" x="5811838" y="1989138"/>
          <p14:tracePt t="37954" x="5821363" y="1989138"/>
          <p14:tracePt t="39441" x="5821363" y="1997075"/>
          <p14:tracePt t="39513" x="5821363" y="2006600"/>
          <p14:tracePt t="39553" x="5811838" y="2006600"/>
          <p14:tracePt t="39561" x="5794375" y="2022475"/>
          <p14:tracePt t="39577" x="5768975" y="2039938"/>
          <p14:tracePt t="39593" x="5743575" y="2065338"/>
          <p14:tracePt t="39610" x="5700713" y="2100263"/>
          <p14:tracePt t="39627" x="5657850" y="2135188"/>
          <p14:tracePt t="39644" x="5614988" y="2168525"/>
          <p14:tracePt t="39661" x="5564188" y="2211388"/>
          <p14:tracePt t="39677" x="5478463" y="2279650"/>
          <p14:tracePt t="39694" x="5375275" y="2349500"/>
          <p14:tracePt t="39711" x="5211763" y="2451100"/>
          <p14:tracePt t="39728" x="4911725" y="2622550"/>
          <p14:tracePt t="39745" x="4749800" y="2725738"/>
          <p14:tracePt t="39761" x="4611688" y="2811463"/>
          <p14:tracePt t="39778" x="4483100" y="2897188"/>
          <p14:tracePt t="39795" x="4354513" y="2992438"/>
          <p14:tracePt t="39811" x="4208463" y="3060700"/>
          <p14:tracePt t="39828" x="4029075" y="3146425"/>
          <p14:tracePt t="39845" x="3865563" y="3214688"/>
          <p14:tracePt t="39862" x="3686175" y="3300413"/>
          <p14:tracePt t="39878" x="3540125" y="3351213"/>
          <p14:tracePt t="39895" x="3411538" y="3403600"/>
          <p14:tracePt t="39912" x="3240088" y="3463925"/>
          <p14:tracePt t="39929" x="3103563" y="3514725"/>
          <p14:tracePt t="39945" x="2982913" y="3549650"/>
          <p14:tracePt t="39962" x="2803525" y="3592513"/>
          <p14:tracePt t="39979" x="2649538" y="3617913"/>
          <p14:tracePt t="39995" x="2460625" y="3643313"/>
          <p14:tracePt t="40013" x="2314575" y="3651250"/>
          <p14:tracePt t="40029" x="2193925" y="3651250"/>
          <p14:tracePt t="40046" x="2092325" y="3651250"/>
          <p14:tracePt t="40062" x="2022475" y="3651250"/>
          <p14:tracePt t="40080" x="1963738" y="3651250"/>
          <p14:tracePt t="40096" x="1851025" y="3643313"/>
          <p14:tracePt t="40113" x="1749425" y="3635375"/>
          <p14:tracePt t="40129" x="1654175" y="3617913"/>
          <p14:tracePt t="40147" x="1577975" y="3592513"/>
          <p14:tracePt t="40163" x="1550988" y="3575050"/>
          <p14:tracePt t="40180" x="1525588" y="3549650"/>
          <p14:tracePt t="40197" x="1517650" y="3532188"/>
          <p14:tracePt t="40214" x="1508125" y="3532188"/>
          <p14:tracePt t="40329" x="1500188" y="3532188"/>
          <p14:tracePt t="40368" x="1492250" y="3532188"/>
          <p14:tracePt t="40513" x="1482725" y="3532188"/>
          <p14:tracePt t="40537" x="1482725" y="3522663"/>
          <p14:tracePt t="40568" x="1474788" y="3514725"/>
          <p14:tracePt t="40592" x="1465263" y="3506788"/>
          <p14:tracePt t="42737" x="1474788" y="3506788"/>
          <p14:tracePt t="43113" x="1482725" y="3514725"/>
          <p14:tracePt t="43217" x="1482725" y="3522663"/>
          <p14:tracePt t="43345" x="1482725" y="3514725"/>
          <p14:tracePt t="43351" x="1482725" y="3506788"/>
          <p14:tracePt t="43365" x="1482725" y="3497263"/>
          <p14:tracePt t="43382" x="1482725" y="3471863"/>
          <p14:tracePt t="43399" x="1482725" y="3421063"/>
          <p14:tracePt t="43415" x="1474788" y="3368675"/>
          <p14:tracePt t="43433" x="1465263" y="3308350"/>
          <p14:tracePt t="43449" x="1465263" y="3197225"/>
          <p14:tracePt t="43466" x="1465263" y="3111500"/>
          <p14:tracePt t="43482" x="1474788" y="3051175"/>
          <p14:tracePt t="43499" x="1492250" y="2965450"/>
          <p14:tracePt t="43516" x="1535113" y="2871788"/>
          <p14:tracePt t="43532" x="1585913" y="2760663"/>
          <p14:tracePt t="43549" x="1671638" y="2597150"/>
          <p14:tracePt t="43566" x="1739900" y="2460625"/>
          <p14:tracePt t="43582" x="1825625" y="2306638"/>
          <p14:tracePt t="43599" x="1903413" y="2193925"/>
          <p14:tracePt t="43616" x="2014538" y="2032000"/>
          <p14:tracePt t="43633" x="2108200" y="1936750"/>
          <p14:tracePt t="43650" x="2254250" y="1860550"/>
          <p14:tracePt t="43666" x="2425700" y="1774825"/>
          <p14:tracePt t="43683" x="2632075" y="1671638"/>
          <p14:tracePt t="43700" x="2760663" y="1620838"/>
          <p14:tracePt t="43717" x="2863850" y="1577975"/>
          <p14:tracePt t="43733" x="2879725" y="1568450"/>
          <p14:tracePt t="43793" x="2879725" y="1560513"/>
          <p14:tracePt t="43801" x="2889250" y="1560513"/>
          <p14:tracePt t="43801" x="2897188" y="1560513"/>
          <p14:tracePt t="43817" x="2914650" y="1543050"/>
          <p14:tracePt t="43834" x="2932113" y="1535113"/>
          <p14:tracePt t="43851" x="2974975" y="1525588"/>
          <p14:tracePt t="43867" x="3060700" y="1517650"/>
          <p14:tracePt t="43884" x="3154363" y="1508125"/>
          <p14:tracePt t="43901" x="3222625" y="1508125"/>
          <p14:tracePt t="43918" x="3265488" y="1508125"/>
          <p14:tracePt t="44209" x="3257550" y="1508125"/>
          <p14:tracePt t="44217" x="3240088" y="1508125"/>
          <p14:tracePt t="44237" x="3222625" y="1508125"/>
          <p14:tracePt t="44253" x="3197225" y="1500188"/>
          <p14:tracePt t="44271" x="3154363" y="1492250"/>
          <p14:tracePt t="44287" x="3136900" y="1492250"/>
          <p14:tracePt t="44303" x="3086100" y="1492250"/>
          <p14:tracePt t="44320" x="3025775" y="1492250"/>
          <p14:tracePt t="44337" x="2932113" y="1482725"/>
          <p14:tracePt t="44354" x="2879725" y="1482725"/>
          <p14:tracePt t="44370" x="2820988" y="1482725"/>
          <p14:tracePt t="44387" x="2760663" y="1482725"/>
          <p14:tracePt t="44404" x="2708275" y="1482725"/>
          <p14:tracePt t="44421" x="2682875" y="1482725"/>
          <p14:tracePt t="44437" x="2640013" y="1482725"/>
          <p14:tracePt t="44454" x="2589213" y="1482725"/>
          <p14:tracePt t="44471" x="2503488" y="1482725"/>
          <p14:tracePt t="44488" x="2408238" y="1482725"/>
          <p14:tracePt t="44504" x="2271713" y="1482725"/>
          <p14:tracePt t="44522" x="2220913" y="1482725"/>
          <p14:tracePt t="44538" x="2203450" y="1482725"/>
          <p14:tracePt t="44593" x="2203450" y="1474788"/>
          <p14:tracePt t="44601" x="2193925" y="1474788"/>
          <p14:tracePt t="44605" x="2143125" y="1465263"/>
          <p14:tracePt t="44621" x="2032000" y="1449388"/>
          <p14:tracePt t="44638" x="1920875" y="1439863"/>
          <p14:tracePt t="44655" x="1843088" y="1439863"/>
          <p14:tracePt t="44672" x="1825625" y="1439863"/>
          <p14:tracePt t="44745" x="1835150" y="1439863"/>
          <p14:tracePt t="44756" x="1843088" y="1439863"/>
          <p14:tracePt t="44765" x="1851025" y="1439863"/>
          <p14:tracePt t="44773" x="1893888" y="1449388"/>
          <p14:tracePt t="44789" x="1928813" y="1465263"/>
          <p14:tracePt t="44807" x="1963738" y="1492250"/>
          <p14:tracePt t="44823" x="1979613" y="1508125"/>
          <p14:tracePt t="44937" x="1989138" y="1508125"/>
          <p14:tracePt t="44944" x="1997075" y="1508125"/>
          <p14:tracePt t="44958" x="2006600" y="1508125"/>
          <p14:tracePt t="44973" x="2039938" y="1508125"/>
          <p14:tracePt t="44991" x="2117725" y="1517650"/>
          <p14:tracePt t="45007" x="2211388" y="1525588"/>
          <p14:tracePt t="45024" x="2289175" y="1525588"/>
          <p14:tracePt t="45041" x="2332038" y="1525588"/>
          <p14:tracePt t="45058" x="2349500" y="1517650"/>
          <p14:tracePt t="45074" x="2374900" y="1517650"/>
          <p14:tracePt t="45091" x="2400300" y="1517650"/>
          <p14:tracePt t="45107" x="2417763" y="1517650"/>
          <p14:tracePt t="45145" x="2425700" y="1517650"/>
          <p14:tracePt t="45158" x="2425700" y="1535113"/>
          <p14:tracePt t="45158" x="2451100" y="1568450"/>
          <p14:tracePt t="45174" x="2478088" y="1620838"/>
          <p14:tracePt t="45191" x="2520950" y="1679575"/>
          <p14:tracePt t="45208" x="2606675" y="1757363"/>
          <p14:tracePt t="45225" x="2751138" y="1808163"/>
          <p14:tracePt t="45241" x="2863850" y="1851025"/>
          <p14:tracePt t="45258" x="2940050" y="1868488"/>
          <p14:tracePt t="45276" x="3025775" y="1893888"/>
          <p14:tracePt t="45292" x="3078163" y="1911350"/>
          <p14:tracePt t="45309" x="3094038" y="1911350"/>
          <p14:tracePt t="45410" x="3103563" y="1911350"/>
          <p14:tracePt t="45417" x="3111500" y="1911350"/>
          <p14:tracePt t="45433" x="3136900" y="1911350"/>
          <p14:tracePt t="45443" x="3179763" y="1903413"/>
          <p14:tracePt t="45459" x="3222625" y="1903413"/>
          <p14:tracePt t="45476" x="3257550" y="1903413"/>
          <p14:tracePt t="45493" x="3257550" y="1885950"/>
          <p14:tracePt t="45553" x="3265488" y="1885950"/>
          <p14:tracePt t="45561" x="3275013" y="1885950"/>
          <p14:tracePt t="45577" x="3292475" y="1885950"/>
          <p14:tracePt t="45594" x="3308350" y="1885950"/>
          <p14:tracePt t="45610" x="3325813" y="1893888"/>
          <p14:tracePt t="45737" x="3335338" y="1893888"/>
          <p14:tracePt t="45752" x="3335338" y="1903413"/>
          <p14:tracePt t="46017" x="3325813" y="1911350"/>
          <p14:tracePt t="46025" x="3317875" y="1911350"/>
          <p14:tracePt t="46038" x="3308350" y="1911350"/>
          <p14:tracePt t="46046" x="3292475" y="1920875"/>
          <p14:tracePt t="46063" x="3249613" y="1928813"/>
          <p14:tracePt t="46080" x="3171825" y="1928813"/>
          <p14:tracePt t="46096" x="3094038" y="1928813"/>
          <p14:tracePt t="46096" x="3060700" y="1928813"/>
          <p14:tracePt t="46113" x="3000375" y="1928813"/>
          <p14:tracePt t="46130" x="2957513" y="1928813"/>
          <p14:tracePt t="46147" x="2906713" y="1920875"/>
          <p14:tracePt t="46163" x="2820988" y="1903413"/>
          <p14:tracePt t="46180" x="2640013" y="1878013"/>
          <p14:tracePt t="46197" x="2486025" y="1868488"/>
          <p14:tracePt t="46214" x="2314575" y="1860550"/>
          <p14:tracePt t="46230" x="2203450" y="1851025"/>
          <p14:tracePt t="46247" x="2168525" y="1843088"/>
          <p14:tracePt t="46313" x="2160588" y="1843088"/>
          <p14:tracePt t="46337" x="2151063" y="1843088"/>
          <p14:tracePt t="46346" x="2143125" y="1843088"/>
          <p14:tracePt t="46364" x="2135188" y="1843088"/>
          <p14:tracePt t="46381" x="2125663" y="1843088"/>
          <p14:tracePt t="46489" x="2125663" y="1851025"/>
          <p14:tracePt t="46499" x="2108200" y="1860550"/>
          <p14:tracePt t="46499" x="2082800" y="1868488"/>
          <p14:tracePt t="46515" x="2049463" y="1893888"/>
          <p14:tracePt t="46532" x="2022475" y="1911350"/>
          <p14:tracePt t="46548" x="2014538" y="1911350"/>
          <p14:tracePt t="46705" x="2014538" y="1920875"/>
          <p14:tracePt t="46841" x="2022475" y="1920875"/>
          <p14:tracePt t="46881" x="2032000" y="1920875"/>
          <p14:tracePt t="46945" x="2039938" y="1920875"/>
          <p14:tracePt t="46953" x="2057400" y="1920875"/>
          <p14:tracePt t="46968" x="2108200" y="1928813"/>
          <p14:tracePt t="46985" x="2143125" y="1936750"/>
          <p14:tracePt t="47002" x="2185988" y="1936750"/>
          <p14:tracePt t="47018" x="2236788" y="1936750"/>
          <p14:tracePt t="47035" x="2289175" y="1946275"/>
          <p14:tracePt t="47051" x="2357438" y="1946275"/>
          <p14:tracePt t="47069" x="2443163" y="1946275"/>
          <p14:tracePt t="47085" x="2563813" y="1946275"/>
          <p14:tracePt t="47102" x="2708275" y="1946275"/>
          <p14:tracePt t="47118" x="2836863" y="1963738"/>
          <p14:tracePt t="47136" x="2949575" y="1971675"/>
          <p14:tracePt t="47152" x="3025775" y="1971675"/>
          <p14:tracePt t="47152" x="3035300" y="1971675"/>
          <p14:tracePt t="47169" x="3043238" y="1971675"/>
          <p14:tracePt t="47185" x="3060700" y="1971675"/>
          <p14:tracePt t="47202" x="3068638" y="1971675"/>
          <p14:tracePt t="47219" x="3094038" y="1971675"/>
          <p14:tracePt t="47236" x="3146425" y="1971675"/>
          <p14:tracePt t="47253" x="3240088" y="1979613"/>
          <p14:tracePt t="47270" x="3317875" y="2006600"/>
          <p14:tracePt t="47286" x="3360738" y="2014538"/>
          <p14:tracePt t="47345" x="3368675" y="2014538"/>
          <p14:tracePt t="47361" x="3378200" y="2014538"/>
          <p14:tracePt t="47489" x="3368675" y="2014538"/>
          <p14:tracePt t="48153" x="3360738" y="2022475"/>
          <p14:tracePt t="48174" x="3360738" y="2032000"/>
          <p14:tracePt t="48178" x="3351213" y="2032000"/>
          <p14:tracePt t="48191" x="3343275" y="2039938"/>
          <p14:tracePt t="48207" x="3335338" y="2039938"/>
          <p14:tracePt t="48225" x="3325813" y="2039938"/>
          <p14:tracePt t="48242" x="3317875" y="2039938"/>
          <p14:tracePt t="48281" x="3308350" y="2039938"/>
          <p14:tracePt t="48297" x="3292475" y="2039938"/>
          <p14:tracePt t="48308" x="3240088" y="2014538"/>
          <p14:tracePt t="48326" x="3197225" y="1989138"/>
          <p14:tracePt t="48342" x="3163888" y="1963738"/>
          <p14:tracePt t="48358" x="3146425" y="1946275"/>
          <p14:tracePt t="48375" x="3136900" y="1936750"/>
          <p14:tracePt t="48392" x="3136900" y="1920875"/>
          <p14:tracePt t="48392" x="3136900" y="1911350"/>
          <p14:tracePt t="48409" x="3128963" y="1878013"/>
          <p14:tracePt t="48425" x="3111500" y="1843088"/>
          <p14:tracePt t="48442" x="3068638" y="1792288"/>
          <p14:tracePt t="48459" x="3043238" y="1739900"/>
          <p14:tracePt t="48476" x="3017838" y="1706563"/>
          <p14:tracePt t="48492" x="3008313" y="1671638"/>
          <p14:tracePt t="48509" x="3008313" y="1646238"/>
          <p14:tracePt t="48526" x="3008313" y="1611313"/>
          <p14:tracePt t="48543" x="3000375" y="1585913"/>
          <p14:tracePt t="48559" x="2992438" y="1577975"/>
          <p14:tracePt t="48576" x="2992438" y="1560513"/>
          <p14:tracePt t="48617" x="2992438" y="1550988"/>
          <p14:tracePt t="48625" x="3000375" y="1525588"/>
          <p14:tracePt t="48643" x="3025775" y="1482725"/>
          <p14:tracePt t="48660" x="3094038" y="1422400"/>
          <p14:tracePt t="48677" x="3146425" y="1379538"/>
          <p14:tracePt t="48694" x="3189288" y="1336675"/>
          <p14:tracePt t="48710" x="3232150" y="1311275"/>
          <p14:tracePt t="48727" x="3275013" y="1303338"/>
          <p14:tracePt t="48744" x="3308350" y="1293813"/>
          <p14:tracePt t="48744" x="3335338" y="1285875"/>
          <p14:tracePt t="48761" x="3429000" y="1285875"/>
          <p14:tracePt t="48777" x="3565525" y="1277938"/>
          <p14:tracePt t="48794" x="3763963" y="1250950"/>
          <p14:tracePt t="48811" x="3925888" y="1235075"/>
          <p14:tracePt t="48828" x="4140200" y="1200150"/>
          <p14:tracePt t="48844" x="4294188" y="1200150"/>
          <p14:tracePt t="48861" x="4432300" y="1200150"/>
          <p14:tracePt t="48878" x="4518025" y="1200150"/>
          <p14:tracePt t="48895" x="4621213" y="1225550"/>
          <p14:tracePt t="48912" x="4732338" y="1268413"/>
          <p14:tracePt t="48928" x="4903788" y="1328738"/>
          <p14:tracePt t="48928" x="4989513" y="1354138"/>
          <p14:tracePt t="48945" x="5143500" y="1379538"/>
          <p14:tracePt t="48961" x="5307013" y="1414463"/>
          <p14:tracePt t="48979" x="5408613" y="1414463"/>
          <p14:tracePt t="48995" x="5486400" y="1414463"/>
          <p14:tracePt t="49013" x="5537200" y="1422400"/>
          <p14:tracePt t="49028" x="5564188" y="1431925"/>
          <p14:tracePt t="49046" x="5580063" y="1457325"/>
          <p14:tracePt t="49062" x="5597525" y="1508125"/>
          <p14:tracePt t="49079" x="5632450" y="1568450"/>
          <p14:tracePt t="49095" x="5683250" y="1636713"/>
          <p14:tracePt t="49095" x="5700713" y="1654175"/>
          <p14:tracePt t="49113" x="5718175" y="1679575"/>
          <p14:tracePt t="49169" x="5718175" y="1689100"/>
          <p14:tracePt t="49185" x="5718175" y="1697038"/>
          <p14:tracePt t="49193" x="5718175" y="1714500"/>
          <p14:tracePt t="49213" x="5692775" y="1749425"/>
          <p14:tracePt t="49213" x="5657850" y="1792288"/>
          <p14:tracePt t="49230" x="5597525" y="1835150"/>
          <p14:tracePt t="49247" x="5554663" y="1860550"/>
          <p14:tracePt t="49264" x="5511800" y="1860550"/>
          <p14:tracePt t="49280" x="5494338" y="1851025"/>
          <p14:tracePt t="49297" x="5468938" y="1817688"/>
          <p14:tracePt t="49313" x="5426075" y="1757363"/>
          <p14:tracePt t="49331" x="5392738" y="1706563"/>
          <p14:tracePt t="49347" x="5365750" y="1646238"/>
          <p14:tracePt t="49364" x="5340350" y="1603375"/>
          <p14:tracePt t="49380" x="5340350" y="1568450"/>
          <p14:tracePt t="49397" x="5349875" y="1535113"/>
          <p14:tracePt t="49414" x="5383213" y="1492250"/>
          <p14:tracePt t="49431" x="5443538" y="1457325"/>
          <p14:tracePt t="49447" x="5511800" y="1422400"/>
          <p14:tracePt t="49465" x="5580063" y="1414463"/>
          <p14:tracePt t="49481" x="5614988" y="1414463"/>
          <p14:tracePt t="49498" x="5675313" y="1414463"/>
          <p14:tracePt t="49515" x="5786438" y="1449388"/>
          <p14:tracePt t="49531" x="5965825" y="1492250"/>
          <p14:tracePt t="49548" x="6111875" y="1508125"/>
          <p14:tracePt t="49565" x="6265863" y="1517650"/>
          <p14:tracePt t="49582" x="6351588" y="1525588"/>
          <p14:tracePt t="49598" x="6394450" y="1535113"/>
          <p14:tracePt t="49641" x="6394450" y="1543050"/>
          <p14:tracePt t="49649" x="6394450" y="1560513"/>
          <p14:tracePt t="49649" x="6394450" y="1593850"/>
          <p14:tracePt t="49665" x="6394450" y="1636713"/>
          <p14:tracePt t="49682" x="6394450" y="1697038"/>
          <p14:tracePt t="49699" x="6394450" y="1722438"/>
          <p14:tracePt t="49716" x="6394450" y="1739900"/>
          <p14:tracePt t="49732" x="6394450" y="1757363"/>
          <p14:tracePt t="49749" x="6386513" y="1774825"/>
          <p14:tracePt t="49766" x="6369050" y="1800225"/>
          <p14:tracePt t="49783" x="6318250" y="1835150"/>
          <p14:tracePt t="49799" x="6240463" y="1851025"/>
          <p14:tracePt t="49816" x="6035675" y="1868488"/>
          <p14:tracePt t="49833" x="5922963" y="1835150"/>
          <p14:tracePt t="49850" x="5829300" y="1757363"/>
          <p14:tracePt t="49866" x="5768975" y="1679575"/>
          <p14:tracePt t="49883" x="5735638" y="1585913"/>
          <p14:tracePt t="49900" x="5735638" y="1517650"/>
          <p14:tracePt t="49917" x="5743575" y="1465263"/>
          <p14:tracePt t="49934" x="5761038" y="1431925"/>
          <p14:tracePt t="49950" x="5778500" y="1414463"/>
          <p14:tracePt t="49967" x="5786438" y="1406525"/>
          <p14:tracePt t="49984" x="5803900" y="1397000"/>
          <p14:tracePt t="50001" x="5829300" y="1379538"/>
          <p14:tracePt t="50017" x="5854700" y="1379538"/>
          <p14:tracePt t="50034" x="5880100" y="1379538"/>
          <p14:tracePt t="50051" x="5907088" y="1379538"/>
          <p14:tracePt t="50068" x="5915025" y="1379538"/>
          <p14:tracePt t="50161" x="5922963" y="1379538"/>
          <p14:tracePt t="50593" x="5922963" y="1389063"/>
          <p14:tracePt t="50602" x="5922963" y="1397000"/>
          <p14:tracePt t="50621" x="5915025" y="1397000"/>
          <p14:tracePt t="50638" x="5915025" y="1406525"/>
          <p14:tracePt t="50654" x="5915025" y="1414463"/>
          <p14:tracePt t="50671" x="5907088" y="1422400"/>
          <p14:tracePt t="50688" x="5897563" y="1431925"/>
          <p14:tracePt t="50705" x="5889625" y="1439863"/>
          <p14:tracePt t="50722" x="5864225" y="1465263"/>
          <p14:tracePt t="50738" x="5864225" y="1492250"/>
          <p14:tracePt t="50754" x="5846763" y="1525588"/>
          <p14:tracePt t="50772" x="5829300" y="1560513"/>
          <p14:tracePt t="50788" x="5811838" y="1585913"/>
          <p14:tracePt t="50805" x="5803900" y="1611313"/>
          <p14:tracePt t="50822" x="5778500" y="1636713"/>
          <p14:tracePt t="50839" x="5761038" y="1663700"/>
          <p14:tracePt t="50855" x="5743575" y="1697038"/>
          <p14:tracePt t="50872" x="5692775" y="1774825"/>
          <p14:tracePt t="50889" x="5649913" y="1835150"/>
          <p14:tracePt t="50905" x="5614988" y="1893888"/>
          <p14:tracePt t="50922" x="5580063" y="1954213"/>
          <p14:tracePt t="50939" x="5546725" y="2014538"/>
          <p14:tracePt t="50956" x="5521325" y="2049463"/>
          <p14:tracePt t="50972" x="5486400" y="2092325"/>
          <p14:tracePt t="50990" x="5451475" y="2151063"/>
          <p14:tracePt t="51006" x="5408613" y="2220913"/>
          <p14:tracePt t="51023" x="5357813" y="2289175"/>
          <p14:tracePt t="51040" x="5307013" y="2365375"/>
          <p14:tracePt t="51057" x="5203825" y="2503488"/>
          <p14:tracePt t="51073" x="5108575" y="2597150"/>
          <p14:tracePt t="51090" x="5049838" y="2674938"/>
          <p14:tracePt t="51106" x="4946650" y="2760663"/>
          <p14:tracePt t="51123" x="4878388" y="2836863"/>
          <p14:tracePt t="51140" x="4765675" y="2932113"/>
          <p14:tracePt t="51157" x="4654550" y="3025775"/>
          <p14:tracePt t="51174" x="4551363" y="3103563"/>
          <p14:tracePt t="51190" x="4397375" y="3206750"/>
          <p14:tracePt t="51207" x="4268788" y="3282950"/>
          <p14:tracePt t="51224" x="4114800" y="3351213"/>
          <p14:tracePt t="51224" x="4046538" y="3386138"/>
          <p14:tracePt t="51241" x="3908425" y="3436938"/>
          <p14:tracePt t="51257" x="3746500" y="3497263"/>
          <p14:tracePt t="51274" x="3608388" y="3540125"/>
          <p14:tracePt t="51291" x="3446463" y="3592513"/>
          <p14:tracePt t="51308" x="3335338" y="3617913"/>
          <p14:tracePt t="51324" x="3240088" y="3643313"/>
          <p14:tracePt t="51342" x="3154363" y="3651250"/>
          <p14:tracePt t="51359" x="3043238" y="3660775"/>
          <p14:tracePt t="51375" x="2922588" y="3668713"/>
          <p14:tracePt t="51391" x="2751138" y="3678238"/>
          <p14:tracePt t="51391" x="2657475" y="3686175"/>
          <p14:tracePt t="51409" x="2478088" y="3711575"/>
          <p14:tracePt t="51425" x="2289175" y="3721100"/>
          <p14:tracePt t="51442" x="2168525" y="3729038"/>
          <p14:tracePt t="51458" x="2108200" y="3729038"/>
          <p14:tracePt t="51475" x="2092325" y="3729038"/>
          <p14:tracePt t="51553" x="2092325" y="3721100"/>
          <p14:tracePt t="51559" x="2092325" y="3711575"/>
          <p14:tracePt t="51576" x="1911350" y="3686175"/>
          <p14:tracePt t="51594" x="1654175" y="3643313"/>
          <p14:tracePt t="51609" x="1406525" y="3643313"/>
          <p14:tracePt t="51627" x="1225550" y="3617913"/>
          <p14:tracePt t="51643" x="1165225" y="3565525"/>
          <p14:tracePt t="51660" x="1165225" y="3557588"/>
          <p14:tracePt t="51676" x="1182688" y="3540125"/>
          <p14:tracePt t="51694" x="1208088" y="3522663"/>
          <p14:tracePt t="51710" x="1243013" y="3497263"/>
          <p14:tracePt t="51727" x="1293813" y="3471863"/>
          <p14:tracePt t="51743" x="1346200" y="3463925"/>
          <p14:tracePt t="51743" x="1371600" y="3463925"/>
          <p14:tracePt t="51761" x="1397000" y="3454400"/>
          <p14:tracePt t="51777" x="1431925" y="3454400"/>
          <p14:tracePt t="51794" x="1449388" y="3463925"/>
          <p14:tracePt t="52585" x="1449388" y="3471863"/>
          <p14:tracePt t="52833" x="1465263" y="3471863"/>
          <p14:tracePt t="52835" x="1482725" y="3479800"/>
          <p14:tracePt t="52849" x="1508125" y="3479800"/>
          <p14:tracePt t="52866" x="1543050" y="3479800"/>
          <p14:tracePt t="52883" x="1603375" y="3479800"/>
          <p14:tracePt t="52900" x="1679575" y="3471863"/>
          <p14:tracePt t="52916" x="1739900" y="3454400"/>
          <p14:tracePt t="52934" x="1792288" y="3454400"/>
          <p14:tracePt t="52950" x="1843088" y="3454400"/>
          <p14:tracePt t="52967" x="1885950" y="3454400"/>
          <p14:tracePt t="52983" x="1920875" y="3454400"/>
          <p14:tracePt t="52983" x="1936750" y="3454400"/>
          <p14:tracePt t="53001" x="1979613" y="3454400"/>
          <p14:tracePt t="53017" x="2032000" y="3454400"/>
          <p14:tracePt t="53035" x="2082800" y="3446463"/>
          <p14:tracePt t="53050" x="2143125" y="3429000"/>
          <p14:tracePt t="53068" x="2178050" y="3429000"/>
          <p14:tracePt t="53084" x="2220913" y="3429000"/>
          <p14:tracePt t="53101" x="2236788" y="3421063"/>
          <p14:tracePt t="53117" x="2263775" y="3421063"/>
          <p14:tracePt t="53135" x="2279650" y="3421063"/>
          <p14:tracePt t="53151" x="2306638" y="3421063"/>
          <p14:tracePt t="53168" x="2349500" y="3421063"/>
          <p14:tracePt t="53184" x="2408238" y="3421063"/>
          <p14:tracePt t="53202" x="2451100" y="3421063"/>
          <p14:tracePt t="53218" x="2503488" y="3421063"/>
          <p14:tracePt t="53235" x="2546350" y="3421063"/>
          <p14:tracePt t="53252" x="2579688" y="3421063"/>
          <p14:tracePt t="53268" x="2614613" y="3421063"/>
          <p14:tracePt t="53285" x="2640013" y="3411538"/>
          <p14:tracePt t="53302" x="2649538" y="3411538"/>
          <p14:tracePt t="53319" x="2657475" y="3403600"/>
          <p14:tracePt t="53335" x="2665413" y="3403600"/>
          <p14:tracePt t="53352" x="2674938" y="3394075"/>
          <p14:tracePt t="53393" x="2682875" y="3394075"/>
          <p14:tracePt t="53404" x="2692400" y="3394075"/>
          <p14:tracePt t="53419" x="2708275" y="3394075"/>
          <p14:tracePt t="53435" x="2717800" y="3394075"/>
          <p14:tracePt t="53453" x="2743200" y="3394075"/>
          <p14:tracePt t="53469" x="2768600" y="3394075"/>
          <p14:tracePt t="53486" x="2786063" y="3394075"/>
          <p14:tracePt t="53503" x="2803525" y="3394075"/>
          <p14:tracePt t="53520" x="2828925" y="3394075"/>
          <p14:tracePt t="53536" x="2846388" y="3394075"/>
          <p14:tracePt t="53553" x="2863850" y="3394075"/>
          <p14:tracePt t="53570" x="2889250" y="3394075"/>
          <p14:tracePt t="53586" x="2906713" y="3394075"/>
          <p14:tracePt t="53604" x="2914650" y="3394075"/>
          <p14:tracePt t="53649" x="2914650" y="3386138"/>
          <p14:tracePt t="53657" x="2922588" y="3386138"/>
          <p14:tracePt t="53670" x="2932113" y="3386138"/>
          <p14:tracePt t="53687" x="2940050" y="3386138"/>
          <p14:tracePt t="53704" x="2957513" y="3386138"/>
          <p14:tracePt t="53721" x="2965450" y="3386138"/>
          <p14:tracePt t="53737" x="2974975" y="3386138"/>
          <p14:tracePt t="53754" x="2982913" y="3386138"/>
          <p14:tracePt t="53793" x="2992438" y="3386138"/>
          <p14:tracePt t="53793" x="3000375" y="3386138"/>
          <p14:tracePt t="53804" x="3008313" y="3386138"/>
          <p14:tracePt t="53821" x="3043238" y="3386138"/>
          <p14:tracePt t="53838" x="3068638" y="3386138"/>
          <p14:tracePt t="53854" x="3111500" y="3386138"/>
          <p14:tracePt t="53872" x="3136900" y="3386138"/>
          <p14:tracePt t="53872" x="3154363" y="3386138"/>
          <p14:tracePt t="53889" x="3179763" y="3378200"/>
          <p14:tracePt t="53905" x="3197225" y="3368675"/>
          <p14:tracePt t="53922" x="3222625" y="3368675"/>
          <p14:tracePt t="53938" x="3240088" y="3368675"/>
          <p14:tracePt t="53955" x="3265488" y="3368675"/>
          <p14:tracePt t="53972" x="3300413" y="3368675"/>
          <p14:tracePt t="53989" x="3335338" y="3368675"/>
          <p14:tracePt t="54005" x="3368675" y="3368675"/>
          <p14:tracePt t="54023" x="3386138" y="3368675"/>
          <p14:tracePt t="54039" x="3403600" y="3368675"/>
          <p14:tracePt t="54056" x="3411538" y="3360738"/>
          <p14:tracePt t="54056" x="3421063" y="3351213"/>
          <p14:tracePt t="54073" x="3446463" y="3351213"/>
          <p14:tracePt t="54089" x="3471863" y="3351213"/>
          <p14:tracePt t="54106" x="3497263" y="3351213"/>
          <p14:tracePt t="54123" x="3522663" y="3343275"/>
          <p14:tracePt t="54139" x="3540125" y="3343275"/>
          <p14:tracePt t="54156" x="3557588" y="3343275"/>
          <p14:tracePt t="54173" x="3575050" y="3335338"/>
          <p14:tracePt t="54190" x="3592513" y="3335338"/>
          <p14:tracePt t="54206" x="3600450" y="3335338"/>
          <p14:tracePt t="54223" x="3608388" y="3335338"/>
          <p14:tracePt t="54240" x="3635375" y="3335338"/>
          <p14:tracePt t="54257" x="3660775" y="3335338"/>
          <p14:tracePt t="54274" x="3694113" y="3335338"/>
          <p14:tracePt t="54290" x="3736975" y="3335338"/>
          <p14:tracePt t="54307" x="3763963" y="3335338"/>
          <p14:tracePt t="54324" x="3779838" y="3335338"/>
          <p14:tracePt t="54341" x="3797300" y="3335338"/>
          <p14:tracePt t="54357" x="3806825" y="3335338"/>
          <p14:tracePt t="54374" x="3822700" y="3335338"/>
          <p14:tracePt t="54391" x="3849688" y="3335338"/>
          <p14:tracePt t="54408" x="3883025" y="3335338"/>
          <p14:tracePt t="54424" x="3943350" y="3335338"/>
          <p14:tracePt t="54441" x="3986213" y="3335338"/>
          <p14:tracePt t="54458" x="4021138" y="3335338"/>
          <p14:tracePt t="54475" x="4064000" y="3335338"/>
          <p14:tracePt t="54491" x="4106863" y="3335338"/>
          <p14:tracePt t="54508" x="4165600" y="3335338"/>
          <p14:tracePt t="54525" x="4225925" y="3343275"/>
          <p14:tracePt t="54542" x="4311650" y="3343275"/>
          <p14:tracePt t="54559" x="4389438" y="3351213"/>
          <p14:tracePt t="54575" x="4440238" y="3351213"/>
          <p14:tracePt t="54592" x="4465638" y="3351213"/>
          <p14:tracePt t="54609" x="4475163" y="3351213"/>
          <p14:tracePt t="54626" x="4483100" y="3351213"/>
          <p14:tracePt t="54642" x="4492625" y="3351213"/>
          <p14:tracePt t="54659" x="4508500" y="3351213"/>
          <p14:tracePt t="54676" x="4525963" y="3351213"/>
          <p14:tracePt t="54693" x="4551363" y="3360738"/>
          <p14:tracePt t="54709" x="4594225" y="3360738"/>
          <p14:tracePt t="54726" x="4629150" y="3368675"/>
          <p14:tracePt t="54743" x="4654550" y="3368675"/>
          <p14:tracePt t="54760" x="4679950" y="3368675"/>
          <p14:tracePt t="54776" x="4689475" y="3368675"/>
          <p14:tracePt t="54848" x="4697413" y="3368675"/>
          <p14:tracePt t="54864" x="4714875" y="3378200"/>
          <p14:tracePt t="54877" x="4732338" y="3378200"/>
          <p14:tracePt t="54893" x="4749800" y="3378200"/>
          <p14:tracePt t="54911" x="4765675" y="3378200"/>
          <p14:tracePt t="54927" x="4775200" y="3378200"/>
          <p14:tracePt t="54944" x="4800600" y="3378200"/>
          <p14:tracePt t="54961" x="4808538" y="3378200"/>
          <p14:tracePt t="54977" x="4818063" y="3378200"/>
          <p14:tracePt t="54994" x="4826000" y="3368675"/>
          <p14:tracePt t="55033" x="4835525" y="3360738"/>
          <p14:tracePt t="55057" x="4843463" y="3360738"/>
          <p14:tracePt t="55065" x="4851400" y="3351213"/>
          <p14:tracePt t="55078" x="4868863" y="3351213"/>
          <p14:tracePt t="55094" x="4894263" y="3335338"/>
          <p14:tracePt t="55112" x="4921250" y="3325813"/>
          <p14:tracePt t="55128" x="4921250" y="3308350"/>
          <p14:tracePt t="55145" x="4929188" y="3300413"/>
          <p14:tracePt t="55162" x="4937125" y="3292475"/>
          <p14:tracePt t="55179" x="4946650" y="3282950"/>
          <p14:tracePt t="55195" x="5006975" y="3275013"/>
          <p14:tracePt t="55212" x="5057775" y="3249613"/>
          <p14:tracePt t="55229" x="5108575" y="3249613"/>
          <p14:tracePt t="55245" x="5135563" y="3240088"/>
          <p14:tracePt t="55262" x="5151438" y="3240088"/>
          <p14:tracePt t="55279" x="5160963" y="3240088"/>
          <p14:tracePt t="55321" x="5160963" y="3249613"/>
          <p14:tracePt t="55337" x="5151438" y="3249613"/>
          <p14:tracePt t="55350" x="5143500" y="3249613"/>
          <p14:tracePt t="55673" x="5143500" y="3257550"/>
          <p14:tracePt t="55681" x="5151438" y="3257550"/>
          <p14:tracePt t="55682" x="5246688" y="3257550"/>
          <p14:tracePt t="55698" x="5314950" y="3257550"/>
          <p14:tracePt t="55716" x="5365750" y="3265488"/>
          <p14:tracePt t="55732" x="5392738" y="3292475"/>
          <p14:tracePt t="55784" x="5392738" y="3282950"/>
          <p14:tracePt t="55800" x="5392738" y="3265488"/>
          <p14:tracePt t="55815" x="5400675" y="3257550"/>
          <p14:tracePt t="55832" x="5418138" y="3249613"/>
          <p14:tracePt t="55849" x="5426075" y="3249613"/>
          <p14:tracePt t="55865" x="5443538" y="3249613"/>
          <p14:tracePt t="55882" x="5451475" y="3249613"/>
          <p14:tracePt t="55899" x="5468938" y="3240088"/>
          <p14:tracePt t="55916" x="5478463" y="3232150"/>
          <p14:tracePt t="55933" x="5494338" y="3232150"/>
          <p14:tracePt t="55949" x="5511800" y="3222625"/>
          <p14:tracePt t="55966" x="5521325" y="3214688"/>
          <p14:tracePt t="55983" x="5546725" y="3214688"/>
          <p14:tracePt t="55983" x="5554663" y="3214688"/>
          <p14:tracePt t="56001" x="5572125" y="3214688"/>
          <p14:tracePt t="56016" x="5614988" y="3206750"/>
          <p14:tracePt t="56033" x="5649913" y="3206750"/>
          <p14:tracePt t="56050" x="5683250" y="3206750"/>
          <p14:tracePt t="56067" x="5726113" y="3206750"/>
          <p14:tracePt t="56083" x="5778500" y="3206750"/>
          <p14:tracePt t="56100" x="5854700" y="3222625"/>
          <p14:tracePt t="56117" x="5915025" y="3232150"/>
          <p14:tracePt t="56134" x="5992813" y="3249613"/>
          <p14:tracePt t="56150" x="6035675" y="3249613"/>
          <p14:tracePt t="56167" x="6078538" y="3249613"/>
          <p14:tracePt t="56184" x="6094413" y="3249613"/>
          <p14:tracePt t="56201" x="6129338" y="3249613"/>
          <p14:tracePt t="56218" x="6172200" y="3257550"/>
          <p14:tracePt t="56234" x="6232525" y="3265488"/>
          <p14:tracePt t="56251" x="6318250" y="3275013"/>
          <p14:tracePt t="56268" x="6386513" y="3275013"/>
          <p14:tracePt t="56285" x="6446838" y="3275013"/>
          <p14:tracePt t="56301" x="6497638" y="3275013"/>
          <p14:tracePt t="56319" x="6583363" y="3282950"/>
          <p14:tracePt t="56334" x="6669088" y="3300413"/>
          <p14:tracePt t="56352" x="6780213" y="3325813"/>
          <p14:tracePt t="56368" x="6840538" y="3343275"/>
          <p14:tracePt t="56385" x="6850063" y="3343275"/>
          <p14:tracePt t="56440" x="6858000" y="3343275"/>
          <p14:tracePt t="56441" x="6865938" y="3343275"/>
          <p14:tracePt t="56452" x="6875463" y="3343275"/>
          <p14:tracePt t="56469" x="6883400" y="3343275"/>
          <p14:tracePt t="56486" x="6892925" y="3343275"/>
          <p14:tracePt t="56502" x="6900863" y="3343275"/>
          <p14:tracePt t="56519" x="6908800" y="3343275"/>
          <p14:tracePt t="56519" x="6918325" y="3343275"/>
          <p14:tracePt t="56536" x="6935788" y="3343275"/>
          <p14:tracePt t="56553" x="6969125" y="3343275"/>
          <p14:tracePt t="56570" x="6986588" y="3343275"/>
          <p14:tracePt t="56586" x="6994525" y="3343275"/>
          <p14:tracePt t="56603" x="7004050" y="3335338"/>
          <p14:tracePt t="56713" x="7004050" y="3325813"/>
          <p14:tracePt t="56721" x="7011988" y="3325813"/>
          <p14:tracePt t="56737" x="7029450" y="3317875"/>
          <p14:tracePt t="57209" x="7037388" y="3317875"/>
          <p14:tracePt t="57225" x="7046913" y="3317875"/>
          <p14:tracePt t="57238" x="7080250" y="3308350"/>
          <p14:tracePt t="57257" x="7089775" y="3300413"/>
          <p14:tracePt t="57274" x="7115175" y="3300413"/>
          <p14:tracePt t="57290" x="7132638" y="3300413"/>
          <p14:tracePt t="57307" x="7150100" y="3300413"/>
          <p14:tracePt t="57324" x="7165975" y="3300413"/>
          <p14:tracePt t="57341" x="7175500" y="3300413"/>
          <p14:tracePt t="57904" x="7183438" y="3300413"/>
          <p14:tracePt t="57908" x="7200900" y="3300413"/>
          <p14:tracePt t="57927" x="7235825" y="3300413"/>
          <p14:tracePt t="57927" x="7261225" y="3300413"/>
          <p14:tracePt t="57945" x="7304088" y="3300413"/>
          <p14:tracePt t="57945" x="7337425" y="3308350"/>
          <p14:tracePt t="57961" x="7440613" y="3335338"/>
          <p14:tracePt t="57977" x="7526338" y="3351213"/>
          <p14:tracePt t="57994" x="7578725" y="3351213"/>
          <p14:tracePt t="58011" x="7612063" y="3351213"/>
          <p14:tracePt t="58027" x="7621588" y="3351213"/>
          <p14:tracePt t="58044" x="7654925" y="3351213"/>
          <p14:tracePt t="58061" x="7680325" y="3351213"/>
          <p14:tracePt t="58078" x="7723188" y="3351213"/>
          <p14:tracePt t="58094" x="7750175" y="3368675"/>
          <p14:tracePt t="58111" x="7766050" y="3368675"/>
          <p14:tracePt t="58808" x="7766050" y="3378200"/>
          <p14:tracePt t="59282" x="7758113" y="3378200"/>
          <p14:tracePt t="59283" x="7750175" y="3378200"/>
          <p14:tracePt t="59302" x="7740650" y="3378200"/>
          <p14:tracePt t="59319" x="7707313" y="3368675"/>
          <p14:tracePt t="59336" x="7672388" y="3360738"/>
          <p14:tracePt t="59353" x="7621588" y="3343275"/>
          <p14:tracePt t="59369" x="7561263" y="3317875"/>
          <p14:tracePt t="59386" x="7500938" y="3292475"/>
          <p14:tracePt t="59402" x="7423150" y="3257550"/>
          <p14:tracePt t="59419" x="7337425" y="3222625"/>
          <p14:tracePt t="59436" x="7235825" y="3171825"/>
          <p14:tracePt t="59453" x="7150100" y="3136900"/>
          <p14:tracePt t="59469" x="7089775" y="3121025"/>
          <p14:tracePt t="59486" x="7064375" y="3111500"/>
          <p14:tracePt t="59553" x="7064375" y="3103563"/>
          <p14:tracePt t="59559" x="7064375" y="3094038"/>
          <p14:tracePt t="59570" x="7046913" y="3068638"/>
          <p14:tracePt t="59586" x="7037388" y="3035300"/>
          <p14:tracePt t="59604" x="7021513" y="2992438"/>
          <p14:tracePt t="59620" x="7011988" y="2965450"/>
          <p14:tracePt t="59637" x="7004050" y="2949575"/>
          <p14:tracePt t="59653" x="7004050" y="2940050"/>
          <p14:tracePt t="59753" x="7004050" y="2932113"/>
          <p14:tracePt t="59759" x="7004050" y="2922588"/>
          <p14:tracePt t="59969" x="7004050" y="2932113"/>
          <p14:tracePt t="59993" x="7004050" y="2940050"/>
          <p14:tracePt t="60146" x="7004050" y="2949575"/>
          <p14:tracePt t="60147" x="7004050" y="2957513"/>
          <p14:tracePt t="60193" x="7004050" y="2965450"/>
          <p14:tracePt t="60217" x="7011988" y="2965450"/>
          <p14:tracePt t="60225" x="7011988" y="2974975"/>
          <p14:tracePt t="60240" x="7011988" y="2992438"/>
          <p14:tracePt t="60257" x="7021513" y="3025775"/>
          <p14:tracePt t="60274" x="7029450" y="3078163"/>
          <p14:tracePt t="60290" x="7037388" y="3154363"/>
          <p14:tracePt t="60308" x="7054850" y="3214688"/>
          <p14:tracePt t="60324" x="7064375" y="3265488"/>
          <p14:tracePt t="60341" x="7064375" y="3282950"/>
          <p14:tracePt t="60401" x="7072313" y="3282950"/>
          <p14:tracePt t="60409" x="7080250" y="3275013"/>
          <p14:tracePt t="60425" x="7089775" y="3249613"/>
          <p14:tracePt t="62457" x="7080250" y="3249613"/>
          <p14:tracePt t="62473" x="7072313" y="3249613"/>
          <p14:tracePt t="62486" x="7064375" y="3257550"/>
          <p14:tracePt t="62487" x="7054850" y="3257550"/>
          <p14:tracePt t="62503" x="7021513" y="3275013"/>
          <p14:tracePt t="62520" x="6986588" y="3300413"/>
          <p14:tracePt t="62537" x="6943725" y="3325813"/>
          <p14:tracePt t="62537" x="6926263" y="3343275"/>
          <p14:tracePt t="62553" x="6850063" y="3394075"/>
          <p14:tracePt t="62570" x="6789738" y="3446463"/>
          <p14:tracePt t="62586" x="6711950" y="3514725"/>
          <p14:tracePt t="62603" x="6651625" y="3557588"/>
          <p14:tracePt t="62620" x="6592888" y="3592513"/>
          <p14:tracePt t="62637" x="6540500" y="3608388"/>
          <p14:tracePt t="62653" x="6489700" y="3625850"/>
          <p14:tracePt t="62670" x="6454775" y="3625850"/>
          <p14:tracePt t="62687" x="6429375" y="3635375"/>
          <p14:tracePt t="62704" x="6411913" y="3635375"/>
          <p14:tracePt t="62720" x="6386513" y="3635375"/>
          <p14:tracePt t="62738" x="6369050" y="3635375"/>
          <p14:tracePt t="62754" x="6361113" y="3635375"/>
          <p14:tracePt t="62771" x="6343650" y="3635375"/>
          <p14:tracePt t="62787" x="6326188" y="3625850"/>
          <p14:tracePt t="62804" x="6318250" y="3617913"/>
          <p14:tracePt t="62821" x="6300788" y="3608388"/>
          <p14:tracePt t="62838" x="6257925" y="3592513"/>
          <p14:tracePt t="62854" x="6197600" y="3582988"/>
          <p14:tracePt t="62871" x="6121400" y="3565525"/>
          <p14:tracePt t="62888" x="6018213" y="3549650"/>
          <p14:tracePt t="62904" x="5872163" y="3514725"/>
          <p14:tracePt t="62922" x="5794375" y="3497263"/>
          <p14:tracePt t="62938" x="5718175" y="3479800"/>
          <p14:tracePt t="62955" x="5649913" y="3463925"/>
          <p14:tracePt t="62971" x="5564188" y="3454400"/>
          <p14:tracePt t="62989" x="5468938" y="3446463"/>
          <p14:tracePt t="63005" x="5383213" y="3446463"/>
          <p14:tracePt t="63023" x="5322888" y="3436938"/>
          <p14:tracePt t="63039" x="5289550" y="3436938"/>
          <p14:tracePt t="63056" x="5264150" y="3436938"/>
          <p14:tracePt t="63072" x="5237163" y="3436938"/>
          <p14:tracePt t="63089" x="5211763" y="3446463"/>
          <p14:tracePt t="63105" x="5168900" y="3463925"/>
          <p14:tracePt t="63122" x="5126038" y="3489325"/>
          <p14:tracePt t="63139" x="5065713" y="3514725"/>
          <p14:tracePt t="63156" x="4997450" y="3575050"/>
          <p14:tracePt t="63173" x="4937125" y="3617913"/>
          <p14:tracePt t="63189" x="4886325" y="3668713"/>
          <p14:tracePt t="63206" x="4851400" y="3711575"/>
          <p14:tracePt t="63223" x="4826000" y="3754438"/>
          <p14:tracePt t="63240" x="4826000" y="3779838"/>
          <p14:tracePt t="63256" x="4826000" y="3832225"/>
          <p14:tracePt t="63274" x="4835525" y="3865563"/>
          <p14:tracePt t="63290" x="4851400" y="3908425"/>
          <p14:tracePt t="63307" x="4868863" y="3960813"/>
          <p14:tracePt t="63323" x="4903788" y="4003675"/>
          <p14:tracePt t="63340" x="4929188" y="4064000"/>
          <p14:tracePt t="63357" x="4964113" y="4106863"/>
          <p14:tracePt t="63374" x="4997450" y="4132263"/>
          <p14:tracePt t="63390" x="5049838" y="4175125"/>
          <p14:tracePt t="63407" x="5135563" y="4200525"/>
          <p14:tracePt t="63424" x="5229225" y="4235450"/>
          <p14:tracePt t="63441" x="5357813" y="4260850"/>
          <p14:tracePt t="63457" x="5400675" y="4260850"/>
          <p14:tracePt t="63474" x="5418138" y="4260850"/>
          <p14:tracePt t="63491" x="5435600" y="4260850"/>
          <p14:tracePt t="63508" x="5468938" y="4260850"/>
          <p14:tracePt t="63525" x="5511800" y="4260850"/>
          <p14:tracePt t="63541" x="5572125" y="4260850"/>
          <p14:tracePt t="63558" x="5665788" y="4260850"/>
          <p14:tracePt t="63575" x="5794375" y="4235450"/>
          <p14:tracePt t="63592" x="5889625" y="4208463"/>
          <p14:tracePt t="63608" x="5975350" y="4165600"/>
          <p14:tracePt t="63608" x="6000750" y="4157663"/>
          <p14:tracePt t="63625" x="6043613" y="4122738"/>
          <p14:tracePt t="63642" x="6061075" y="4106863"/>
          <p14:tracePt t="63659" x="6069013" y="4097338"/>
          <p14:tracePt t="63675" x="6078538" y="4097338"/>
          <p14:tracePt t="63692" x="6086475" y="4097338"/>
          <p14:tracePt t="63709" x="6086475" y="4089400"/>
          <p14:tracePt t="63726" x="6103938" y="4071938"/>
          <p14:tracePt t="63742" x="6137275" y="4054475"/>
          <p14:tracePt t="63759" x="6164263" y="4029075"/>
          <p14:tracePt t="63776" x="6189663" y="3994150"/>
          <p14:tracePt t="63793" x="6215063" y="3968750"/>
          <p14:tracePt t="63809" x="6232525" y="3943350"/>
          <p14:tracePt t="63826" x="6240463" y="3925888"/>
          <p14:tracePt t="63843" x="6249988" y="3908425"/>
          <p14:tracePt t="63859" x="6249988" y="3892550"/>
          <p14:tracePt t="63877" x="6249988" y="3857625"/>
          <p14:tracePt t="63893" x="6232525" y="3832225"/>
          <p14:tracePt t="63910" x="6207125" y="3797300"/>
          <p14:tracePt t="63927" x="6197600" y="3771900"/>
          <p14:tracePt t="63944" x="6180138" y="3754438"/>
          <p14:tracePt t="63960" x="6164263" y="3729038"/>
          <p14:tracePt t="63977" x="6146800" y="3721100"/>
          <p14:tracePt t="63994" x="6121400" y="3694113"/>
          <p14:tracePt t="64011" x="6086475" y="3678238"/>
          <p14:tracePt t="64027" x="6043613" y="3660775"/>
          <p14:tracePt t="64045" x="6008688" y="3643313"/>
          <p14:tracePt t="64061" x="5983288" y="3635375"/>
          <p14:tracePt t="64078" x="5965825" y="3635375"/>
          <p14:tracePt t="64094" x="5957888" y="3617913"/>
          <p14:tracePt t="64111" x="5949950" y="3617913"/>
          <p14:tracePt t="64127" x="5940425" y="3617913"/>
          <p14:tracePt t="64145" x="5880100" y="3600450"/>
          <p14:tracePt t="64161" x="5821363" y="3565525"/>
          <p14:tracePt t="64178" x="5761038" y="3549650"/>
          <p14:tracePt t="64195" x="5718175" y="3522663"/>
          <p14:tracePt t="64211" x="5675313" y="3506788"/>
          <p14:tracePt t="64229" x="5657850" y="3506788"/>
          <p14:tracePt t="64245" x="5640388" y="3506788"/>
          <p14:tracePt t="64262" x="5632450" y="3506788"/>
          <p14:tracePt t="64278" x="5614988" y="3506788"/>
          <p14:tracePt t="64295" x="5580063" y="3506788"/>
          <p14:tracePt t="64312" x="5529263" y="3506788"/>
          <p14:tracePt t="64329" x="5486400" y="3506788"/>
          <p14:tracePt t="64345" x="5451475" y="3506788"/>
          <p14:tracePt t="64362" x="5418138" y="3506788"/>
          <p14:tracePt t="64379" x="5392738" y="3514725"/>
          <p14:tracePt t="64396" x="5375275" y="3522663"/>
          <p14:tracePt t="64412" x="5340350" y="3540125"/>
          <p14:tracePt t="64429" x="5314950" y="3557588"/>
          <p14:tracePt t="64446" x="5297488" y="3592513"/>
          <p14:tracePt t="64463" x="5272088" y="3625850"/>
          <p14:tracePt t="64480" x="5254625" y="3660775"/>
          <p14:tracePt t="64496" x="5237163" y="3694113"/>
          <p14:tracePt t="64513" x="5237163" y="3711575"/>
          <p14:tracePt t="64530" x="5237163" y="3736975"/>
          <p14:tracePt t="64547" x="5237163" y="3763963"/>
          <p14:tracePt t="64563" x="5237163" y="3779838"/>
          <p14:tracePt t="64580" x="5237163" y="3797300"/>
          <p14:tracePt t="64597" x="5237163" y="3822700"/>
          <p14:tracePt t="64614" x="5246688" y="3849688"/>
          <p14:tracePt t="64630" x="5254625" y="3883025"/>
          <p14:tracePt t="64647" x="5272088" y="3917950"/>
          <p14:tracePt t="64664" x="5297488" y="3951288"/>
          <p14:tracePt t="64664" x="5307013" y="3986213"/>
          <p14:tracePt t="64681" x="5340350" y="4029075"/>
          <p14:tracePt t="64697" x="5392738" y="4071938"/>
          <p14:tracePt t="64714" x="5435600" y="4114800"/>
          <p14:tracePt t="64731" x="5486400" y="4149725"/>
          <p14:tracePt t="64748" x="5529263" y="4175125"/>
          <p14:tracePt t="64764" x="5572125" y="4192588"/>
          <p14:tracePt t="64781" x="5614988" y="4200525"/>
          <p14:tracePt t="64798" x="5649913" y="4200525"/>
          <p14:tracePt t="64815" x="5675313" y="4200525"/>
          <p14:tracePt t="64832" x="5708650" y="4200525"/>
          <p14:tracePt t="64848" x="5778500" y="4200525"/>
          <p14:tracePt t="64865" x="5854700" y="4200525"/>
          <p14:tracePt t="64882" x="5915025" y="4200525"/>
          <p14:tracePt t="64899" x="5949950" y="4192588"/>
          <p14:tracePt t="64915" x="5975350" y="4175125"/>
          <p14:tracePt t="64932" x="5983288" y="4165600"/>
          <p14:tracePt t="64949" x="5983288" y="4157663"/>
          <p14:tracePt t="64993" x="5983288" y="4149725"/>
          <p14:tracePt t="65001" x="5992813" y="4149725"/>
          <p14:tracePt t="65017" x="6000750" y="4149725"/>
          <p14:tracePt t="65017" x="6008688" y="4140200"/>
          <p14:tracePt t="65137" x="6018213" y="4140200"/>
          <p14:tracePt t="65561" x="6018213" y="4132263"/>
          <p14:tracePt t="65937" x="6026150" y="4132263"/>
          <p14:tracePt t="66081" x="6035675" y="4132263"/>
          <p14:tracePt t="66145" x="6043613" y="4122738"/>
          <p14:tracePt t="66185" x="6051550" y="4122738"/>
          <p14:tracePt t="66188" x="6051550" y="4114800"/>
          <p14:tracePt t="66257" x="6061075" y="4114800"/>
          <p14:tracePt t="66385" x="6069013" y="4106863"/>
          <p14:tracePt t="66394" x="6078538" y="4106863"/>
          <p14:tracePt t="66407" x="6094413" y="4097338"/>
          <p14:tracePt t="66424" x="6146800" y="4079875"/>
          <p14:tracePt t="66424" x="6197600" y="4064000"/>
          <p14:tracePt t="66441" x="6283325" y="4037013"/>
          <p14:tracePt t="66457" x="6411913" y="4029075"/>
          <p14:tracePt t="66474" x="6550025" y="4021138"/>
          <p14:tracePt t="66491" x="6711950" y="4021138"/>
          <p14:tracePt t="66507" x="6815138" y="4021138"/>
          <p14:tracePt t="66524" x="6892925" y="4011613"/>
          <p14:tracePt t="66541" x="6961188" y="4003675"/>
          <p14:tracePt t="66558" x="7011988" y="3994150"/>
          <p14:tracePt t="66574" x="7072313" y="3994150"/>
          <p14:tracePt t="66591" x="7132638" y="3994150"/>
          <p14:tracePt t="66608" x="7389813" y="4021138"/>
          <p14:tracePt t="66642" x="7440613" y="4029075"/>
          <p14:tracePt t="66659" x="7561263" y="4037013"/>
          <p14:tracePt t="66675" x="7672388" y="4037013"/>
          <p14:tracePt t="66692" x="7766050" y="4037013"/>
          <p14:tracePt t="66708" x="7861300" y="4037013"/>
          <p14:tracePt t="66725" x="7912100" y="4037013"/>
          <p14:tracePt t="66742" x="7947025" y="4046538"/>
          <p14:tracePt t="66759" x="7954963" y="4046538"/>
          <p14:tracePt t="66793" x="7964488" y="4046538"/>
          <p14:tracePt t="66793" x="7972425" y="4046538"/>
          <p14:tracePt t="66809" x="8023225" y="4054475"/>
          <p14:tracePt t="66825" x="8058150" y="4054475"/>
          <p14:tracePt t="66843" x="8101013" y="4054475"/>
          <p14:tracePt t="66859" x="8143875" y="4037013"/>
          <p14:tracePt t="66876" x="8169275" y="4021138"/>
          <p14:tracePt t="66892" x="8194675" y="4011613"/>
          <p14:tracePt t="66910" x="8212138" y="4003675"/>
          <p14:tracePt t="66926" x="8221663" y="3994150"/>
          <p14:tracePt t="66943" x="8229600" y="3994150"/>
          <p14:tracePt t="66960" x="8229600" y="3986213"/>
          <p14:tracePt t="66977" x="8247063" y="3978275"/>
          <p14:tracePt t="66993" x="8264525" y="3951288"/>
          <p14:tracePt t="67010" x="8297863" y="3917950"/>
          <p14:tracePt t="67027" x="8315325" y="3883025"/>
          <p14:tracePt t="67044" x="8340725" y="3865563"/>
          <p14:tracePt t="67060" x="8350250" y="3849688"/>
          <p14:tracePt t="67078" x="8358188" y="3840163"/>
          <p14:tracePt t="67145" x="8366125" y="3840163"/>
          <p14:tracePt t="67217" x="8366125" y="3857625"/>
          <p14:tracePt t="67228" x="8366125" y="3875088"/>
          <p14:tracePt t="67229" x="8366125" y="3925888"/>
          <p14:tracePt t="67245" x="8366125" y="3960813"/>
          <p14:tracePt t="67262" x="8366125" y="3994150"/>
          <p14:tracePt t="67329" x="8375650" y="3994150"/>
          <p14:tracePt t="67337" x="8393113" y="3986213"/>
          <p14:tracePt t="67346" x="8393113" y="3978275"/>
          <p14:tracePt t="67362" x="8401050" y="3978275"/>
          <p14:tracePt t="68001" x="8393113" y="3978275"/>
          <p14:tracePt t="68009" x="8383588" y="3978275"/>
          <p14:tracePt t="68017" x="8366125" y="3978275"/>
          <p14:tracePt t="68033" x="8280400" y="4021138"/>
          <p14:tracePt t="68049" x="8178800" y="4064000"/>
          <p14:tracePt t="68066" x="8050213" y="4106863"/>
          <p14:tracePt t="68083" x="7894638" y="4149725"/>
          <p14:tracePt t="68101" x="7707313" y="4200525"/>
          <p14:tracePt t="68117" x="7440613" y="4260850"/>
          <p14:tracePt t="68133" x="7200900" y="4303713"/>
          <p14:tracePt t="68150" x="6865938" y="4354513"/>
          <p14:tracePt t="68166" x="6557963" y="4389438"/>
          <p14:tracePt t="68183" x="6240463" y="4440238"/>
          <p14:tracePt t="68200" x="5837238" y="4475163"/>
          <p14:tracePt t="68200" x="5692775" y="4483100"/>
          <p14:tracePt t="68217" x="5435600" y="4508500"/>
          <p14:tracePt t="68233" x="5108575" y="4525963"/>
          <p14:tracePt t="68250" x="4886325" y="4525963"/>
          <p14:tracePt t="68267" x="4586288" y="4535488"/>
          <p14:tracePt t="68284" x="4371975" y="4560888"/>
          <p14:tracePt t="68300" x="4165600" y="4586288"/>
          <p14:tracePt t="68317" x="4037013" y="4611688"/>
          <p14:tracePt t="68334" x="3900488" y="4637088"/>
          <p14:tracePt t="68351" x="3789363" y="4654550"/>
          <p14:tracePt t="68367" x="3721100" y="4664075"/>
          <p14:tracePt t="68384" x="3600450" y="4697413"/>
          <p14:tracePt t="68401" x="3532188" y="4706938"/>
          <p14:tracePt t="68418" x="3489325" y="4732338"/>
          <p14:tracePt t="68434" x="3429000" y="4749800"/>
          <p14:tracePt t="68451" x="3386138" y="4775200"/>
          <p14:tracePt t="68468" x="3292475" y="4800600"/>
          <p14:tracePt t="68484" x="3232150" y="4818063"/>
          <p14:tracePt t="68502" x="3154363" y="4843463"/>
          <p14:tracePt t="68518" x="3103563" y="4851400"/>
          <p14:tracePt t="68535" x="3094038" y="4851400"/>
          <p14:tracePt t="68617" x="3094038" y="4843463"/>
          <p14:tracePt t="68620" x="3094038" y="4835525"/>
          <p14:tracePt t="68665" x="3094038" y="4826000"/>
          <p14:tracePt t="68681" x="3103563" y="4826000"/>
          <p14:tracePt t="68687" x="3103563" y="4818063"/>
          <p14:tracePt t="68745" x="3103563" y="4808538"/>
          <p14:tracePt t="68755" x="3103563" y="4800600"/>
          <p14:tracePt t="68817" x="3103563" y="4792663"/>
          <p14:tracePt t="68819" x="3094038" y="4792663"/>
          <p14:tracePt t="68837" x="3086100" y="4792663"/>
          <p14:tracePt t="68854" x="3060700" y="4792663"/>
          <p14:tracePt t="68870" x="3017838" y="4792663"/>
          <p14:tracePt t="68887" x="2922588" y="4783138"/>
          <p14:tracePt t="68903" x="2768600" y="4775200"/>
          <p14:tracePt t="68920" x="2425700" y="4732338"/>
          <p14:tracePt t="68937" x="2236788" y="4714875"/>
          <p14:tracePt t="68954" x="2065338" y="4689475"/>
          <p14:tracePt t="68970" x="1936750" y="4654550"/>
          <p14:tracePt t="68988" x="1851025" y="4637088"/>
          <p14:tracePt t="69004" x="1800225" y="4629150"/>
          <p14:tracePt t="69021" x="1749425" y="4621213"/>
          <p14:tracePt t="69037" x="1689100" y="4603750"/>
          <p14:tracePt t="69055" x="1603375" y="4603750"/>
          <p14:tracePt t="69071" x="1535113" y="4603750"/>
          <p14:tracePt t="69088" x="1431925" y="4603750"/>
          <p14:tracePt t="69106" x="1397000" y="4603750"/>
          <p14:tracePt t="69121" x="1389063" y="4603750"/>
          <p14:tracePt t="69193" x="1379538" y="4594225"/>
          <p14:tracePt t="69198" x="1371600" y="4594225"/>
          <p14:tracePt t="69206" x="1277938" y="4594225"/>
          <p14:tracePt t="69222" x="977900" y="4594225"/>
          <p14:tracePt t="69239" x="617538" y="4594225"/>
          <p14:tracePt t="69255" x="257175" y="4560888"/>
          <p14:tracePt t="69255" x="179388" y="4551363"/>
          <p14:tracePt t="69273" x="120650" y="4525963"/>
          <p14:tracePt t="69289" x="120650" y="4500563"/>
          <p14:tracePt t="69306" x="171450" y="4457700"/>
          <p14:tracePt t="69323" x="257175" y="4389438"/>
          <p14:tracePt t="69340" x="393700" y="4303713"/>
          <p14:tracePt t="69356" x="514350" y="4268788"/>
          <p14:tracePt t="69374" x="660400" y="4225925"/>
          <p14:tracePt t="69390" x="754063" y="4200525"/>
          <p14:tracePt t="69407" x="788988" y="4200525"/>
          <p14:tracePt t="69449" x="788988" y="4208463"/>
          <p14:tracePt t="69456" x="746125" y="4235450"/>
          <p14:tracePt t="69473" x="720725" y="4251325"/>
          <p14:tracePt t="69490" x="685800" y="4278313"/>
          <p14:tracePt t="69507" x="668338" y="4286250"/>
          <p14:tracePt t="69524" x="650875" y="4303713"/>
          <p14:tracePt t="69540" x="625475" y="4321175"/>
          <p14:tracePt t="69557" x="592138" y="4337050"/>
          <p14:tracePt t="69574" x="522288" y="4379913"/>
          <p14:tracePt t="69591" x="479425" y="4406900"/>
          <p14:tracePt t="69607" x="428625" y="4432300"/>
          <p14:tracePt t="70137" x="436563" y="4432300"/>
          <p14:tracePt t="70153" x="446088" y="4432300"/>
          <p14:tracePt t="70161" x="454025" y="4432300"/>
          <p14:tracePt t="70177" x="463550" y="4432300"/>
          <p14:tracePt t="70217" x="471488" y="4432300"/>
          <p14:tracePt t="70233" x="479425" y="4432300"/>
          <p14:tracePt t="70234" x="488950" y="4432300"/>
          <p14:tracePt t="70249" x="514350" y="4432300"/>
          <p14:tracePt t="70261" x="539750" y="4432300"/>
          <p14:tracePt t="70277" x="582613" y="4432300"/>
          <p14:tracePt t="70295" x="617538" y="4432300"/>
          <p14:tracePt t="70311" x="650875" y="4432300"/>
          <p14:tracePt t="70311" x="677863" y="4432300"/>
          <p14:tracePt t="70329" x="693738" y="4432300"/>
          <p14:tracePt t="70344" x="771525" y="4432300"/>
          <p14:tracePt t="70362" x="849313" y="4432300"/>
          <p14:tracePt t="70378" x="977900" y="4449763"/>
          <p14:tracePt t="70395" x="1089025" y="4465638"/>
          <p14:tracePt t="70412" x="1260475" y="4483100"/>
          <p14:tracePt t="70429" x="1414463" y="4492625"/>
          <p14:tracePt t="70446" x="1611313" y="4492625"/>
          <p14:tracePt t="70462" x="1825625" y="4492625"/>
          <p14:tracePt t="70479" x="1979613" y="4492625"/>
          <p14:tracePt t="70495" x="2135188" y="4483100"/>
          <p14:tracePt t="70495" x="2203450" y="4475163"/>
          <p14:tracePt t="70513" x="2365375" y="4465638"/>
          <p14:tracePt t="70529" x="2546350" y="4457700"/>
          <p14:tracePt t="70546" x="2708275" y="4457700"/>
          <p14:tracePt t="70562" x="2871788" y="4457700"/>
          <p14:tracePt t="70580" x="2974975" y="4457700"/>
          <p14:tracePt t="70596" x="3051175" y="4449763"/>
          <p14:tracePt t="70613" x="3078163" y="4449763"/>
          <p14:tracePt t="70630" x="3103563" y="4440238"/>
          <p14:tracePt t="70646" x="3128963" y="4440238"/>
          <p14:tracePt t="70663" x="3189288" y="4440238"/>
          <p14:tracePt t="70680" x="3300413" y="4449763"/>
          <p14:tracePt t="70696" x="3411538" y="4449763"/>
          <p14:tracePt t="70714" x="3454400" y="4449763"/>
          <p14:tracePt t="70730" x="3479800" y="4449763"/>
          <p14:tracePt t="70833" x="3489325" y="4449763"/>
          <p14:tracePt t="70849" x="3497263" y="4449763"/>
          <p14:tracePt t="70864" x="3532188" y="4449763"/>
          <p14:tracePt t="70866" x="3565525" y="4449763"/>
          <p14:tracePt t="70881" x="3617913" y="4449763"/>
          <p14:tracePt t="70898" x="3660775" y="4449763"/>
          <p14:tracePt t="70914" x="3721100" y="4449763"/>
          <p14:tracePt t="70932" x="3797300" y="4449763"/>
          <p14:tracePt t="70948" x="3865563" y="4449763"/>
          <p14:tracePt t="70965" x="3900488" y="4449763"/>
          <p14:tracePt t="71057" x="3908425" y="4449763"/>
          <p14:tracePt t="71082" x="3917950" y="4457700"/>
          <p14:tracePt t="71084" x="3925888" y="4457700"/>
          <p14:tracePt t="71099" x="3935413" y="4457700"/>
          <p14:tracePt t="71201" x="3935413" y="4465638"/>
          <p14:tracePt t="71233" x="3935413" y="4475163"/>
          <p14:tracePt t="71241" x="3908425" y="4483100"/>
          <p14:tracePt t="71250" x="3892550" y="4492625"/>
          <p14:tracePt t="71266" x="3849688" y="4500563"/>
          <p14:tracePt t="71284" x="3822700" y="4518025"/>
          <p14:tracePt t="71300" x="3779838" y="4518025"/>
          <p14:tracePt t="71317" x="3736975" y="4525963"/>
          <p14:tracePt t="71333" x="3703638" y="4535488"/>
          <p14:tracePt t="71351" x="3678238" y="4543425"/>
          <p14:tracePt t="71367" x="3668713" y="4543425"/>
          <p14:tracePt t="71473" x="3660775" y="4543425"/>
          <p14:tracePt t="71545" x="3660775" y="4535488"/>
          <p14:tracePt t="71568" x="3660775" y="4518025"/>
          <p14:tracePt t="71569" x="3668713" y="4508500"/>
          <p14:tracePt t="71585" x="3678238" y="4492625"/>
          <p14:tracePt t="71602" x="3694113" y="4483100"/>
          <p14:tracePt t="71618" x="3711575" y="4465638"/>
          <p14:tracePt t="71635" x="3746500" y="4449763"/>
          <p14:tracePt t="71652" x="3797300" y="4432300"/>
          <p14:tracePt t="71669" x="3875088" y="4414838"/>
          <p14:tracePt t="71685" x="3978275" y="4389438"/>
          <p14:tracePt t="71702" x="4037013" y="4379913"/>
          <p14:tracePt t="71719" x="4089400" y="4371975"/>
          <p14:tracePt t="71736" x="4114800" y="4371975"/>
          <p14:tracePt t="71753" x="4149725" y="4371975"/>
          <p14:tracePt t="71770" x="4183063" y="4371975"/>
          <p14:tracePt t="71786" x="4243388" y="4371975"/>
          <p14:tracePt t="71803" x="4354513" y="4397375"/>
          <p14:tracePt t="71820" x="4457700" y="4406900"/>
          <p14:tracePt t="71836" x="4578350" y="4414838"/>
          <p14:tracePt t="71854" x="4664075" y="4414838"/>
          <p14:tracePt t="71869" x="4757738" y="4414838"/>
          <p14:tracePt t="71887" x="4835525" y="4414838"/>
          <p14:tracePt t="71903" x="4894263" y="4414838"/>
          <p14:tracePt t="71920" x="4972050" y="4432300"/>
          <p14:tracePt t="71936" x="5108575" y="4465638"/>
          <p14:tracePt t="71954" x="5203825" y="4483100"/>
          <p14:tracePt t="71970" x="5307013" y="4500563"/>
          <p14:tracePt t="71987" x="5392738" y="4508500"/>
          <p14:tracePt t="72004" x="5451475" y="4508500"/>
          <p14:tracePt t="72021" x="5494338" y="4500563"/>
          <p14:tracePt t="72037" x="5546725" y="4500563"/>
          <p14:tracePt t="72054" x="5597525" y="4500563"/>
          <p14:tracePt t="72071" x="5665788" y="4500563"/>
          <p14:tracePt t="72087" x="5768975" y="4525963"/>
          <p14:tracePt t="72104" x="5864225" y="4560888"/>
          <p14:tracePt t="72313" x="5872163" y="4560888"/>
          <p14:tracePt t="72329" x="5880100" y="4560888"/>
          <p14:tracePt t="72345" x="5889625" y="4560888"/>
          <p14:tracePt t="72358" x="5915025" y="4560888"/>
          <p14:tracePt t="72373" x="5957888" y="4560888"/>
          <p14:tracePt t="72389" x="6043613" y="4578350"/>
          <p14:tracePt t="72406" x="6172200" y="4611688"/>
          <p14:tracePt t="72423" x="6351588" y="4646613"/>
          <p14:tracePt t="72439" x="6446838" y="4646613"/>
          <p14:tracePt t="72439" x="6472238" y="4646613"/>
          <p14:tracePt t="72457" x="6507163" y="4629150"/>
          <p14:tracePt t="72473" x="6515100" y="4611688"/>
          <p14:tracePt t="72490" x="6523038" y="4603750"/>
          <p14:tracePt t="72609" x="6532563" y="4603750"/>
          <p14:tracePt t="72641" x="6532563" y="4594225"/>
          <p14:tracePt t="72721" x="6515100" y="4594225"/>
          <p14:tracePt t="72727" x="6472238" y="4603750"/>
          <p14:tracePt t="72742" x="6361113" y="4621213"/>
          <p14:tracePt t="72758" x="6197600" y="4629150"/>
          <p14:tracePt t="72775" x="6008688" y="4629150"/>
          <p14:tracePt t="72791" x="5786438" y="4594225"/>
          <p14:tracePt t="72808" x="5607050" y="4535488"/>
          <p14:tracePt t="72825" x="5529263" y="4525963"/>
          <p14:tracePt t="72842" x="5451475" y="4518025"/>
          <p14:tracePt t="72858" x="5357813" y="4518025"/>
          <p14:tracePt t="72875" x="5264150" y="4518025"/>
          <p14:tracePt t="72892" x="5186363" y="4518025"/>
          <p14:tracePt t="72909" x="5160963" y="4518025"/>
          <p14:tracePt t="73625" x="5151438" y="4518025"/>
          <p14:tracePt t="73630" x="5135563" y="4518025"/>
          <p14:tracePt t="73646" x="5108575" y="4518025"/>
          <p14:tracePt t="73663" x="5075238" y="4518025"/>
          <p14:tracePt t="73680" x="5032375" y="4518025"/>
          <p14:tracePt t="73696" x="4972050" y="4508500"/>
          <p14:tracePt t="73713" x="4921250" y="4508500"/>
          <p14:tracePt t="73729" x="4818063" y="4508500"/>
          <p14:tracePt t="73746" x="4689475" y="4508500"/>
          <p14:tracePt t="73763" x="4449763" y="4500563"/>
          <p14:tracePt t="73780" x="4217988" y="4492625"/>
          <p14:tracePt t="73797" x="3925888" y="4483100"/>
          <p14:tracePt t="73813" x="3686175" y="4483100"/>
          <p14:tracePt t="73830" x="3454400" y="4483100"/>
          <p14:tracePt t="73847" x="3300413" y="4483100"/>
          <p14:tracePt t="73864" x="3179763" y="4492625"/>
          <p14:tracePt t="73881" x="2974975" y="4508500"/>
          <p14:tracePt t="73897" x="2786063" y="4518025"/>
          <p14:tracePt t="73914" x="2614613" y="4518025"/>
          <p14:tracePt t="73931" x="2417763" y="4518025"/>
          <p14:tracePt t="73947" x="2193925" y="4518025"/>
          <p14:tracePt t="73964" x="2014538" y="4518025"/>
          <p14:tracePt t="73981" x="1851025" y="4525963"/>
          <p14:tracePt t="73998" x="1722438" y="4535488"/>
          <p14:tracePt t="74014" x="1560513" y="4543425"/>
          <p14:tracePt t="74031" x="1406525" y="4551363"/>
          <p14:tracePt t="74048" x="1122363" y="4568825"/>
          <p14:tracePt t="74065" x="960438" y="4568825"/>
          <p14:tracePt t="74081" x="788988" y="4586288"/>
          <p14:tracePt t="74098" x="693738" y="4594225"/>
          <p14:tracePt t="74115" x="635000" y="4594225"/>
          <p14:tracePt t="74132" x="617538" y="4603750"/>
          <p14:tracePt t="74149" x="608013" y="4603750"/>
          <p14:tracePt t="74165" x="582613" y="4611688"/>
          <p14:tracePt t="74183" x="496888" y="4629150"/>
          <p14:tracePt t="74199" x="342900" y="4646613"/>
          <p14:tracePt t="74216" x="171450" y="4664075"/>
          <p14:tracePt t="74232" x="68263" y="4664075"/>
          <p14:tracePt t="74249" x="60325" y="4664075"/>
          <p14:tracePt t="74288" x="60325" y="4654550"/>
          <p14:tracePt t="74296" x="60325" y="4646613"/>
          <p14:tracePt t="74304" x="68263" y="4621213"/>
          <p14:tracePt t="74316" x="77788" y="4594225"/>
          <p14:tracePt t="74333" x="85725" y="4568825"/>
          <p14:tracePt t="74350" x="85725" y="4551363"/>
          <p14:tracePt t="74366" x="85725" y="4543425"/>
          <p14:tracePt t="74457" x="93663" y="4543425"/>
          <p14:tracePt t="74512" x="103188" y="4535488"/>
          <p14:tracePt t="74520" x="111125" y="4535488"/>
          <p14:tracePt t="74534" x="153988" y="4518025"/>
          <p14:tracePt t="74551" x="249238" y="4492625"/>
          <p14:tracePt t="74568" x="393700" y="4475163"/>
          <p14:tracePt t="74584" x="668338" y="4449763"/>
          <p14:tracePt t="74601" x="865188" y="4440238"/>
          <p14:tracePt t="74618" x="1089025" y="4440238"/>
          <p14:tracePt t="74635" x="1311275" y="4449763"/>
          <p14:tracePt t="74651" x="1568450" y="4483100"/>
          <p14:tracePt t="74668" x="1878013" y="4518025"/>
          <p14:tracePt t="74685" x="2151063" y="4525963"/>
          <p14:tracePt t="74702" x="2443163" y="4525963"/>
          <p14:tracePt t="74718" x="2640013" y="4483100"/>
          <p14:tracePt t="74735" x="2735263" y="4449763"/>
          <p14:tracePt t="74752" x="2760663" y="4432300"/>
          <p14:tracePt t="74769" x="2778125" y="4422775"/>
          <p14:tracePt t="74786" x="2794000" y="4422775"/>
          <p14:tracePt t="74802" x="2922588" y="4457700"/>
          <p14:tracePt t="74819" x="3103563" y="4500563"/>
          <p14:tracePt t="74835" x="3282950" y="4525963"/>
          <p14:tracePt t="74853" x="3343275" y="4525963"/>
          <p14:tracePt t="74869" x="3351213" y="4518025"/>
          <p14:tracePt t="74886" x="3351213" y="4508500"/>
          <p14:tracePt t="74902" x="3351213" y="4492625"/>
          <p14:tracePt t="74920" x="3360738" y="4475163"/>
          <p14:tracePt t="74936" x="3411538" y="4457700"/>
          <p14:tracePt t="74953" x="3446463" y="4457700"/>
          <p14:tracePt t="74969" x="3471863" y="4457700"/>
          <p14:tracePt t="74987" x="3497263" y="4475163"/>
          <p14:tracePt t="75003" x="3532188" y="4518025"/>
          <p14:tracePt t="75020" x="3582988" y="4568825"/>
          <p14:tracePt t="75036" x="3617913" y="4578350"/>
          <p14:tracePt t="75053" x="3625850" y="4578350"/>
          <p14:tracePt t="75070" x="3635375" y="4578350"/>
          <p14:tracePt t="75128" x="3625850" y="4578350"/>
          <p14:tracePt t="75137" x="3617913" y="4568825"/>
          <p14:tracePt t="75137" x="3600450" y="4568825"/>
          <p14:tracePt t="75154" x="3557588" y="4551363"/>
          <p14:tracePt t="75171" x="3514725" y="4543425"/>
          <p14:tracePt t="75187" x="3489325" y="4543425"/>
          <p14:tracePt t="75248" x="3479800" y="4543425"/>
          <p14:tracePt t="75255" x="3411538" y="4535488"/>
          <p14:tracePt t="75272" x="3189288" y="4518025"/>
          <p14:tracePt t="75288" x="2794000" y="4475163"/>
          <p14:tracePt t="75305" x="2400300" y="4449763"/>
          <p14:tracePt t="75322" x="2100263" y="4449763"/>
          <p14:tracePt t="75338" x="1782763" y="4449763"/>
          <p14:tracePt t="75355" x="1577975" y="4449763"/>
          <p14:tracePt t="75372" x="1397000" y="4449763"/>
          <p14:tracePt t="75388" x="1079500" y="4475163"/>
          <p14:tracePt t="75405" x="788988" y="4492625"/>
          <p14:tracePt t="75422" x="488950" y="4518025"/>
          <p14:tracePt t="75439" x="350838" y="4525963"/>
          <p14:tracePt t="75456" x="307975" y="4525963"/>
          <p14:tracePt t="75528" x="307975" y="4518025"/>
          <p14:tracePt t="75536" x="307975" y="4508500"/>
          <p14:tracePt t="75544" x="317500" y="4500563"/>
          <p14:tracePt t="75556" x="325438" y="4492625"/>
          <p14:tracePt t="76562" x="325438" y="4500563"/>
          <p14:tracePt t="77162" x="334963" y="4500563"/>
          <p14:tracePt t="77266" x="342900" y="4500563"/>
          <p14:tracePt t="77274" x="350838" y="4500563"/>
          <p14:tracePt t="77418" x="360363" y="4500563"/>
          <p14:tracePt t="77442" x="368300" y="4500563"/>
          <p14:tracePt t="77457" x="385763" y="4500563"/>
          <p14:tracePt t="77470" x="393700" y="4500563"/>
          <p14:tracePt t="77485" x="411163" y="4500563"/>
          <p14:tracePt t="77503" x="420688" y="4500563"/>
          <p14:tracePt t="77603" x="428625" y="4500563"/>
          <p14:tracePt t="77610" x="436563" y="4500563"/>
          <p14:tracePt t="77636" x="463550" y="4500563"/>
          <p14:tracePt t="77637" x="479425" y="4500563"/>
          <p14:tracePt t="77653" x="496888" y="4500563"/>
          <p14:tracePt t="77670" x="539750" y="4500563"/>
          <p14:tracePt t="77686" x="574675" y="4500563"/>
          <p14:tracePt t="77704" x="660400" y="4500563"/>
          <p14:tracePt t="77720" x="746125" y="4508500"/>
          <p14:tracePt t="77737" x="892175" y="4535488"/>
          <p14:tracePt t="77754" x="1063625" y="4551363"/>
          <p14:tracePt t="77770" x="1363663" y="4594225"/>
          <p14:tracePt t="77787" x="1474788" y="4603750"/>
          <p14:tracePt t="77803" x="1560513" y="4603750"/>
          <p14:tracePt t="77821" x="1577975" y="4603750"/>
          <p14:tracePt t="77837" x="1585913" y="4603750"/>
          <p14:tracePt t="77854" x="1611313" y="4594225"/>
          <p14:tracePt t="77871" x="1646238" y="4594225"/>
          <p14:tracePt t="77888" x="1714500" y="4594225"/>
          <p14:tracePt t="77904" x="1800225" y="4611688"/>
          <p14:tracePt t="77921" x="1868488" y="4629150"/>
          <p14:tracePt t="77937" x="1903413" y="4637088"/>
          <p14:tracePt t="78010" x="1911350" y="4637088"/>
          <p14:tracePt t="78026" x="1928813" y="4637088"/>
          <p14:tracePt t="78038" x="1946275" y="4637088"/>
          <p14:tracePt t="78039" x="1971675" y="4637088"/>
          <p14:tracePt t="78055" x="1979613" y="4637088"/>
          <p14:tracePt t="78715" x="1989138" y="4637088"/>
          <p14:tracePt t="78738" x="1997075" y="4637088"/>
          <p14:tracePt t="78742" x="2006600" y="4637088"/>
          <p14:tracePt t="78759" x="2022475" y="4637088"/>
          <p14:tracePt t="78776" x="2117725" y="4621213"/>
          <p14:tracePt t="78792" x="2236788" y="4611688"/>
          <p14:tracePt t="78809" x="2400300" y="4594225"/>
          <p14:tracePt t="78825" x="2571750" y="4560888"/>
          <p14:tracePt t="78843" x="2649538" y="4535488"/>
          <p14:tracePt t="78859" x="2692400" y="4518025"/>
          <p14:tracePt t="78876" x="2717800" y="4508500"/>
          <p14:tracePt t="78893" x="2743200" y="4500563"/>
          <p14:tracePt t="78910" x="2786063" y="4500563"/>
          <p14:tracePt t="78926" x="2863850" y="4500563"/>
          <p14:tracePt t="78943" x="2932113" y="4500563"/>
          <p14:tracePt t="78960" x="3017838" y="4500563"/>
          <p14:tracePt t="78977" x="3086100" y="4500563"/>
          <p14:tracePt t="78993" x="3206750" y="4500563"/>
          <p14:tracePt t="79011" x="3325813" y="4500563"/>
          <p14:tracePt t="79027" x="3497263" y="4525963"/>
          <p14:tracePt t="79044" x="3668713" y="4551363"/>
          <p14:tracePt t="79061" x="3771900" y="4551363"/>
          <p14:tracePt t="79077" x="3789363" y="4551363"/>
          <p14:tracePt t="79094" x="3789363" y="4543425"/>
          <p14:tracePt t="79218" x="3789363" y="4535488"/>
          <p14:tracePt t="79235" x="3797300" y="4535488"/>
          <p14:tracePt t="79242" x="3814763" y="4535488"/>
          <p14:tracePt t="79263" x="3849688" y="4525963"/>
          <p14:tracePt t="79278" x="3865563" y="4525963"/>
          <p14:tracePt t="79371" x="3865563" y="4518025"/>
          <p14:tracePt t="79579" x="3857625" y="4518025"/>
          <p14:tracePt t="79586" x="3832225" y="4518025"/>
          <p14:tracePt t="79586" x="3806825" y="4518025"/>
          <p14:tracePt t="79603" x="3789363" y="4518025"/>
          <p14:tracePt t="79613" x="3746500" y="4518025"/>
          <p14:tracePt t="79630" x="3703638" y="4518025"/>
          <p14:tracePt t="79647" x="3668713" y="4518025"/>
          <p14:tracePt t="79663" x="3625850" y="4525963"/>
          <p14:tracePt t="79680" x="3557588" y="4535488"/>
          <p14:tracePt t="79697" x="3360738" y="4535488"/>
          <p14:tracePt t="79714" x="3171825" y="4535488"/>
          <p14:tracePt t="79731" x="2863850" y="4535488"/>
          <p14:tracePt t="79747" x="2571750" y="4518025"/>
          <p14:tracePt t="79765" x="2314575" y="4518025"/>
          <p14:tracePt t="79781" x="2039938" y="4518025"/>
          <p14:tracePt t="79798" x="1817688" y="4518025"/>
          <p14:tracePt t="79814" x="1577975" y="4551363"/>
          <p14:tracePt t="79831" x="1346200" y="4568825"/>
          <p14:tracePt t="79848" x="1046163" y="4603750"/>
          <p14:tracePt t="79865" x="806450" y="4629150"/>
          <p14:tracePt t="79881" x="522288" y="4672013"/>
          <p14:tracePt t="79899" x="446088" y="4672013"/>
          <p14:tracePt t="79915" x="436563" y="4672013"/>
          <p14:tracePt t="80882" x="436563" y="4679950"/>
          <p14:tracePt t="81378" x="446088" y="4679950"/>
          <p14:tracePt t="81466" x="454025" y="4679950"/>
          <p14:tracePt t="81578" x="463550" y="4679950"/>
          <p14:tracePt t="81810" x="463550" y="4689475"/>
          <p14:tracePt t="81946" x="471488" y="4689475"/>
          <p14:tracePt t="82018" x="471488" y="4697413"/>
          <p14:tracePt t="82154" x="479425" y="4697413"/>
          <p14:tracePt t="82178" x="488950" y="4697413"/>
          <p14:tracePt t="82202" x="496888" y="4697413"/>
          <p14:tracePt t="82209" x="514350" y="4697413"/>
          <p14:tracePt t="82228" x="539750" y="4697413"/>
          <p14:tracePt t="82244" x="608013" y="4697413"/>
          <p14:tracePt t="82261" x="746125" y="4697413"/>
          <p14:tracePt t="82278" x="925513" y="4697413"/>
          <p14:tracePt t="82296" x="1200150" y="4697413"/>
          <p14:tracePt t="82311" x="1543050" y="4706938"/>
          <p14:tracePt t="82328" x="1800225" y="4706938"/>
          <p14:tracePt t="82345" x="2108200" y="4740275"/>
          <p14:tracePt t="82345" x="2271713" y="4775200"/>
          <p14:tracePt t="82362" x="2735263" y="4860925"/>
          <p14:tracePt t="82379" x="3479800" y="5006975"/>
          <p14:tracePt t="82395" x="4140200" y="5126038"/>
          <p14:tracePt t="82412" x="4646613" y="5211763"/>
          <p14:tracePt t="82428" x="4835525" y="5229225"/>
          <p14:tracePt t="82445" x="4894263" y="5229225"/>
          <p14:tracePt t="82462" x="4911725" y="5229225"/>
          <p14:tracePt t="82554" x="4921250" y="5229225"/>
          <p14:tracePt t="82579" x="4954588" y="5229225"/>
          <p14:tracePt t="82580" x="4989513" y="5237163"/>
          <p14:tracePt t="82596" x="5032375" y="5246688"/>
          <p14:tracePt t="82613" x="5092700" y="5246688"/>
          <p14:tracePt t="82629" x="5135563" y="5254625"/>
          <p14:tracePt t="82698" x="5126038" y="5254625"/>
          <p14:tracePt t="82699" x="5118100" y="5254625"/>
          <p14:tracePt t="82713" x="5022850" y="5246688"/>
          <p14:tracePt t="82731" x="4946650" y="5229225"/>
          <p14:tracePt t="82747" x="4878388" y="5203825"/>
          <p14:tracePt t="82764" x="4843463" y="5194300"/>
          <p14:tracePt t="82780" x="4835525" y="5194300"/>
          <p14:tracePt t="82866" x="4826000" y="5194300"/>
          <p14:tracePt t="82887" x="4818063" y="5186363"/>
          <p14:tracePt t="82898" x="4800600" y="5178425"/>
          <p14:tracePt t="82915" x="4792663" y="5178425"/>
          <p14:tracePt t="82970" x="4783138" y="5168900"/>
          <p14:tracePt t="82978" x="4775200" y="5168900"/>
          <p14:tracePt t="82984" x="4765675" y="5168900"/>
          <p14:tracePt t="82998" x="4757738" y="5168900"/>
          <p14:tracePt t="83015" x="4722813" y="5168900"/>
          <p14:tracePt t="83032" x="4689475" y="5168900"/>
          <p14:tracePt t="83049" x="4664075" y="5151438"/>
          <p14:tracePt t="83065" x="4646613" y="5151438"/>
          <p14:tracePt t="83106" x="4646613" y="5143500"/>
          <p14:tracePt t="83186" x="4646613" y="5135563"/>
          <p14:tracePt t="83202" x="4654550" y="5135563"/>
          <p14:tracePt t="83226" x="4664075" y="5135563"/>
          <p14:tracePt t="83266" x="4672013" y="5135563"/>
          <p14:tracePt t="83283" x="4679950" y="5135563"/>
          <p14:tracePt t="83284" x="4689475" y="5135563"/>
          <p14:tracePt t="83300" x="4706938" y="5126038"/>
          <p14:tracePt t="83318" x="4732338" y="5126038"/>
          <p14:tracePt t="83333" x="4783138" y="5126038"/>
          <p14:tracePt t="83350" x="4835525" y="5126038"/>
          <p14:tracePt t="83367" x="4894263" y="5126038"/>
          <p14:tracePt t="83384" x="4954588" y="5126038"/>
          <p14:tracePt t="83401" x="5022850" y="5126038"/>
          <p14:tracePt t="83417" x="5083175" y="5143500"/>
          <p14:tracePt t="83417" x="5108575" y="5143500"/>
          <p14:tracePt t="83434" x="5194300" y="5168900"/>
          <p14:tracePt t="83451" x="5254625" y="5178425"/>
          <p14:tracePt t="83468" x="5332413" y="5178425"/>
          <p14:tracePt t="83484" x="5383213" y="5178425"/>
          <p14:tracePt t="83501" x="5468938" y="5168900"/>
          <p14:tracePt t="83518" x="5537200" y="5168900"/>
          <p14:tracePt t="83535" x="5649913" y="5168900"/>
          <p14:tracePt t="83551" x="5743575" y="5168900"/>
          <p14:tracePt t="83568" x="5803900" y="5168900"/>
          <p14:tracePt t="83584" x="5864225" y="5178425"/>
          <p14:tracePt t="83584" x="5872163" y="5178425"/>
          <p14:tracePt t="83602" x="5889625" y="5186363"/>
          <p14:tracePt t="83618" x="5907088" y="5186363"/>
          <p14:tracePt t="83635" x="5932488" y="5186363"/>
          <p14:tracePt t="83652" x="5983288" y="5186363"/>
          <p14:tracePt t="83669" x="6035675" y="5194300"/>
          <p14:tracePt t="83685" x="6103938" y="5203825"/>
          <p14:tracePt t="83702" x="6146800" y="5203825"/>
          <p14:tracePt t="83719" x="6180138" y="5203825"/>
          <p14:tracePt t="83735" x="6207125" y="5203825"/>
          <p14:tracePt t="83752" x="6240463" y="5203825"/>
          <p14:tracePt t="83769" x="6343650" y="5203825"/>
          <p14:tracePt t="83786" x="6437313" y="5211763"/>
          <p14:tracePt t="83802" x="6507163" y="5221288"/>
          <p14:tracePt t="83820" x="6550025" y="5229225"/>
          <p14:tracePt t="83836" x="6565900" y="5229225"/>
          <p14:tracePt t="83853" x="6575425" y="5229225"/>
          <p14:tracePt t="83869" x="6592888" y="5229225"/>
          <p14:tracePt t="83886" x="6618288" y="5229225"/>
          <p14:tracePt t="83903" x="6669088" y="5221288"/>
          <p14:tracePt t="83920" x="6711950" y="5221288"/>
          <p14:tracePt t="83936" x="6737350" y="5221288"/>
          <p14:tracePt t="83936" x="6754813" y="5211763"/>
          <p14:tracePt t="83970" x="6764338" y="5211763"/>
          <p14:tracePt t="83971" x="6780213" y="5211763"/>
          <p14:tracePt t="83987" x="6797675" y="5211763"/>
          <p14:tracePt t="84003" x="6815138" y="5203825"/>
          <p14:tracePt t="84020" x="6858000" y="5203825"/>
          <p14:tracePt t="84037" x="6883400" y="5203825"/>
          <p14:tracePt t="84054" x="6900863" y="5194300"/>
          <p14:tracePt t="84071" x="6908800" y="5194300"/>
          <p14:tracePt t="84087" x="6918325" y="5194300"/>
          <p14:tracePt t="84104" x="6943725" y="5194300"/>
          <p14:tracePt t="84121" x="6969125" y="5194300"/>
          <p14:tracePt t="84121" x="6994525" y="5186363"/>
          <p14:tracePt t="84138" x="7011988" y="5186363"/>
          <p14:tracePt t="84154" x="7037388" y="5186363"/>
          <p14:tracePt t="84171" x="7064375" y="5178425"/>
          <p14:tracePt t="84188" x="7072313" y="5178425"/>
          <p14:tracePt t="84205" x="7123113" y="5178425"/>
          <p14:tracePt t="84221" x="7165975" y="5178425"/>
          <p14:tracePt t="84238" x="7218363" y="5178425"/>
          <p14:tracePt t="84255" x="7269163" y="5178425"/>
          <p14:tracePt t="84272" x="7294563" y="5178425"/>
          <p14:tracePt t="84288" x="7329488" y="5178425"/>
          <p14:tracePt t="84305" x="7372350" y="5160963"/>
          <p14:tracePt t="84323" x="7415213" y="5151438"/>
          <p14:tracePt t="84339" x="7432675" y="5151438"/>
          <p14:tracePt t="84356" x="7475538" y="5151438"/>
          <p14:tracePt t="84372" x="7500938" y="5151438"/>
          <p14:tracePt t="84389" x="7518400" y="5143500"/>
          <p14:tracePt t="84406" x="7561263" y="5143500"/>
          <p14:tracePt t="84423" x="7604125" y="5143500"/>
          <p14:tracePt t="84439" x="7672388" y="5143500"/>
          <p14:tracePt t="84456" x="7758113" y="5143500"/>
          <p14:tracePt t="84473" x="7793038" y="5143500"/>
          <p14:tracePt t="84473" x="7800975" y="5143500"/>
          <p14:tracePt t="84571" x="7793038" y="5151438"/>
          <p14:tracePt t="84578" x="7750175" y="5178425"/>
          <p14:tracePt t="84591" x="7680325" y="5203825"/>
          <p14:tracePt t="84607" x="7569200" y="5246688"/>
          <p14:tracePt t="84624" x="7432675" y="5280025"/>
          <p14:tracePt t="84640" x="7208838" y="5307013"/>
          <p14:tracePt t="84658" x="6823075" y="5340350"/>
          <p14:tracePt t="84674" x="6403975" y="5357813"/>
          <p14:tracePt t="84691" x="6069013" y="5392738"/>
          <p14:tracePt t="84708" x="5529263" y="5494338"/>
          <p14:tracePt t="84724" x="5135563" y="5589588"/>
          <p14:tracePt t="84741" x="4706938" y="5708650"/>
          <p14:tracePt t="84758" x="4397375" y="5786438"/>
          <p14:tracePt t="84775" x="3994150" y="5889625"/>
          <p14:tracePt t="84791" x="3736975" y="5949950"/>
          <p14:tracePt t="84808" x="3429000" y="6018213"/>
          <p14:tracePt t="84825" x="3189288" y="6069013"/>
          <p14:tracePt t="84825" x="3111500" y="6086475"/>
          <p14:tracePt t="84842" x="2879725" y="6137275"/>
          <p14:tracePt t="84858" x="2708275" y="6172200"/>
          <p14:tracePt t="84875" x="2511425" y="6223000"/>
          <p14:tracePt t="84892" x="2306638" y="6257925"/>
          <p14:tracePt t="84909" x="2108200" y="6292850"/>
          <p14:tracePt t="84925" x="1835150" y="6318250"/>
          <p14:tracePt t="84942" x="1671638" y="6326188"/>
          <p14:tracePt t="84959" x="1560513" y="6335713"/>
          <p14:tracePt t="84976" x="1517650" y="6343650"/>
          <p14:tracePt t="84992" x="1482725" y="6343650"/>
          <p14:tracePt t="85009" x="1474788" y="6351588"/>
          <p14:tracePt t="85026" x="1465263" y="6351588"/>
          <p14:tracePt t="85098" x="1465263" y="6343650"/>
          <p14:tracePt t="85114" x="1457325" y="6335713"/>
          <p14:tracePt t="85127" x="1449388" y="6326188"/>
          <p14:tracePt t="85143" x="1439863" y="6308725"/>
          <p14:tracePt t="85160" x="1431925" y="6292850"/>
          <p14:tracePt t="85176" x="1422400" y="6275388"/>
          <p14:tracePt t="85176" x="1422400" y="6265863"/>
          <p14:tracePt t="85194" x="1414463" y="6249988"/>
          <p14:tracePt t="85210" x="1406525" y="6240463"/>
          <p14:tracePt t="85506" x="1406525" y="6232525"/>
          <p14:tracePt t="85522" x="1406525" y="6223000"/>
          <p14:tracePt t="85530" x="1406525" y="6189663"/>
          <p14:tracePt t="85563" x="1414463" y="6172200"/>
          <p14:tracePt t="85579" x="1431925" y="6146800"/>
          <p14:tracePt t="85596" x="1431925" y="6121400"/>
          <p14:tracePt t="85613" x="1449388" y="6103938"/>
          <p14:tracePt t="85629" x="1457325" y="6078538"/>
          <p14:tracePt t="85646" x="1465263" y="6061075"/>
          <p14:tracePt t="85662" x="1465263" y="6051550"/>
          <p14:tracePt t="85679" x="1474788" y="6035675"/>
          <p14:tracePt t="85696" x="1482725" y="6026150"/>
          <p14:tracePt t="85713" x="1492250" y="6000750"/>
          <p14:tracePt t="85747" x="1500188" y="5983288"/>
          <p14:tracePt t="85747" x="1508125" y="5975350"/>
          <p14:tracePt t="85763" x="1517650" y="5957888"/>
          <p14:tracePt t="85780" x="1517650" y="5940425"/>
          <p14:tracePt t="85797" x="1535113" y="5932488"/>
          <p14:tracePt t="85813" x="1550988" y="5915025"/>
          <p14:tracePt t="85830" x="1560513" y="5897563"/>
          <p14:tracePt t="85847" x="1577975" y="5889625"/>
          <p14:tracePt t="85864" x="1603375" y="5880100"/>
          <p14:tracePt t="85880" x="1620838" y="5880100"/>
          <p14:tracePt t="85897" x="1663700" y="5872163"/>
          <p14:tracePt t="85914" x="1714500" y="5872163"/>
          <p14:tracePt t="85931" x="1782763" y="5872163"/>
          <p14:tracePt t="85947" x="1878013" y="5872163"/>
          <p14:tracePt t="85964" x="1936750" y="5880100"/>
          <p14:tracePt t="85981" x="2006600" y="5889625"/>
          <p14:tracePt t="85998" x="2057400" y="5889625"/>
          <p14:tracePt t="86015" x="2082800" y="5889625"/>
          <p14:tracePt t="86031" x="2135188" y="5889625"/>
          <p14:tracePt t="86048" x="2178050" y="5889625"/>
          <p14:tracePt t="86065" x="2220913" y="5889625"/>
          <p14:tracePt t="86065" x="2254250" y="5889625"/>
          <p14:tracePt t="86082" x="2306638" y="5889625"/>
          <p14:tracePt t="86098" x="2365375" y="5889625"/>
          <p14:tracePt t="86115" x="2417763" y="5889625"/>
          <p14:tracePt t="86132" x="2511425" y="5889625"/>
          <p14:tracePt t="86149" x="2579688" y="5889625"/>
          <p14:tracePt t="86165" x="2665413" y="5889625"/>
          <p14:tracePt t="86182" x="2743200" y="5880100"/>
          <p14:tracePt t="86199" x="2836863" y="5872163"/>
          <p14:tracePt t="86216" x="2914650" y="5864225"/>
          <p14:tracePt t="86232" x="3000375" y="5846763"/>
          <p14:tracePt t="86249" x="3078163" y="5837238"/>
          <p14:tracePt t="86266" x="3222625" y="5821363"/>
          <p14:tracePt t="86283" x="3335338" y="5811838"/>
          <p14:tracePt t="86299" x="3479800" y="5811838"/>
          <p14:tracePt t="86316" x="3635375" y="5811838"/>
          <p14:tracePt t="86333" x="3797300" y="5794375"/>
          <p14:tracePt t="86350" x="3900488" y="5778500"/>
          <p14:tracePt t="86367" x="3968750" y="5751513"/>
          <p14:tracePt t="86383" x="4011613" y="5735638"/>
          <p14:tracePt t="86400" x="4029075" y="5718175"/>
          <p14:tracePt t="86416" x="4037013" y="5718175"/>
          <p14:tracePt t="86434" x="4054475" y="5718175"/>
          <p14:tracePt t="86450" x="4064000" y="5718175"/>
          <p14:tracePt t="86467" x="4097338" y="5718175"/>
          <p14:tracePt t="86484" x="4132263" y="5718175"/>
          <p14:tracePt t="86501" x="4175125" y="5718175"/>
          <p14:tracePt t="86517" x="4208463" y="5726113"/>
          <p14:tracePt t="86534" x="4251325" y="5726113"/>
          <p14:tracePt t="86551" x="4260850" y="5726113"/>
          <p14:tracePt t="87018" x="4260850" y="5735638"/>
          <p14:tracePt t="87090" x="4260850" y="5743575"/>
          <p14:tracePt t="87098" x="4268788" y="5743575"/>
          <p14:tracePt t="87104" x="4294188" y="5743575"/>
          <p14:tracePt t="87121" x="4321175" y="5751513"/>
          <p14:tracePt t="87121" x="4337050" y="5751513"/>
          <p14:tracePt t="87138" x="4371975" y="5751513"/>
          <p14:tracePt t="87154" x="4389438" y="5751513"/>
          <p14:tracePt t="87172" x="4422775" y="5751513"/>
          <p14:tracePt t="87187" x="4475163" y="5751513"/>
          <p14:tracePt t="87205" x="4578350" y="5751513"/>
          <p14:tracePt t="87221" x="4679950" y="5751513"/>
          <p14:tracePt t="87238" x="4757738" y="5743575"/>
          <p14:tracePt t="87254" x="4808538" y="5735638"/>
          <p14:tracePt t="87271" x="4826000" y="5735638"/>
          <p14:tracePt t="87288" x="4835525" y="5726113"/>
          <p14:tracePt t="87305" x="4868863" y="5726113"/>
          <p14:tracePt t="87321" x="4954588" y="5735638"/>
          <p14:tracePt t="87339" x="5075238" y="5768975"/>
          <p14:tracePt t="87355" x="5151438" y="5794375"/>
          <p14:tracePt t="87372" x="5194300" y="5794375"/>
          <p14:tracePt t="87442" x="5194300" y="5803900"/>
          <p14:tracePt t="87450" x="5194300" y="5811838"/>
          <p14:tracePt t="87456" x="5194300" y="5846763"/>
          <p14:tracePt t="87472" x="5194300" y="5889625"/>
          <p14:tracePt t="87489" x="5194300" y="5949950"/>
          <p14:tracePt t="87506" x="5194300" y="5965825"/>
          <p14:tracePt t="87523" x="5194300" y="5975350"/>
          <p14:tracePt t="87539" x="5178425" y="5975350"/>
          <p14:tracePt t="87556" x="5160963" y="5975350"/>
          <p14:tracePt t="87573" x="5075238" y="5975350"/>
          <p14:tracePt t="87590" x="4979988" y="5940425"/>
          <p14:tracePt t="87606" x="4878388" y="5897563"/>
          <p14:tracePt t="87623" x="4808538" y="5872163"/>
          <p14:tracePt t="87640" x="4757738" y="5829300"/>
          <p14:tracePt t="87657" x="4740275" y="5794375"/>
          <p14:tracePt t="87657" x="4740275" y="5778500"/>
          <p14:tracePt t="87674" x="4740275" y="5735638"/>
          <p14:tracePt t="87690" x="4749800" y="5708650"/>
          <p14:tracePt t="87707" x="4757738" y="5675313"/>
          <p14:tracePt t="87724" x="4775200" y="5649913"/>
          <p14:tracePt t="87741" x="4783138" y="5622925"/>
          <p14:tracePt t="87757" x="4792663" y="5607050"/>
          <p14:tracePt t="87774" x="4808538" y="5589588"/>
          <p14:tracePt t="87790" x="4835525" y="5580063"/>
          <p14:tracePt t="87808" x="4878388" y="5564188"/>
          <p14:tracePt t="87824" x="4937125" y="5554663"/>
          <p14:tracePt t="87841" x="5075238" y="5537200"/>
          <p14:tracePt t="87858" x="5186363" y="5529263"/>
          <p14:tracePt t="87875" x="5297488" y="5511800"/>
          <p14:tracePt t="87891" x="5443538" y="5494338"/>
          <p14:tracePt t="87908" x="5521325" y="5478463"/>
          <p14:tracePt t="87925" x="5614988" y="5451475"/>
          <p14:tracePt t="87942" x="5700713" y="5443538"/>
          <p14:tracePt t="87958" x="5778500" y="5443538"/>
          <p14:tracePt t="87975" x="5829300" y="5443538"/>
          <p14:tracePt t="87992" x="5880100" y="5443538"/>
          <p14:tracePt t="88009" x="5915025" y="5443538"/>
          <p14:tracePt t="88025" x="6043613" y="5503863"/>
          <p14:tracePt t="88042" x="6164263" y="5554663"/>
          <p14:tracePt t="88059" x="6300788" y="5649913"/>
          <p14:tracePt t="88075" x="6411913" y="5735638"/>
          <p14:tracePt t="88092" x="6472238" y="5821363"/>
          <p14:tracePt t="88109" x="6497638" y="5864225"/>
          <p14:tracePt t="88126" x="6497638" y="5889625"/>
          <p14:tracePt t="88142" x="6489700" y="5915025"/>
          <p14:tracePt t="88160" x="6464300" y="5949950"/>
          <p14:tracePt t="88176" x="6429375" y="5975350"/>
          <p14:tracePt t="88193" x="6283325" y="6026150"/>
          <p14:tracePt t="88210" x="6146800" y="6043613"/>
          <p14:tracePt t="88227" x="5949950" y="6043613"/>
          <p14:tracePt t="88243" x="5700713" y="6043613"/>
          <p14:tracePt t="88260" x="5511800" y="6008688"/>
          <p14:tracePt t="88276" x="5349875" y="5965825"/>
          <p14:tracePt t="88294" x="5254625" y="5915025"/>
          <p14:tracePt t="88310" x="5203825" y="5854700"/>
          <p14:tracePt t="88327" x="5168900" y="5794375"/>
          <p14:tracePt t="88344" x="5160963" y="5708650"/>
          <p14:tracePt t="88360" x="5143500" y="5622925"/>
          <p14:tracePt t="88360" x="5143500" y="5572125"/>
          <p14:tracePt t="88378" x="5143500" y="5478463"/>
          <p14:tracePt t="88394" x="5160963" y="5400675"/>
          <p14:tracePt t="88411" x="5186363" y="5349875"/>
          <p14:tracePt t="88427" x="5211763" y="5314950"/>
          <p14:tracePt t="88444" x="5246688" y="5289550"/>
          <p14:tracePt t="88461" x="5297488" y="5272088"/>
          <p14:tracePt t="88478" x="5383213" y="5254625"/>
          <p14:tracePt t="88494" x="5478463" y="5254625"/>
          <p14:tracePt t="88512" x="5614988" y="5254625"/>
          <p14:tracePt t="88528" x="5718175" y="5272088"/>
          <p14:tracePt t="88545" x="5846763" y="5289550"/>
          <p14:tracePt t="88562" x="6026150" y="5322888"/>
          <p14:tracePt t="88578" x="6086475" y="5357813"/>
          <p14:tracePt t="88595" x="6129338" y="5375275"/>
          <p14:tracePt t="88612" x="6197600" y="5400675"/>
          <p14:tracePt t="88628" x="6257925" y="5461000"/>
          <p14:tracePt t="88645" x="6335713" y="5521325"/>
          <p14:tracePt t="88662" x="6386513" y="5589588"/>
          <p14:tracePt t="88679" x="6421438" y="5614988"/>
          <p14:tracePt t="88696" x="6437313" y="5649913"/>
          <p14:tracePt t="88712" x="6437313" y="5683250"/>
          <p14:tracePt t="88729" x="6421438" y="5726113"/>
          <p14:tracePt t="88746" x="6394450" y="5751513"/>
          <p14:tracePt t="88763" x="6300788" y="5803900"/>
          <p14:tracePt t="88779" x="6189663" y="5837238"/>
          <p14:tracePt t="88796" x="6026150" y="5872163"/>
          <p14:tracePt t="88813" x="5889625" y="5880100"/>
          <p14:tracePt t="88830" x="5751513" y="5880100"/>
          <p14:tracePt t="88846" x="5700713" y="5880100"/>
          <p14:tracePt t="88863" x="5675313" y="5880100"/>
          <p14:tracePt t="89490" x="5649913" y="5864225"/>
          <p14:tracePt t="89492" x="5580063" y="5821363"/>
          <p14:tracePt t="89500" x="5443538" y="5726113"/>
          <p14:tracePt t="89517" x="5272088" y="5607050"/>
          <p14:tracePt t="89534" x="5032375" y="5408613"/>
          <p14:tracePt t="89550" x="4835525" y="5221288"/>
          <p14:tracePt t="89567" x="4629150" y="5032375"/>
          <p14:tracePt t="89584" x="4483100" y="4894263"/>
          <p14:tracePt t="89601" x="4354513" y="4792663"/>
          <p14:tracePt t="89617" x="4235450" y="4722813"/>
          <p14:tracePt t="89634" x="4200525" y="4689475"/>
          <p14:tracePt t="89651" x="4183063" y="4672013"/>
          <p14:tracePt t="89668" x="4165600" y="4646613"/>
          <p14:tracePt t="89684" x="4149725" y="4621213"/>
          <p14:tracePt t="89701" x="4149725" y="4578350"/>
          <p14:tracePt t="89718" x="4157663" y="4551363"/>
          <p14:tracePt t="89735" x="4165600" y="4543425"/>
          <p14:tracePt t="89786" x="4157663" y="4543425"/>
          <p14:tracePt t="89793" x="4140200" y="4543425"/>
          <p14:tracePt t="89802" x="4079875" y="4578350"/>
          <p14:tracePt t="89819" x="4029075" y="4594225"/>
          <p14:tracePt t="89835" x="3951288" y="4611688"/>
          <p14:tracePt t="89852" x="3892550" y="4621213"/>
          <p14:tracePt t="89868" x="3832225" y="4621213"/>
          <p14:tracePt t="89885" x="3789363" y="4621213"/>
          <p14:tracePt t="89902" x="3754438" y="4611688"/>
          <p14:tracePt t="89919" x="3711575" y="4611688"/>
          <p14:tracePt t="89935" x="3651250" y="4594225"/>
          <p14:tracePt t="89953" x="3565525" y="4586288"/>
          <p14:tracePt t="89969" x="3471863" y="4586288"/>
          <p14:tracePt t="89986" x="3429000" y="4578350"/>
          <p14:tracePt t="90003" x="3411538" y="4578350"/>
          <p14:tracePt t="90019" x="3403600" y="4578350"/>
          <p14:tracePt t="90058" x="3403600" y="4568825"/>
          <p14:tracePt t="90074" x="3403600" y="4560888"/>
          <p14:tracePt t="90090" x="3403600" y="4551363"/>
          <p14:tracePt t="90170" x="3403600" y="4543425"/>
          <p14:tracePt t="90202" x="3403600" y="4535488"/>
          <p14:tracePt t="90210" x="3411538" y="4525963"/>
          <p14:tracePt t="90210" x="3429000" y="4518025"/>
          <p14:tracePt t="90226" x="3429000" y="4508500"/>
          <p14:tracePt t="90237" x="3446463" y="4500563"/>
          <p14:tracePt t="90254" x="3454400" y="4492625"/>
          <p14:tracePt t="90271" x="3471863" y="4475163"/>
          <p14:tracePt t="90287" x="3506788" y="4465638"/>
          <p14:tracePt t="90304" x="3540125" y="4457700"/>
          <p14:tracePt t="90304" x="3565525" y="4449763"/>
          <p14:tracePt t="90322" x="3617913" y="4449763"/>
          <p14:tracePt t="90338" x="3660775" y="4440238"/>
          <p14:tracePt t="90355" x="3721100" y="4432300"/>
          <p14:tracePt t="90371" x="3797300" y="4432300"/>
          <p14:tracePt t="90388" x="3883025" y="4432300"/>
          <p14:tracePt t="90405" x="3968750" y="4440238"/>
          <p14:tracePt t="90422" x="4046538" y="4457700"/>
          <p14:tracePt t="90438" x="4140200" y="4475163"/>
          <p14:tracePt t="90455" x="4200525" y="4475163"/>
          <p14:tracePt t="90472" x="4311650" y="4483100"/>
          <p14:tracePt t="90489" x="4432300" y="4492625"/>
          <p14:tracePt t="90505" x="4689475" y="4543425"/>
          <p14:tracePt t="90523" x="4860925" y="4568825"/>
          <p14:tracePt t="90539" x="5040313" y="4594225"/>
          <p14:tracePt t="90556" x="5126038" y="4603750"/>
          <p14:tracePt t="90572" x="5160963" y="4603750"/>
          <p14:tracePt t="90589" x="5186363" y="4603750"/>
          <p14:tracePt t="90606" x="5203825" y="4611688"/>
          <p14:tracePt t="90623" x="5254625" y="4629150"/>
          <p14:tracePt t="90639" x="5314950" y="4629150"/>
          <p14:tracePt t="90656" x="5408613" y="4629150"/>
          <p14:tracePt t="90673" x="5486400" y="4629150"/>
          <p14:tracePt t="90690" x="5503863" y="4629150"/>
          <p14:tracePt t="90707" x="5521325" y="4629150"/>
          <p14:tracePt t="90723" x="5537200" y="4629150"/>
          <p14:tracePt t="90740" x="5564188" y="4629150"/>
          <p14:tracePt t="90757" x="5589588" y="4629150"/>
          <p14:tracePt t="90774" x="5614988" y="4621213"/>
          <p14:tracePt t="90790" x="5640388" y="4621213"/>
          <p14:tracePt t="90807" x="5649913" y="4621213"/>
          <p14:tracePt t="91050" x="5657850" y="4611688"/>
          <p14:tracePt t="91054" x="5665788" y="4611688"/>
          <p14:tracePt t="91059" x="5675313" y="4603750"/>
          <p14:tracePt t="91075" x="5683250" y="4603750"/>
          <p14:tracePt t="91093" x="5700713" y="4594225"/>
          <p14:tracePt t="91109" x="5743575" y="4586288"/>
          <p14:tracePt t="91143" x="5778500" y="4586288"/>
          <p14:tracePt t="91160" x="5821363" y="4586288"/>
          <p14:tracePt t="91176" x="5880100" y="4578350"/>
          <p14:tracePt t="91193" x="5975350" y="4568825"/>
          <p14:tracePt t="91210" x="6043613" y="4560888"/>
          <p14:tracePt t="91226" x="6094413" y="4551363"/>
          <p14:tracePt t="91243" x="6111875" y="4551363"/>
          <p14:tracePt t="91260" x="6121400" y="4551363"/>
          <p14:tracePt t="91370" x="6111875" y="4551363"/>
          <p14:tracePt t="91374" x="6035675" y="4551363"/>
          <p14:tracePt t="91394" x="5949950" y="4560888"/>
          <p14:tracePt t="91411" x="5821363" y="4560888"/>
          <p14:tracePt t="91428" x="5632450" y="4578350"/>
          <p14:tracePt t="91445" x="5443538" y="4594225"/>
          <p14:tracePt t="91461" x="5151438" y="4637088"/>
          <p14:tracePt t="91478" x="4835525" y="4679950"/>
          <p14:tracePt t="91494" x="4535488" y="4749800"/>
          <p14:tracePt t="91511" x="4337050" y="4792663"/>
          <p14:tracePt t="91527" x="4140200" y="4826000"/>
          <p14:tracePt t="91545" x="3935413" y="4860925"/>
          <p14:tracePt t="91561" x="3592513" y="4911725"/>
          <p14:tracePt t="91578" x="3386138" y="4946650"/>
          <p14:tracePt t="91595" x="3136900" y="4979988"/>
          <p14:tracePt t="91612" x="2922588" y="5014913"/>
          <p14:tracePt t="91628" x="2735263" y="5040313"/>
          <p14:tracePt t="91645" x="2520950" y="5065713"/>
          <p14:tracePt t="91662" x="2322513" y="5100638"/>
          <p14:tracePt t="91678" x="2135188" y="5118100"/>
          <p14:tracePt t="91695" x="2014538" y="5126038"/>
          <p14:tracePt t="91712" x="1928813" y="5135563"/>
          <p14:tracePt t="91729" x="1885950" y="5135563"/>
          <p14:tracePt t="91745" x="1878013" y="5135563"/>
          <p14:tracePt t="91762" x="1868488" y="5135563"/>
          <p14:tracePt t="91779" x="1851025" y="5135563"/>
          <p14:tracePt t="91796" x="1765300" y="5135563"/>
          <p14:tracePt t="91812" x="1636713" y="5135563"/>
          <p14:tracePt t="91829" x="1431925" y="5151438"/>
          <p14:tracePt t="91846" x="1243013" y="5168900"/>
          <p14:tracePt t="91863" x="1114425" y="5178425"/>
          <p14:tracePt t="91879" x="1071563" y="5178425"/>
          <p14:tracePt t="91929" x="1071563" y="5168900"/>
          <p14:tracePt t="91937" x="1079500" y="5151438"/>
          <p14:tracePt t="91948" x="1079500" y="5135563"/>
          <p14:tracePt t="91963" x="1089025" y="5126038"/>
          <p14:tracePt t="91980" x="1089025" y="5118100"/>
          <p14:tracePt t="92106" x="1096963" y="5118100"/>
          <p14:tracePt t="92114" x="1106488" y="5118100"/>
          <p14:tracePt t="92115" x="1106488" y="5108575"/>
          <p14:tracePt t="92131" x="1131888" y="5100638"/>
          <p14:tracePt t="92148" x="1182688" y="5092700"/>
          <p14:tracePt t="92164" x="1235075" y="5083175"/>
          <p14:tracePt t="92181" x="1293813" y="5083175"/>
          <p14:tracePt t="92198" x="1346200" y="5075238"/>
          <p14:tracePt t="92215" x="1379538" y="5075238"/>
          <p14:tracePt t="92231" x="1422400" y="5075238"/>
          <p14:tracePt t="92249" x="1492250" y="5075238"/>
          <p14:tracePt t="92265" x="1671638" y="5075238"/>
          <p14:tracePt t="92282" x="1851025" y="5075238"/>
          <p14:tracePt t="92298" x="2057400" y="5083175"/>
          <p14:tracePt t="92315" x="2236788" y="5083175"/>
          <p14:tracePt t="92332" x="2408238" y="5083175"/>
          <p14:tracePt t="92349" x="2520950" y="5083175"/>
          <p14:tracePt t="92366" x="2597150" y="5065713"/>
          <p14:tracePt t="92382" x="2649538" y="5057775"/>
          <p14:tracePt t="92399" x="2700338" y="5057775"/>
          <p14:tracePt t="92416" x="2751138" y="5057775"/>
          <p14:tracePt t="92433" x="2846388" y="5057775"/>
          <p14:tracePt t="92449" x="3043238" y="5057775"/>
          <p14:tracePt t="92466" x="3171825" y="5057775"/>
          <p14:tracePt t="92483" x="3282950" y="5057775"/>
          <p14:tracePt t="92500" x="3378200" y="5040313"/>
          <p14:tracePt t="92516" x="3421063" y="5032375"/>
          <p14:tracePt t="92533" x="3446463" y="5022850"/>
          <p14:tracePt t="92550" x="3463925" y="5022850"/>
          <p14:tracePt t="92649" x="3454400" y="5022850"/>
          <p14:tracePt t="92651" x="3436938" y="5022850"/>
          <p14:tracePt t="92667" x="3386138" y="5022850"/>
          <p14:tracePt t="92684" x="3343275" y="5022850"/>
          <p14:tracePt t="92700" x="3282950" y="5022850"/>
          <p14:tracePt t="92717" x="3128963" y="5022850"/>
          <p14:tracePt t="92734" x="2957513" y="5022850"/>
          <p14:tracePt t="92751" x="2640013" y="5014913"/>
          <p14:tracePt t="92767" x="2332038" y="5014913"/>
          <p14:tracePt t="92784" x="1963738" y="4997450"/>
          <p14:tracePt t="92801" x="1406525" y="4997450"/>
          <p14:tracePt t="92818" x="1208088" y="4997450"/>
          <p14:tracePt t="92834" x="1149350" y="4997450"/>
          <p14:tracePt t="92851" x="1131888" y="4997450"/>
          <p14:tracePt t="92905" x="1122363" y="4997450"/>
          <p14:tracePt t="93162" x="1131888" y="5006975"/>
          <p14:tracePt t="93178" x="1139825" y="5006975"/>
          <p14:tracePt t="93185" x="1250950" y="5022850"/>
          <p14:tracePt t="93204" x="1371600" y="5040313"/>
          <p14:tracePt t="93220" x="1525588" y="5065713"/>
          <p14:tracePt t="93237" x="1620838" y="5075238"/>
          <p14:tracePt t="93254" x="1706563" y="5075238"/>
          <p14:tracePt t="93271" x="1757363" y="5075238"/>
          <p14:tracePt t="93287" x="1817688" y="5075238"/>
          <p14:tracePt t="93304" x="1893888" y="5075238"/>
          <p14:tracePt t="93321" x="1997075" y="5075238"/>
          <p14:tracePt t="93337" x="2211388" y="5100638"/>
          <p14:tracePt t="93355" x="2322513" y="5118100"/>
          <p14:tracePt t="93371" x="2374900" y="5118100"/>
          <p14:tracePt t="93966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684213" y="188913"/>
            <a:ext cx="6983412" cy="648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 MOV   R7</a:t>
            </a:r>
            <a:r>
              <a:rPr lang="zh-CN" altLang="en-US" sz="2400" b="1"/>
              <a:t>，</a:t>
            </a:r>
            <a:r>
              <a:rPr lang="en-US" altLang="zh-CN" sz="2400" b="1"/>
              <a:t>#0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MOV  DPTR </a:t>
            </a:r>
            <a:r>
              <a:rPr lang="zh-CN" altLang="en-US" sz="2400" b="1"/>
              <a:t>，</a:t>
            </a:r>
            <a:r>
              <a:rPr lang="en-US" altLang="zh-CN" sz="2400" b="1"/>
              <a:t>#TAB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MOV </a:t>
            </a:r>
            <a:r>
              <a:rPr lang="en-US" altLang="zh-CN" sz="2400" b="1">
                <a:solidFill>
                  <a:srgbClr val="CC00CC"/>
                </a:solidFill>
              </a:rPr>
              <a:t> P3</a:t>
            </a:r>
            <a:r>
              <a:rPr lang="zh-CN" altLang="en-US" sz="2400" b="1"/>
              <a:t>，</a:t>
            </a:r>
            <a:r>
              <a:rPr lang="en-US" altLang="zh-CN" sz="2400" b="1"/>
              <a:t>#04H      </a:t>
            </a:r>
            <a:r>
              <a:rPr lang="zh-CN" altLang="en-US" sz="2400" b="1"/>
              <a:t>； 或</a:t>
            </a:r>
            <a:r>
              <a:rPr lang="en-US" altLang="zh-CN" sz="2400" b="1"/>
              <a:t>SETB P3.2</a:t>
            </a:r>
            <a:r>
              <a:rPr lang="zh-CN" altLang="en-US" sz="2400" b="1"/>
              <a:t>（</a:t>
            </a:r>
            <a:r>
              <a:rPr lang="zh-CN" altLang="en-US" sz="2400" b="1">
                <a:solidFill>
                  <a:srgbClr val="CC00CC"/>
                </a:solidFill>
              </a:rPr>
              <a:t>选位</a:t>
            </a:r>
            <a:r>
              <a:rPr lang="zh-CN" altLang="en-US" sz="2400" b="1"/>
              <a:t>）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L1:   MOV  A,R7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MOVC  A,@A+DPTR ; </a:t>
            </a:r>
            <a:r>
              <a:rPr lang="zh-CN" altLang="en-US" sz="2400" b="1">
                <a:solidFill>
                  <a:srgbClr val="0610D8"/>
                </a:solidFill>
              </a:rPr>
              <a:t>查表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        </a:t>
            </a:r>
            <a:r>
              <a:rPr lang="en-US" altLang="zh-CN" sz="2400" b="1"/>
              <a:t>MOV  </a:t>
            </a:r>
            <a:r>
              <a:rPr lang="en-US" altLang="zh-CN" sz="2400" b="1">
                <a:solidFill>
                  <a:srgbClr val="CC00CC"/>
                </a:solidFill>
              </a:rPr>
              <a:t>P1</a:t>
            </a:r>
            <a:r>
              <a:rPr lang="en-US" altLang="zh-CN" sz="2400" b="1"/>
              <a:t>,A                  ;</a:t>
            </a:r>
            <a:r>
              <a:rPr lang="zh-CN" altLang="en-US" sz="2400" b="1">
                <a:solidFill>
                  <a:srgbClr val="CC00CC"/>
                </a:solidFill>
              </a:rPr>
              <a:t>字形码</a:t>
            </a:r>
            <a:r>
              <a:rPr lang="zh-CN" altLang="en-US" sz="2400" b="1"/>
              <a:t>送</a:t>
            </a:r>
            <a:r>
              <a:rPr lang="en-US" altLang="zh-CN" sz="2400" b="1"/>
              <a:t>P1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ACALL  DELAY10ms  </a:t>
            </a:r>
            <a:r>
              <a:rPr lang="zh-CN" altLang="en-US" sz="2400" b="1"/>
              <a:t>；延时一段时间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        </a:t>
            </a:r>
            <a:r>
              <a:rPr lang="en-US" altLang="zh-CN" sz="2400" b="1"/>
              <a:t>INC  R7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CJNE  R7, #4, L1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MOV  R7,#0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AJMP  L1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TAB: 3FH, 06H, 5BH, 4FH   </a:t>
            </a:r>
            <a:r>
              <a:rPr lang="zh-CN" altLang="en-US" sz="2400" b="1"/>
              <a:t>；</a:t>
            </a:r>
            <a:r>
              <a:rPr lang="en-US" altLang="zh-CN" sz="2400" b="1"/>
              <a:t>0~3</a:t>
            </a:r>
            <a:r>
              <a:rPr lang="zh-CN" altLang="en-US" sz="2400" b="1"/>
              <a:t>的</a:t>
            </a:r>
            <a:r>
              <a:rPr lang="zh-CN" altLang="en-US" sz="2400" b="1">
                <a:solidFill>
                  <a:srgbClr val="0610D8"/>
                </a:solidFill>
              </a:rPr>
              <a:t>字形码表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62"/>
    </mc:Choice>
    <mc:Fallback>
      <p:transition spd="slow" advTm="93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08" x="2811463" y="5108575"/>
          <p14:tracePt t="2410" x="2836863" y="5092700"/>
          <p14:tracePt t="2424" x="2974975" y="4997450"/>
          <p14:tracePt t="2440" x="3051175" y="4937125"/>
          <p14:tracePt t="2457" x="3121025" y="4860925"/>
          <p14:tracePt t="2474" x="3179763" y="4808538"/>
          <p14:tracePt t="2490" x="3222625" y="4757738"/>
          <p14:tracePt t="2507" x="3257550" y="4706938"/>
          <p14:tracePt t="2524" x="3292475" y="4664075"/>
          <p14:tracePt t="2540" x="3317875" y="4621213"/>
          <p14:tracePt t="2557" x="3335338" y="4586288"/>
          <p14:tracePt t="2576" x="3351213" y="4535488"/>
          <p14:tracePt t="2592" x="3378200" y="4475163"/>
          <p14:tracePt t="2592" x="3394075" y="4440238"/>
          <p14:tracePt t="2608" x="3421063" y="4371975"/>
          <p14:tracePt t="2624" x="3454400" y="4268788"/>
          <p14:tracePt t="2641" x="3479800" y="4165600"/>
          <p14:tracePt t="2658" x="3514725" y="4054475"/>
          <p14:tracePt t="2675" x="3532188" y="3925888"/>
          <p14:tracePt t="2691" x="3549650" y="3806825"/>
          <p14:tracePt t="2708" x="3565525" y="3686175"/>
          <p14:tracePt t="2725" x="3582988" y="3540125"/>
          <p14:tracePt t="2742" x="3592513" y="3421063"/>
          <p14:tracePt t="2758" x="3600450" y="3292475"/>
          <p14:tracePt t="2758" x="3600450" y="3240088"/>
          <p14:tracePt t="2776" x="3608388" y="3103563"/>
          <p14:tracePt t="2792" x="3608388" y="2992438"/>
          <p14:tracePt t="2809" x="3608388" y="2897188"/>
          <p14:tracePt t="2825" x="3608388" y="2786063"/>
          <p14:tracePt t="2843" x="3592513" y="2682875"/>
          <p14:tracePt t="2859" x="3557588" y="2536825"/>
          <p14:tracePt t="2876" x="3489325" y="2408238"/>
          <p14:tracePt t="2892" x="3421063" y="2289175"/>
          <p14:tracePt t="2909" x="3343275" y="2193925"/>
          <p14:tracePt t="2926" x="3240088" y="2082800"/>
          <p14:tracePt t="2943" x="3154363" y="1997075"/>
          <p14:tracePt t="2960" x="3051175" y="1878013"/>
          <p14:tracePt t="2976" x="2992438" y="1800225"/>
          <p14:tracePt t="2993" x="2914650" y="1706563"/>
          <p14:tracePt t="3010" x="2846388" y="1628775"/>
          <p14:tracePt t="3027" x="2768600" y="1568450"/>
          <p14:tracePt t="3043" x="2735263" y="1543050"/>
          <p14:tracePt t="3060" x="2708275" y="1543050"/>
          <p14:tracePt t="3077" x="2692400" y="1543050"/>
          <p14:tracePt t="3094" x="2674938" y="1550988"/>
          <p14:tracePt t="3110" x="2632075" y="1577975"/>
          <p14:tracePt t="3127" x="2579688" y="1628775"/>
          <p14:tracePt t="3144" x="2478088" y="1739900"/>
          <p14:tracePt t="3161" x="2400300" y="1843088"/>
          <p14:tracePt t="3177" x="2322513" y="1936750"/>
          <p14:tracePt t="3194" x="2246313" y="2065338"/>
          <p14:tracePt t="3211" x="2168525" y="2193925"/>
          <p14:tracePt t="3228" x="2082800" y="2332038"/>
          <p14:tracePt t="3244" x="2022475" y="2443163"/>
          <p14:tracePt t="3261" x="1954213" y="2597150"/>
          <p14:tracePt t="3278" x="1878013" y="2786063"/>
          <p14:tracePt t="3295" x="1835150" y="2965450"/>
          <p14:tracePt t="3312" x="1782763" y="3275013"/>
          <p14:tracePt t="3328" x="1774825" y="3463925"/>
          <p14:tracePt t="3345" x="1774825" y="3686175"/>
          <p14:tracePt t="3362" x="1792288" y="3883025"/>
          <p14:tracePt t="3379" x="1835150" y="4132263"/>
          <p14:tracePt t="3395" x="1893888" y="4371975"/>
          <p14:tracePt t="3412" x="1963738" y="4594225"/>
          <p14:tracePt t="3429" x="2100263" y="4929188"/>
          <p14:tracePt t="3446" x="2254250" y="5186363"/>
          <p14:tracePt t="3462" x="2503488" y="5494338"/>
          <p14:tracePt t="3479" x="2743200" y="5708650"/>
          <p14:tracePt t="3496" x="3163888" y="6018213"/>
          <p14:tracePt t="3513" x="3394075" y="6146800"/>
          <p14:tracePt t="3529" x="3678238" y="6265863"/>
          <p14:tracePt t="3546" x="3917950" y="6369050"/>
          <p14:tracePt t="3563" x="4286250" y="6515100"/>
          <p14:tracePt t="3580" x="4551363" y="6575425"/>
          <p14:tracePt t="3596" x="4835525" y="6618288"/>
          <p14:tracePt t="3613" x="5075238" y="6618288"/>
          <p14:tracePt t="3630" x="5307013" y="6618288"/>
          <p14:tracePt t="3646" x="5580063" y="6575425"/>
          <p14:tracePt t="3646" x="5675313" y="6540500"/>
          <p14:tracePt t="3664" x="5880100" y="6454775"/>
          <p14:tracePt t="3680" x="6061075" y="6369050"/>
          <p14:tracePt t="3697" x="6232525" y="6249988"/>
          <p14:tracePt t="3713" x="6343650" y="6146800"/>
          <p14:tracePt t="3731" x="6464300" y="5992813"/>
          <p14:tracePt t="3747" x="6540500" y="5837238"/>
          <p14:tracePt t="3764" x="6618288" y="5665788"/>
          <p14:tracePt t="3781" x="6643688" y="5494338"/>
          <p14:tracePt t="3798" x="6618288" y="5314950"/>
          <p14:tracePt t="3814" x="6464300" y="5065713"/>
          <p14:tracePt t="3831" x="6326188" y="4835525"/>
          <p14:tracePt t="3848" x="6078538" y="4432300"/>
          <p14:tracePt t="3865" x="5922963" y="4175125"/>
          <p14:tracePt t="3881" x="5743575" y="3892550"/>
          <p14:tracePt t="3898" x="5580063" y="3643313"/>
          <p14:tracePt t="3915" x="5365750" y="3335338"/>
          <p14:tracePt t="3931" x="5186363" y="3086100"/>
          <p14:tracePt t="3948" x="5014913" y="2854325"/>
          <p14:tracePt t="3965" x="4878388" y="2682875"/>
          <p14:tracePt t="3982" x="4646613" y="2400300"/>
          <p14:tracePt t="3998" x="4475163" y="2220913"/>
          <p14:tracePt t="4015" x="4165600" y="1954213"/>
          <p14:tracePt t="4032" x="3986213" y="1817688"/>
          <p14:tracePt t="4049" x="3779838" y="1663700"/>
          <p14:tracePt t="4065" x="3643313" y="1550988"/>
          <p14:tracePt t="4083" x="3497263" y="1422400"/>
          <p14:tracePt t="4099" x="3394075" y="1354138"/>
          <p14:tracePt t="4116" x="3275013" y="1268413"/>
          <p14:tracePt t="4132" x="3214688" y="1235075"/>
          <p14:tracePt t="4150" x="3154363" y="1192213"/>
          <p14:tracePt t="4166" x="3111500" y="1165225"/>
          <p14:tracePt t="4183" x="3094038" y="1157288"/>
          <p14:tracePt t="4199" x="3060700" y="1149350"/>
          <p14:tracePt t="4217" x="3051175" y="1149350"/>
          <p14:tracePt t="4233" x="3043238" y="1149350"/>
          <p14:tracePt t="4250" x="3035300" y="1149350"/>
          <p14:tracePt t="4288" x="3025775" y="1139825"/>
          <p14:tracePt t="4408" x="3025775" y="1131888"/>
          <p14:tracePt t="4416" x="3025775" y="1122363"/>
          <p14:tracePt t="4481" x="3017838" y="1131888"/>
          <p14:tracePt t="4489" x="2957513" y="1182688"/>
          <p14:tracePt t="4503" x="2871788" y="1217613"/>
          <p14:tracePt t="4519" x="2760663" y="1285875"/>
          <p14:tracePt t="4536" x="2717800" y="1293813"/>
          <p14:tracePt t="4689" x="2717800" y="1303338"/>
          <p14:tracePt t="4697" x="2708275" y="1311275"/>
          <p14:tracePt t="4705" x="2640013" y="1379538"/>
          <p14:tracePt t="4705" x="2622550" y="1397000"/>
          <p14:tracePt t="4721" x="2614613" y="1406525"/>
          <p14:tracePt t="4737" x="2511425" y="1525588"/>
          <p14:tracePt t="4754" x="2493963" y="1568450"/>
          <p14:tracePt t="4770" x="2493963" y="1611313"/>
          <p14:tracePt t="4787" x="2493963" y="1628775"/>
          <p14:tracePt t="4805" x="2503488" y="1628775"/>
          <p14:tracePt t="4881" x="2493963" y="1620838"/>
          <p14:tracePt t="4889" x="2493963" y="1593850"/>
          <p14:tracePt t="4889" x="2493963" y="1585913"/>
          <p14:tracePt t="4905" x="2493963" y="1568450"/>
          <p14:tracePt t="5017" x="2486025" y="1568450"/>
          <p14:tracePt t="5060" x="2486025" y="1560513"/>
          <p14:tracePt t="5074" x="2493963" y="1560513"/>
          <p14:tracePt t="5074" x="2511425" y="1560513"/>
          <p14:tracePt t="5089" x="2520950" y="1560513"/>
          <p14:tracePt t="5753" x="2520950" y="1568450"/>
          <p14:tracePt t="5777" x="2520950" y="1577975"/>
          <p14:tracePt t="5793" x="2520950" y="1585913"/>
          <p14:tracePt t="5883" x="2528888" y="1585913"/>
          <p14:tracePt t="5929" x="2528888" y="1593850"/>
          <p14:tracePt t="5961" x="2528888" y="1603375"/>
          <p14:tracePt t="5961" x="2520950" y="1611313"/>
          <p14:tracePt t="5985" x="2520950" y="1620838"/>
          <p14:tracePt t="5994" x="2511425" y="1628775"/>
          <p14:tracePt t="6010" x="2511425" y="1646238"/>
          <p14:tracePt t="7443" x="2520950" y="1646238"/>
          <p14:tracePt t="7468" x="2528888" y="1636713"/>
          <p14:tracePt t="7469" x="2554288" y="1620838"/>
          <p14:tracePt t="7485" x="2589213" y="1593850"/>
          <p14:tracePt t="7502" x="2632075" y="1577975"/>
          <p14:tracePt t="7519" x="2682875" y="1560513"/>
          <p14:tracePt t="7536" x="2735263" y="1535113"/>
          <p14:tracePt t="7552" x="2863850" y="1482725"/>
          <p14:tracePt t="7569" x="2949575" y="1439863"/>
          <p14:tracePt t="7586" x="3078163" y="1397000"/>
          <p14:tracePt t="7603" x="3189288" y="1363663"/>
          <p14:tracePt t="7619" x="3275013" y="1328738"/>
          <p14:tracePt t="7636" x="3343275" y="1311275"/>
          <p14:tracePt t="7653" x="3403600" y="1293813"/>
          <p14:tracePt t="7669" x="3446463" y="1285875"/>
          <p14:tracePt t="7686" x="3479800" y="1277938"/>
          <p14:tracePt t="7703" x="3532188" y="1268413"/>
          <p14:tracePt t="7720" x="3582988" y="1260475"/>
          <p14:tracePt t="7736" x="3686175" y="1243013"/>
          <p14:tracePt t="7753" x="3736975" y="1235075"/>
          <p14:tracePt t="7770" x="3789363" y="1225550"/>
          <p14:tracePt t="7787" x="3806825" y="1217613"/>
          <p14:tracePt t="7803" x="3822700" y="1200150"/>
          <p14:tracePt t="7820" x="3840163" y="1182688"/>
          <p14:tracePt t="7837" x="3849688" y="1165225"/>
          <p14:tracePt t="7854" x="3849688" y="1157288"/>
          <p14:tracePt t="7870" x="3849688" y="1149350"/>
          <p14:tracePt t="7887" x="3857625" y="1139825"/>
          <p14:tracePt t="7904" x="3857625" y="1131888"/>
          <p14:tracePt t="7921" x="3857625" y="1114425"/>
          <p14:tracePt t="7938" x="3865563" y="1114425"/>
          <p14:tracePt t="8369" x="3875088" y="1114425"/>
          <p14:tracePt t="8449" x="3883025" y="1114425"/>
          <p14:tracePt t="9065" x="3875088" y="1114425"/>
          <p14:tracePt t="9081" x="3857625" y="1114425"/>
          <p14:tracePt t="9094" x="3840163" y="1114425"/>
          <p14:tracePt t="9111" x="3797300" y="1114425"/>
          <p14:tracePt t="9127" x="3754438" y="1122363"/>
          <p14:tracePt t="9144" x="3703638" y="1122363"/>
          <p14:tracePt t="9161" x="3660775" y="1131888"/>
          <p14:tracePt t="9177" x="3608388" y="1131888"/>
          <p14:tracePt t="9194" x="3471863" y="1131888"/>
          <p14:tracePt t="9211" x="3360738" y="1131888"/>
          <p14:tracePt t="9228" x="3214688" y="1131888"/>
          <p14:tracePt t="9245" x="3121025" y="1131888"/>
          <p14:tracePt t="9261" x="3060700" y="1131888"/>
          <p14:tracePt t="9278" x="3025775" y="1131888"/>
          <p14:tracePt t="9345" x="3017838" y="1131888"/>
          <p14:tracePt t="9904" x="3008313" y="1131888"/>
          <p14:tracePt t="9913" x="3000375" y="1131888"/>
          <p14:tracePt t="9931" x="3000375" y="1139825"/>
          <p14:tracePt t="9948" x="2992438" y="1174750"/>
          <p14:tracePt t="9965" x="2974975" y="1225550"/>
          <p14:tracePt t="9981" x="2940050" y="1346200"/>
          <p14:tracePt t="9998" x="2922588" y="1492250"/>
          <p14:tracePt t="10015" x="2889250" y="1714500"/>
          <p14:tracePt t="10031" x="2889250" y="2092325"/>
          <p14:tracePt t="10048" x="2940050" y="2460625"/>
          <p14:tracePt t="10064" x="3008313" y="2760663"/>
          <p14:tracePt t="10082" x="3060700" y="3060700"/>
          <p14:tracePt t="10098" x="3121025" y="3300413"/>
          <p14:tracePt t="10115" x="3197225" y="3608388"/>
          <p14:tracePt t="10131" x="3249613" y="3832225"/>
          <p14:tracePt t="10148" x="3292475" y="4089400"/>
          <p14:tracePt t="10165" x="3300413" y="4311650"/>
          <p14:tracePt t="10182" x="3300413" y="4551363"/>
          <p14:tracePt t="10198" x="3300413" y="4946650"/>
          <p14:tracePt t="10216" x="3282950" y="5237163"/>
          <p14:tracePt t="10232" x="3275013" y="5451475"/>
          <p14:tracePt t="10249" x="3275013" y="5649913"/>
          <p14:tracePt t="10266" x="3275013" y="5837238"/>
          <p14:tracePt t="10282" x="3275013" y="5983288"/>
          <p14:tracePt t="10299" x="3265488" y="6094413"/>
          <p14:tracePt t="10316" x="3249613" y="6180138"/>
          <p14:tracePt t="10333" x="3249613" y="6215063"/>
          <p14:tracePt t="10349" x="3240088" y="6257925"/>
          <p14:tracePt t="10366" x="3214688" y="6308725"/>
          <p14:tracePt t="10383" x="3136900" y="6394450"/>
          <p14:tracePt t="10400" x="3094038" y="6446838"/>
          <p14:tracePt t="10416" x="3043238" y="6497638"/>
          <p14:tracePt t="10433" x="3008313" y="6540500"/>
          <p14:tracePt t="10450" x="2992438" y="6557963"/>
          <p14:tracePt t="10467" x="2982913" y="6557963"/>
          <p14:tracePt t="10483" x="2974975" y="6557963"/>
          <p14:tracePt t="10500" x="2949575" y="6557963"/>
          <p14:tracePt t="10517" x="2897188" y="6565900"/>
          <p14:tracePt t="10534" x="2820988" y="6583363"/>
          <p14:tracePt t="10551" x="2760663" y="6608763"/>
          <p14:tracePt t="10567" x="2682875" y="6651625"/>
          <p14:tracePt t="10584" x="2649538" y="6669088"/>
          <p14:tracePt t="10601" x="2606675" y="6686550"/>
          <p14:tracePt t="10618" x="2554288" y="6704013"/>
          <p14:tracePt t="10634" x="2493963" y="6711950"/>
          <p14:tracePt t="10651" x="2417763" y="6721475"/>
          <p14:tracePt t="10668" x="2349500" y="6721475"/>
          <p14:tracePt t="10685" x="2314575" y="6721475"/>
          <p14:tracePt t="10701" x="2297113" y="6721475"/>
          <p14:tracePt t="10736" x="2289175" y="6721475"/>
          <p14:tracePt t="10736" x="2279650" y="6721475"/>
          <p14:tracePt t="10752" x="2228850" y="6737350"/>
          <p14:tracePt t="10768" x="2143125" y="6772275"/>
          <p14:tracePt t="10785" x="2032000" y="6789738"/>
          <p14:tracePt t="10802" x="1936750" y="6789738"/>
          <p14:tracePt t="10819" x="1911350" y="6789738"/>
          <p14:tracePt t="10835" x="1903413" y="6789738"/>
          <p14:tracePt t="10852" x="1893888" y="6780213"/>
          <p14:tracePt t="10869" x="1893888" y="6764338"/>
          <p14:tracePt t="10886" x="1893888" y="6746875"/>
          <p14:tracePt t="10903" x="1885950" y="6737350"/>
          <p14:tracePt t="10919" x="1878013" y="6729413"/>
          <p14:tracePt t="10936" x="1878013" y="6721475"/>
          <p14:tracePt t="11008" x="1868488" y="6721475"/>
          <p14:tracePt t="11020" x="1868488" y="6711950"/>
          <p14:tracePt t="11036" x="1860550" y="6704013"/>
          <p14:tracePt t="11037" x="1851025" y="6694488"/>
          <p14:tracePt t="11053" x="1851025" y="6686550"/>
          <p14:tracePt t="11070" x="1843088" y="6669088"/>
          <p14:tracePt t="11184" x="1843088" y="6661150"/>
          <p14:tracePt t="11208" x="1835150" y="6661150"/>
          <p14:tracePt t="11208" x="1835150" y="6651625"/>
          <p14:tracePt t="11312" x="1825625" y="6651625"/>
          <p14:tracePt t="11536" x="1825625" y="6643688"/>
          <p14:tracePt t="11539" x="1835150" y="6635750"/>
          <p14:tracePt t="11556" x="1860550" y="6626225"/>
          <p14:tracePt t="11573" x="1920875" y="6608763"/>
          <p14:tracePt t="11589" x="2014538" y="6583363"/>
          <p14:tracePt t="11607" x="2100263" y="6557963"/>
          <p14:tracePt t="11623" x="2297113" y="6515100"/>
          <p14:tracePt t="11640" x="2400300" y="6480175"/>
          <p14:tracePt t="11657" x="2443163" y="6454775"/>
          <p14:tracePt t="11673" x="2478088" y="6446838"/>
          <p14:tracePt t="11690" x="2503488" y="6429375"/>
          <p14:tracePt t="11707" x="2520950" y="6429375"/>
          <p14:tracePt t="11723" x="2563813" y="6421438"/>
          <p14:tracePt t="11740" x="2589213" y="6421438"/>
          <p14:tracePt t="11757" x="2606675" y="6421438"/>
          <p14:tracePt t="11774" x="2614613" y="6421438"/>
          <p14:tracePt t="12016" x="2622550" y="6421438"/>
          <p14:tracePt t="12032" x="2640013" y="6429375"/>
          <p14:tracePt t="12040" x="2665413" y="6437313"/>
          <p14:tracePt t="12048" x="2725738" y="6464300"/>
          <p14:tracePt t="12059" x="2836863" y="6489700"/>
          <p14:tracePt t="12075" x="2922588" y="6507163"/>
          <p14:tracePt t="12093" x="3017838" y="6515100"/>
          <p14:tracePt t="12109" x="3035300" y="6515100"/>
          <p14:tracePt t="12126" x="3043238" y="6515100"/>
          <p14:tracePt t="12304" x="3051175" y="6515100"/>
          <p14:tracePt t="12328" x="3060700" y="6515100"/>
          <p14:tracePt t="12336" x="3136900" y="6515100"/>
          <p14:tracePt t="12344" x="3265488" y="6523038"/>
          <p14:tracePt t="12360" x="3421063" y="6550025"/>
          <p14:tracePt t="12378" x="3565525" y="6565900"/>
          <p14:tracePt t="12394" x="3660775" y="6565900"/>
          <p14:tracePt t="12411" x="3703638" y="6565900"/>
          <p14:tracePt t="12427" x="3711575" y="6565900"/>
          <p14:tracePt t="12444" x="3721100" y="6565900"/>
          <p14:tracePt t="12488" x="3721100" y="6557963"/>
          <p14:tracePt t="12493" x="3729038" y="6557963"/>
          <p14:tracePt t="12512" x="3736975" y="6557963"/>
          <p14:tracePt t="12560" x="3746500" y="6557963"/>
          <p14:tracePt t="12560" x="3763963" y="6557963"/>
          <p14:tracePt t="12578" x="3789363" y="6557963"/>
          <p14:tracePt t="12595" x="3814763" y="6550025"/>
          <p14:tracePt t="12611" x="3822700" y="6540500"/>
          <p14:tracePt t="12629" x="3832225" y="6540500"/>
          <p14:tracePt t="12645" x="3832225" y="6532563"/>
          <p14:tracePt t="12768" x="3840163" y="6532563"/>
          <p14:tracePt t="12780" x="3857625" y="6532563"/>
          <p14:tracePt t="12796" x="3883025" y="6532563"/>
          <p14:tracePt t="12813" x="3908425" y="6540500"/>
          <p14:tracePt t="12830" x="3943350" y="6540500"/>
          <p14:tracePt t="12846" x="3986213" y="6540500"/>
          <p14:tracePt t="12863" x="4046538" y="6540500"/>
          <p14:tracePt t="12880" x="4097338" y="6540500"/>
          <p14:tracePt t="12896" x="4149725" y="6540500"/>
          <p14:tracePt t="12913" x="4208463" y="6540500"/>
          <p14:tracePt t="12930" x="4260850" y="6540500"/>
          <p14:tracePt t="12947" x="4286250" y="6540500"/>
          <p14:tracePt t="12963" x="4311650" y="6540500"/>
          <p14:tracePt t="12981" x="4337050" y="6540500"/>
          <p14:tracePt t="12997" x="4379913" y="6550025"/>
          <p14:tracePt t="13014" x="4432300" y="6557963"/>
          <p14:tracePt t="13030" x="4492625" y="6557963"/>
          <p14:tracePt t="13030" x="4535488" y="6557963"/>
          <p14:tracePt t="13048" x="4603750" y="6557963"/>
          <p14:tracePt t="13064" x="4637088" y="6557963"/>
          <p14:tracePt t="13081" x="4679950" y="6557963"/>
          <p14:tracePt t="13097" x="4706938" y="6557963"/>
          <p14:tracePt t="13114" x="4732338" y="6557963"/>
          <p14:tracePt t="13131" x="4757738" y="6557963"/>
          <p14:tracePt t="13148" x="4800600" y="6557963"/>
          <p14:tracePt t="13164" x="4851400" y="6557963"/>
          <p14:tracePt t="13181" x="4903788" y="6557963"/>
          <p14:tracePt t="13198" x="4937125" y="6557963"/>
          <p14:tracePt t="13215" x="5014913" y="6557963"/>
          <p14:tracePt t="13232" x="5092700" y="6557963"/>
          <p14:tracePt t="13248" x="5186363" y="6557963"/>
          <p14:tracePt t="13265" x="5289550" y="6557963"/>
          <p14:tracePt t="13282" x="5400675" y="6557963"/>
          <p14:tracePt t="13299" x="5529263" y="6565900"/>
          <p14:tracePt t="13315" x="5622925" y="6565900"/>
          <p14:tracePt t="13332" x="5708650" y="6565900"/>
          <p14:tracePt t="13349" x="5768975" y="6565900"/>
          <p14:tracePt t="13366" x="5811838" y="6565900"/>
          <p14:tracePt t="13382" x="5846763" y="6565900"/>
          <p14:tracePt t="13382" x="5864225" y="6565900"/>
          <p14:tracePt t="13400" x="5907088" y="6557963"/>
          <p14:tracePt t="13416" x="5932488" y="6557963"/>
          <p14:tracePt t="13433" x="5975350" y="6557963"/>
          <p14:tracePt t="13449" x="6026150" y="6557963"/>
          <p14:tracePt t="13466" x="6061075" y="6557963"/>
          <p14:tracePt t="13483" x="6094413" y="6550025"/>
          <p14:tracePt t="13500" x="6129338" y="6550025"/>
          <p14:tracePt t="13516" x="6146800" y="6540500"/>
          <p14:tracePt t="13533" x="6172200" y="6532563"/>
          <p14:tracePt t="13550" x="6197600" y="6532563"/>
          <p14:tracePt t="13567" x="6215063" y="6532563"/>
          <p14:tracePt t="13728" x="6197600" y="6532563"/>
          <p14:tracePt t="13736" x="6146800" y="6540500"/>
          <p14:tracePt t="13736" x="6078538" y="6550025"/>
          <p14:tracePt t="13752" x="5949950" y="6565900"/>
          <p14:tracePt t="13768" x="5778500" y="6600825"/>
          <p14:tracePt t="13785" x="5564188" y="6643688"/>
          <p14:tracePt t="13801" x="5375275" y="6678613"/>
          <p14:tracePt t="13818" x="5100638" y="6746875"/>
          <p14:tracePt t="13835" x="4843463" y="6807200"/>
          <p14:tracePt t="13852" x="4397375" y="6850063"/>
          <p14:tracePt t="13869" x="4079875" y="6850063"/>
          <p14:tracePt t="13885" x="3686175" y="6850063"/>
          <p14:tracePt t="13902" x="3514725" y="6850063"/>
          <p14:tracePt t="13919" x="3275013" y="6850063"/>
          <p14:tracePt t="13936" x="3171825" y="6850063"/>
          <p14:tracePt t="13952" x="3017838" y="6850063"/>
          <p14:tracePt t="13969" x="2820988" y="6850063"/>
          <p14:tracePt t="13986" x="2511425" y="6850063"/>
          <p14:tracePt t="14003" x="2228850" y="6850063"/>
          <p14:tracePt t="14020" x="1843088" y="6850063"/>
          <p14:tracePt t="14036" x="1577975" y="6850063"/>
          <p14:tracePt t="14053" x="1363663" y="6850063"/>
          <p14:tracePt t="14070" x="1250950" y="6850063"/>
          <p14:tracePt t="14086" x="1200150" y="6850063"/>
          <p14:tracePt t="14086" x="1182688" y="6850063"/>
          <p14:tracePt t="14103" x="1149350" y="6850063"/>
          <p14:tracePt t="14120" x="1089025" y="6850063"/>
          <p14:tracePt t="14137" x="960438" y="6850063"/>
          <p14:tracePt t="14155" x="779463" y="6850063"/>
          <p14:tracePt t="14170" x="625475" y="6850063"/>
          <p14:tracePt t="14187" x="531813" y="6850063"/>
          <p14:tracePt t="14204" x="496888" y="6840538"/>
          <p14:tracePt t="14220" x="488950" y="6832600"/>
          <p14:tracePt t="14237" x="488950" y="6823075"/>
          <p14:tracePt t="14254" x="488950" y="6815138"/>
          <p14:tracePt t="14270" x="488950" y="6789738"/>
          <p14:tracePt t="14288" x="506413" y="6772275"/>
          <p14:tracePt t="14304" x="514350" y="6754813"/>
          <p14:tracePt t="14321" x="531813" y="6737350"/>
          <p14:tracePt t="14337" x="539750" y="6721475"/>
          <p14:tracePt t="14355" x="557213" y="6711950"/>
          <p14:tracePt t="14371" x="565150" y="6704013"/>
          <p14:tracePt t="14388" x="565150" y="6694488"/>
          <p14:tracePt t="14479" x="574675" y="6694488"/>
          <p14:tracePt t="14488" x="600075" y="6694488"/>
          <p14:tracePt t="14506" x="625475" y="6686550"/>
          <p14:tracePt t="14522" x="660400" y="6678613"/>
          <p14:tracePt t="14539" x="693738" y="6669088"/>
          <p14:tracePt t="14555" x="746125" y="6661150"/>
          <p14:tracePt t="14572" x="806450" y="6661150"/>
          <p14:tracePt t="14589" x="925513" y="6661150"/>
          <p14:tracePt t="14606" x="1046163" y="6651625"/>
          <p14:tracePt t="14622" x="1268413" y="6626225"/>
          <p14:tracePt t="14640" x="1363663" y="6600825"/>
          <p14:tracePt t="14656" x="1431925" y="6575425"/>
          <p14:tracePt t="14673" x="1500188" y="6565900"/>
          <p14:tracePt t="14689" x="1543050" y="6550025"/>
          <p14:tracePt t="14706" x="1611313" y="6550025"/>
          <p14:tracePt t="14723" x="1722438" y="6550025"/>
          <p14:tracePt t="14740" x="1843088" y="6550025"/>
          <p14:tracePt t="14756" x="1971675" y="6550025"/>
          <p14:tracePt t="14774" x="2125663" y="6565900"/>
          <p14:tracePt t="14790" x="2228850" y="6565900"/>
          <p14:tracePt t="14807" x="2365375" y="6575425"/>
          <p14:tracePt t="14823" x="2435225" y="6575425"/>
          <p14:tracePt t="14840" x="2528888" y="6575425"/>
          <p14:tracePt t="14857" x="2674938" y="6575425"/>
          <p14:tracePt t="14874" x="2778125" y="6575425"/>
          <p14:tracePt t="14891" x="2906713" y="6575425"/>
          <p14:tracePt t="14907" x="3000375" y="6575425"/>
          <p14:tracePt t="14924" x="3078163" y="6575425"/>
          <p14:tracePt t="14941" x="3111500" y="6575425"/>
          <p14:tracePt t="14958" x="3121025" y="6565900"/>
          <p14:tracePt t="14999" x="3121025" y="6557963"/>
          <p14:tracePt t="15592" x="3121025" y="6565900"/>
          <p14:tracePt t="15744" x="3121025" y="6557963"/>
          <p14:tracePt t="15753" x="3121025" y="6550025"/>
          <p14:tracePt t="15763" x="3121025" y="6515100"/>
          <p14:tracePt t="15780" x="3121025" y="6454775"/>
          <p14:tracePt t="15797" x="3103563" y="6378575"/>
          <p14:tracePt t="15813" x="3086100" y="6232525"/>
          <p14:tracePt t="15830" x="3086100" y="6094413"/>
          <p14:tracePt t="15847" x="3094038" y="5915025"/>
          <p14:tracePt t="15864" x="3146425" y="5675313"/>
          <p14:tracePt t="15881" x="3189288" y="5461000"/>
          <p14:tracePt t="15897" x="3222625" y="5297488"/>
          <p14:tracePt t="15914" x="3265488" y="5118100"/>
          <p14:tracePt t="15930" x="3300413" y="4964113"/>
          <p14:tracePt t="15948" x="3343275" y="4818063"/>
          <p14:tracePt t="15964" x="3378200" y="4679950"/>
          <p14:tracePt t="15981" x="3411538" y="4568825"/>
          <p14:tracePt t="15997" x="3463925" y="4449763"/>
          <p14:tracePt t="16015" x="3506788" y="4354513"/>
          <p14:tracePt t="16031" x="3549650" y="4217988"/>
          <p14:tracePt t="16031" x="3565525" y="4165600"/>
          <p14:tracePt t="16049" x="3635375" y="4037013"/>
          <p14:tracePt t="16065" x="3678238" y="3917950"/>
          <p14:tracePt t="16081" x="3711575" y="3814763"/>
          <p14:tracePt t="16098" x="3746500" y="3711575"/>
          <p14:tracePt t="16115" x="3771900" y="3635375"/>
          <p14:tracePt t="16131" x="3797300" y="3565525"/>
          <p14:tracePt t="16148" x="3814763" y="3522663"/>
          <p14:tracePt t="16165" x="3849688" y="3479800"/>
          <p14:tracePt t="16182" x="3865563" y="3436938"/>
          <p14:tracePt t="16199" x="3875088" y="3403600"/>
          <p14:tracePt t="16215" x="3883025" y="3351213"/>
          <p14:tracePt t="16233" x="3875088" y="3325813"/>
          <p14:tracePt t="16249" x="3797300" y="3308350"/>
          <p14:tracePt t="16266" x="3703638" y="3308350"/>
          <p14:tracePt t="16282" x="3565525" y="3325813"/>
          <p14:tracePt t="16299" x="3557588" y="3325813"/>
          <p14:tracePt t="16528" x="3557588" y="3317875"/>
          <p14:tracePt t="16539" x="3565525" y="3275013"/>
          <p14:tracePt t="16539" x="3565525" y="3249613"/>
          <p14:tracePt t="16552" x="3565525" y="3240088"/>
          <p14:tracePt t="16567" x="3565525" y="3111500"/>
          <p14:tracePt t="16585" x="3565525" y="2957513"/>
          <p14:tracePt t="16601" x="3532188" y="2820988"/>
          <p14:tracePt t="16618" x="3489325" y="2708275"/>
          <p14:tracePt t="16634" x="3429000" y="2563813"/>
          <p14:tracePt t="16651" x="3403600" y="2425700"/>
          <p14:tracePt t="16668" x="3368675" y="2254250"/>
          <p14:tracePt t="16685" x="3343275" y="2135188"/>
          <p14:tracePt t="16701" x="3335338" y="1997075"/>
          <p14:tracePt t="16718" x="3325813" y="1860550"/>
          <p14:tracePt t="16735" x="3325813" y="1749425"/>
          <p14:tracePt t="16752" x="3325813" y="1577975"/>
          <p14:tracePt t="16768" x="3343275" y="1457325"/>
          <p14:tracePt t="16785" x="3343275" y="1346200"/>
          <p14:tracePt t="16802" x="3351213" y="1243013"/>
          <p14:tracePt t="16819" x="3351213" y="1165225"/>
          <p14:tracePt t="16835" x="3351213" y="1114425"/>
          <p14:tracePt t="16852" x="3351213" y="1079500"/>
          <p14:tracePt t="16869" x="3351213" y="1063625"/>
          <p14:tracePt t="16944" x="3351213" y="1071563"/>
          <p14:tracePt t="16961" x="3351213" y="1079500"/>
          <p14:tracePt t="16970" x="3343275" y="1079500"/>
          <p14:tracePt t="17008" x="3335338" y="1089025"/>
          <p14:tracePt t="17016" x="3335338" y="1096963"/>
          <p14:tracePt t="17027" x="3335338" y="1106488"/>
          <p14:tracePt t="17056" x="3335338" y="1114425"/>
          <p14:tracePt t="17073" x="3335338" y="1122363"/>
          <p14:tracePt t="17073" x="3335338" y="1131888"/>
          <p14:tracePt t="17087" x="3335338" y="1149350"/>
          <p14:tracePt t="17104" x="3335338" y="1165225"/>
          <p14:tracePt t="17120" x="3335338" y="1182688"/>
          <p14:tracePt t="17224" x="3343275" y="1182688"/>
          <p14:tracePt t="17240" x="3343275" y="1192213"/>
          <p14:tracePt t="17312" x="3343275" y="1200150"/>
          <p14:tracePt t="17314" x="3343275" y="1208088"/>
          <p14:tracePt t="17321" x="3368675" y="1225550"/>
          <p14:tracePt t="17338" x="3403600" y="1250950"/>
          <p14:tracePt t="17355" x="3463925" y="1303338"/>
          <p14:tracePt t="17372" x="3522663" y="1336675"/>
          <p14:tracePt t="17389" x="3575050" y="1371600"/>
          <p14:tracePt t="17405" x="3668713" y="1397000"/>
          <p14:tracePt t="17422" x="3806825" y="1439863"/>
          <p14:tracePt t="17438" x="4011613" y="1500188"/>
          <p14:tracePt t="17456" x="4303713" y="1585913"/>
          <p14:tracePt t="17472" x="4518025" y="1646238"/>
          <p14:tracePt t="17489" x="4654550" y="1689100"/>
          <p14:tracePt t="17506" x="4765675" y="1714500"/>
          <p14:tracePt t="17522" x="4843463" y="1739900"/>
          <p14:tracePt t="17539" x="4921250" y="1774825"/>
          <p14:tracePt t="17556" x="4997450" y="1808163"/>
          <p14:tracePt t="17573" x="5092700" y="1843088"/>
          <p14:tracePt t="17589" x="5151438" y="1851025"/>
          <p14:tracePt t="17606" x="5203825" y="1860550"/>
          <p14:tracePt t="17623" x="5246688" y="1860550"/>
          <p14:tracePt t="17640" x="5307013" y="1868488"/>
          <p14:tracePt t="17656" x="5349875" y="1878013"/>
          <p14:tracePt t="17673" x="5400675" y="1878013"/>
          <p14:tracePt t="17690" x="5461000" y="1878013"/>
          <p14:tracePt t="17707" x="5503863" y="1878013"/>
          <p14:tracePt t="17723" x="5529263" y="1878013"/>
          <p14:tracePt t="17741" x="5554663" y="1878013"/>
          <p14:tracePt t="17757" x="5589588" y="1868488"/>
          <p14:tracePt t="17774" x="5640388" y="1868488"/>
          <p14:tracePt t="17790" x="5726113" y="1868488"/>
          <p14:tracePt t="17808" x="5794375" y="1868488"/>
          <p14:tracePt t="17824" x="5864225" y="1868488"/>
          <p14:tracePt t="17841" x="5872163" y="1868488"/>
          <p14:tracePt t="17858" x="5880100" y="1868488"/>
          <p14:tracePt t="17896" x="5889625" y="1868488"/>
          <p14:tracePt t="17912" x="5907088" y="1868488"/>
          <p14:tracePt t="17925" x="5922963" y="1860550"/>
          <p14:tracePt t="17941" x="5940425" y="1860550"/>
          <p14:tracePt t="17958" x="5957888" y="1860550"/>
          <p14:tracePt t="17975" x="5975350" y="1843088"/>
          <p14:tracePt t="17992" x="5992813" y="1843088"/>
          <p14:tracePt t="18008" x="6000750" y="1843088"/>
          <p14:tracePt t="18128" x="6008688" y="1835150"/>
          <p14:tracePt t="18144" x="6018213" y="1835150"/>
          <p14:tracePt t="18159" x="6026150" y="1835150"/>
          <p14:tracePt t="18177" x="6043613" y="1835150"/>
          <p14:tracePt t="18193" x="6078538" y="1835150"/>
          <p14:tracePt t="18210" x="6103938" y="1835150"/>
          <p14:tracePt t="18226" x="6137275" y="1835150"/>
          <p14:tracePt t="18243" x="6164263" y="1835150"/>
          <p14:tracePt t="18260" x="6172200" y="1835150"/>
          <p14:tracePt t="18304" x="6180138" y="1835150"/>
          <p14:tracePt t="18320" x="6189663" y="1835150"/>
          <p14:tracePt t="18333" x="6207125" y="1835150"/>
          <p14:tracePt t="18344" x="6265863" y="1835150"/>
          <p14:tracePt t="18360" x="6300788" y="1835150"/>
          <p14:tracePt t="18377" x="6335713" y="1835150"/>
          <p14:tracePt t="18394" x="6343650" y="1835150"/>
          <p14:tracePt t="18648" x="6335713" y="1835150"/>
          <p14:tracePt t="18654" x="6326188" y="1825625"/>
          <p14:tracePt t="18662" x="6275388" y="1817688"/>
          <p14:tracePt t="18679" x="6223000" y="1800225"/>
          <p14:tracePt t="18696" x="6129338" y="1774825"/>
          <p14:tracePt t="18712" x="6111875" y="1774825"/>
          <p14:tracePt t="18729" x="6111875" y="1765300"/>
          <p14:tracePt t="18776" x="6121400" y="1757363"/>
          <p14:tracePt t="18796" x="6121400" y="1749425"/>
          <p14:tracePt t="18816" x="6121400" y="1739900"/>
          <p14:tracePt t="18840" x="6129338" y="1739900"/>
          <p14:tracePt t="19312" x="6129338" y="1731963"/>
          <p14:tracePt t="19320" x="6137275" y="1731963"/>
          <p14:tracePt t="19353" x="6146800" y="1731963"/>
          <p14:tracePt t="19353" x="6154738" y="1722438"/>
          <p14:tracePt t="19384" x="6154738" y="1714500"/>
          <p14:tracePt t="19385" x="6164263" y="1714500"/>
          <p14:tracePt t="19424" x="6172200" y="1714500"/>
          <p14:tracePt t="19440" x="6180138" y="1706563"/>
          <p14:tracePt t="19449" x="6189663" y="1706563"/>
          <p14:tracePt t="19466" x="6197600" y="1706563"/>
          <p14:tracePt t="19483" x="6223000" y="1706563"/>
          <p14:tracePt t="19500" x="6240463" y="1706563"/>
          <p14:tracePt t="19517" x="6257925" y="1706563"/>
          <p14:tracePt t="19533" x="6265863" y="1706563"/>
          <p14:tracePt t="19550" x="6275388" y="1706563"/>
          <p14:tracePt t="19567" x="6283325" y="1706563"/>
          <p14:tracePt t="19584" x="6292850" y="1706563"/>
          <p14:tracePt t="19600" x="6300788" y="1697038"/>
          <p14:tracePt t="19617" x="6326188" y="1697038"/>
          <p14:tracePt t="19634" x="6369050" y="1697038"/>
          <p14:tracePt t="19651" x="6386513" y="1697038"/>
          <p14:tracePt t="19667" x="6403975" y="1697038"/>
          <p14:tracePt t="19684" x="6421438" y="1697038"/>
          <p14:tracePt t="19701" x="6429375" y="1697038"/>
          <p14:tracePt t="19718" x="6437313" y="1697038"/>
          <p14:tracePt t="19734" x="6472238" y="1697038"/>
          <p14:tracePt t="19751" x="6497638" y="1697038"/>
          <p14:tracePt t="19768" x="6557963" y="1697038"/>
          <p14:tracePt t="19785" x="6592888" y="1697038"/>
          <p14:tracePt t="19801" x="6618288" y="1697038"/>
          <p14:tracePt t="19818" x="6635750" y="1697038"/>
          <p14:tracePt t="19835" x="6661150" y="1697038"/>
          <p14:tracePt t="19852" x="6678613" y="1697038"/>
          <p14:tracePt t="19869" x="6694488" y="1697038"/>
          <p14:tracePt t="19885" x="6704013" y="1697038"/>
          <p14:tracePt t="19902" x="6721475" y="1697038"/>
          <p14:tracePt t="19919" x="6729413" y="1689100"/>
          <p14:tracePt t="19936" x="6746875" y="1689100"/>
          <p14:tracePt t="19952" x="6754813" y="1689100"/>
          <p14:tracePt t="19969" x="6772275" y="1689100"/>
          <p14:tracePt t="19986" x="6780213" y="1689100"/>
          <p14:tracePt t="20002" x="6797675" y="1689100"/>
          <p14:tracePt t="20019" x="6815138" y="1689100"/>
          <p14:tracePt t="20036" x="6840538" y="1679575"/>
          <p14:tracePt t="20053" x="6865938" y="1671638"/>
          <p14:tracePt t="20070" x="6892925" y="1671638"/>
          <p14:tracePt t="20086" x="6900863" y="1671638"/>
          <p14:tracePt t="20103" x="6908800" y="1671638"/>
          <p14:tracePt t="20280" x="6900863" y="1671638"/>
          <p14:tracePt t="20376" x="6892925" y="1671638"/>
          <p14:tracePt t="20377" x="6883400" y="1671638"/>
          <p14:tracePt t="20388" x="6875463" y="1671638"/>
          <p14:tracePt t="20405" x="6875463" y="1679575"/>
          <p14:tracePt t="20736" x="6865938" y="1679575"/>
          <p14:tracePt t="20761" x="6858000" y="1679575"/>
          <p14:tracePt t="20761" x="6850063" y="1679575"/>
          <p14:tracePt t="20773" x="6840538" y="1679575"/>
          <p14:tracePt t="20848" x="6832600" y="1679575"/>
          <p14:tracePt t="20856" x="6807200" y="1679575"/>
          <p14:tracePt t="20874" x="6772275" y="1679575"/>
          <p14:tracePt t="20891" x="6721475" y="1679575"/>
          <p14:tracePt t="20907" x="6669088" y="1679575"/>
          <p14:tracePt t="20925" x="6618288" y="1679575"/>
          <p14:tracePt t="20941" x="6557963" y="1679575"/>
          <p14:tracePt t="20958" x="6489700" y="1679575"/>
          <p14:tracePt t="20974" x="6437313" y="1679575"/>
          <p14:tracePt t="20991" x="6369050" y="1679575"/>
          <p14:tracePt t="21008" x="6249988" y="1679575"/>
          <p14:tracePt t="21025" x="6164263" y="1679575"/>
          <p14:tracePt t="21041" x="6094413" y="1689100"/>
          <p14:tracePt t="21058" x="6018213" y="1706563"/>
          <p14:tracePt t="21075" x="5940425" y="1714500"/>
          <p14:tracePt t="21092" x="5889625" y="1722438"/>
          <p14:tracePt t="21109" x="5854700" y="1731963"/>
          <p14:tracePt t="21125" x="5829300" y="1739900"/>
          <p14:tracePt t="21142" x="5811838" y="1739900"/>
          <p14:tracePt t="21159" x="5803900" y="1739900"/>
          <p14:tracePt t="21176" x="5768975" y="1739900"/>
          <p14:tracePt t="21192" x="5761038" y="1739900"/>
          <p14:tracePt t="21209" x="5743575" y="1739900"/>
          <p14:tracePt t="21905" x="5735638" y="1739900"/>
          <p14:tracePt t="21914" x="5726113" y="1739900"/>
          <p14:tracePt t="21915" x="5675313" y="1739900"/>
          <p14:tracePt t="21931" x="5589588" y="1739900"/>
          <p14:tracePt t="21948" x="5461000" y="1739900"/>
          <p14:tracePt t="21964" x="5229225" y="1739900"/>
          <p14:tracePt t="21981" x="4979988" y="1749425"/>
          <p14:tracePt t="21997" x="4689475" y="1765300"/>
          <p14:tracePt t="22015" x="4449763" y="1765300"/>
          <p14:tracePt t="22031" x="4157663" y="1782763"/>
          <p14:tracePt t="22048" x="4029075" y="1782763"/>
          <p14:tracePt t="22064" x="3994150" y="1782763"/>
          <p14:tracePt t="22113" x="3994150" y="1774825"/>
          <p14:tracePt t="22131" x="3994150" y="1765300"/>
          <p14:tracePt t="22133" x="3994150" y="1757363"/>
          <p14:tracePt t="22148" x="3968750" y="1749425"/>
          <p14:tracePt t="22165" x="3917950" y="1739900"/>
          <p14:tracePt t="22182" x="3832225" y="1731963"/>
          <p14:tracePt t="22199" x="3754438" y="1731963"/>
          <p14:tracePt t="22215" x="3703638" y="1731963"/>
          <p14:tracePt t="22249" x="3703638" y="1722438"/>
          <p14:tracePt t="22250" x="3711575" y="1706563"/>
          <p14:tracePt t="22266" x="3746500" y="1671638"/>
          <p14:tracePt t="22282" x="3779838" y="1628775"/>
          <p14:tracePt t="22299" x="3789363" y="1603375"/>
          <p14:tracePt t="22316" x="3789363" y="1593850"/>
          <p14:tracePt t="22333" x="3789363" y="1585913"/>
          <p14:tracePt t="22349" x="3771900" y="1585913"/>
          <p14:tracePt t="22366" x="3703638" y="1603375"/>
          <p14:tracePt t="22383" x="3592513" y="1646238"/>
          <p14:tracePt t="22400" x="3522663" y="1663700"/>
          <p14:tracePt t="22416" x="3506788" y="1663700"/>
          <p14:tracePt t="22434" x="3506788" y="1654175"/>
          <p14:tracePt t="22450" x="3514725" y="1611313"/>
          <p14:tracePt t="22467" x="3514725" y="1577975"/>
          <p14:tracePt t="22484" x="3522663" y="1550988"/>
          <p14:tracePt t="22500" x="3522663" y="1543050"/>
          <p14:tracePt t="22553" x="3514725" y="1560513"/>
          <p14:tracePt t="22567" x="3497263" y="1577975"/>
          <p14:tracePt t="22569" x="3463925" y="1620838"/>
          <p14:tracePt t="22584" x="3436938" y="1628775"/>
          <p14:tracePt t="22601" x="3429000" y="1628775"/>
          <p14:tracePt t="22618" x="3429000" y="1611313"/>
          <p14:tracePt t="22635" x="3429000" y="1593850"/>
          <p14:tracePt t="22651" x="3429000" y="1585913"/>
          <p14:tracePt t="22668" x="3429000" y="1568450"/>
          <p14:tracePt t="22713" x="3421063" y="1568450"/>
          <p14:tracePt t="22729" x="3421063" y="1577975"/>
          <p14:tracePt t="22738" x="3411538" y="1585913"/>
          <p14:tracePt t="22751" x="3403600" y="1593850"/>
          <p14:tracePt t="22768" x="3394075" y="1593850"/>
          <p14:tracePt t="22833" x="3386138" y="1593850"/>
          <p14:tracePt t="22834" x="3368675" y="1593850"/>
          <p14:tracePt t="22852" x="3308350" y="1603375"/>
          <p14:tracePt t="22869" x="3197225" y="1620838"/>
          <p14:tracePt t="22886" x="3051175" y="1646238"/>
          <p14:tracePt t="22903" x="2846388" y="1663700"/>
          <p14:tracePt t="22919" x="2665413" y="1663700"/>
          <p14:tracePt t="22936" x="2451100" y="1654175"/>
          <p14:tracePt t="22953" x="2365375" y="1636713"/>
          <p14:tracePt t="22970" x="2306638" y="1628775"/>
          <p14:tracePt t="22986" x="2236788" y="1611313"/>
          <p14:tracePt t="23003" x="2203450" y="1611313"/>
          <p14:tracePt t="23020" x="2193925" y="1611313"/>
          <p14:tracePt t="23273" x="2203450" y="1611313"/>
          <p14:tracePt t="23569" x="2211388" y="1611313"/>
          <p14:tracePt t="23585" x="2220913" y="1611313"/>
          <p14:tracePt t="23592" x="2236788" y="1611313"/>
          <p14:tracePt t="23607" x="2322513" y="1611313"/>
          <p14:tracePt t="23623" x="2503488" y="1636713"/>
          <p14:tracePt t="23623" x="2700338" y="1671638"/>
          <p14:tracePt t="23641" x="2863850" y="1697038"/>
          <p14:tracePt t="23657" x="3497263" y="1731963"/>
          <p14:tracePt t="23674" x="3814763" y="1739900"/>
          <p14:tracePt t="23690" x="4157663" y="1739900"/>
          <p14:tracePt t="23707" x="4371975" y="1739900"/>
          <p14:tracePt t="23723" x="4551363" y="1739900"/>
          <p14:tracePt t="23740" x="4749800" y="1739900"/>
          <p14:tracePt t="23757" x="4903788" y="1739900"/>
          <p14:tracePt t="23774" x="5057775" y="1749425"/>
          <p14:tracePt t="23790" x="5118100" y="1749425"/>
          <p14:tracePt t="23881" x="5126038" y="1749425"/>
          <p14:tracePt t="23891" x="5135563" y="1749425"/>
          <p14:tracePt t="23892" x="5143500" y="1749425"/>
          <p14:tracePt t="23908" x="5160963" y="1749425"/>
          <p14:tracePt t="23925" x="5178425" y="1731963"/>
          <p14:tracePt t="23941" x="5178425" y="1714500"/>
          <p14:tracePt t="23958" x="5186363" y="1714500"/>
          <p14:tracePt t="24001" x="5194300" y="1714500"/>
          <p14:tracePt t="24009" x="5211763" y="1706563"/>
          <p14:tracePt t="24025" x="5221288" y="1706563"/>
          <p14:tracePt t="24042" x="5229225" y="1706563"/>
          <p14:tracePt t="24081" x="5237163" y="1697038"/>
          <p14:tracePt t="24097" x="5246688" y="1697038"/>
          <p14:tracePt t="24108" x="5289550" y="1689100"/>
          <p14:tracePt t="24126" x="5349875" y="1689100"/>
          <p14:tracePt t="24143" x="5418138" y="1689100"/>
          <p14:tracePt t="24159" x="5486400" y="1689100"/>
          <p14:tracePt t="24159" x="5529263" y="1689100"/>
          <p14:tracePt t="24177" x="5607050" y="1689100"/>
          <p14:tracePt t="24193" x="5692775" y="1689100"/>
          <p14:tracePt t="24210" x="5778500" y="1689100"/>
          <p14:tracePt t="24226" x="5837238" y="1689100"/>
          <p14:tracePt t="24243" x="5897563" y="1689100"/>
          <p14:tracePt t="24260" x="5957888" y="1689100"/>
          <p14:tracePt t="24277" x="6008688" y="1689100"/>
          <p14:tracePt t="24293" x="6086475" y="1689100"/>
          <p14:tracePt t="24310" x="6154738" y="1689100"/>
          <p14:tracePt t="24327" x="6215063" y="1689100"/>
          <p14:tracePt t="24344" x="6265863" y="1689100"/>
          <p14:tracePt t="24360" x="6300788" y="1689100"/>
          <p14:tracePt t="24377" x="6326188" y="1689100"/>
          <p14:tracePt t="24394" x="6361113" y="1689100"/>
          <p14:tracePt t="24411" x="6386513" y="1689100"/>
          <p14:tracePt t="24427" x="6403975" y="1689100"/>
          <p14:tracePt t="24444" x="6411913" y="1689100"/>
          <p14:tracePt t="25985" x="6421438" y="1689100"/>
          <p14:tracePt t="26393" x="6421438" y="1697038"/>
          <p14:tracePt t="26473" x="6421438" y="1706563"/>
          <p14:tracePt t="26521" x="6421438" y="1714500"/>
          <p14:tracePt t="26545" x="6421438" y="1722438"/>
          <p14:tracePt t="26577" x="6421438" y="1731963"/>
          <p14:tracePt t="26578" x="6411913" y="1731963"/>
          <p14:tracePt t="26589" x="6411913" y="1739900"/>
          <p14:tracePt t="26606" x="6403975" y="1749425"/>
          <p14:tracePt t="26622" x="6394450" y="1757363"/>
          <p14:tracePt t="26640" x="6378575" y="1774825"/>
          <p14:tracePt t="26656" x="6343650" y="1792288"/>
          <p14:tracePt t="26673" x="6326188" y="1817688"/>
          <p14:tracePt t="26690" x="6300788" y="1843088"/>
          <p14:tracePt t="26706" x="6275388" y="1868488"/>
          <p14:tracePt t="26723" x="6240463" y="1893888"/>
          <p14:tracePt t="26740" x="6207125" y="1920875"/>
          <p14:tracePt t="26756" x="6172200" y="1946275"/>
          <p14:tracePt t="26773" x="6137275" y="1971675"/>
          <p14:tracePt t="26790" x="6094413" y="1997075"/>
          <p14:tracePt t="26807" x="6043613" y="2049463"/>
          <p14:tracePt t="26824" x="5992813" y="2082800"/>
          <p14:tracePt t="26840" x="5915025" y="2135188"/>
          <p14:tracePt t="26857" x="5872163" y="2160588"/>
          <p14:tracePt t="26874" x="5846763" y="2185988"/>
          <p14:tracePt t="26891" x="5821363" y="2211388"/>
          <p14:tracePt t="26907" x="5786438" y="2236788"/>
          <p14:tracePt t="26924" x="5743575" y="2263775"/>
          <p14:tracePt t="26941" x="5692775" y="2306638"/>
          <p14:tracePt t="26958" x="5632450" y="2365375"/>
          <p14:tracePt t="26974" x="5564188" y="2408238"/>
          <p14:tracePt t="26991" x="5478463" y="2468563"/>
          <p14:tracePt t="27008" x="5383213" y="2536825"/>
          <p14:tracePt t="27025" x="5357813" y="2563813"/>
          <p14:tracePt t="27041" x="5349875" y="2589213"/>
          <p14:tracePt t="27058" x="5340350" y="2606675"/>
          <p14:tracePt t="27075" x="5332413" y="2614613"/>
          <p14:tracePt t="27092" x="5314950" y="2632075"/>
          <p14:tracePt t="27109" x="5307013" y="2640013"/>
          <p14:tracePt t="27125" x="5289550" y="2657475"/>
          <p14:tracePt t="27142" x="5272088" y="2665413"/>
          <p14:tracePt t="27159" x="5264150" y="2674938"/>
          <p14:tracePt t="27176" x="5254625" y="2682875"/>
          <p14:tracePt t="27265" x="5254625" y="2692400"/>
          <p14:tracePt t="27268" x="5246688" y="2692400"/>
          <p14:tracePt t="27277" x="5237163" y="2700338"/>
          <p14:tracePt t="27293" x="5229225" y="2700338"/>
          <p14:tracePt t="27310" x="5221288" y="2708275"/>
          <p14:tracePt t="27326" x="5194300" y="2725738"/>
          <p14:tracePt t="27343" x="5178425" y="2725738"/>
          <p14:tracePt t="27360" x="5168900" y="2735263"/>
          <p14:tracePt t="27449" x="5160963" y="2743200"/>
          <p14:tracePt t="28737" x="5151438" y="2751138"/>
          <p14:tracePt t="28761" x="5143500" y="2751138"/>
          <p14:tracePt t="28817" x="5135563" y="2751138"/>
          <p14:tracePt t="28841" x="5126038" y="2751138"/>
          <p14:tracePt t="28851" x="5126038" y="2760663"/>
          <p14:tracePt t="28873" x="5118100" y="2760663"/>
          <p14:tracePt t="28889" x="5108575" y="2760663"/>
          <p14:tracePt t="28937" x="5100638" y="2760663"/>
          <p14:tracePt t="28957" x="5083175" y="2760663"/>
          <p14:tracePt t="28969" x="5075238" y="2768600"/>
          <p14:tracePt t="28985" x="5065713" y="2768600"/>
          <p14:tracePt t="29025" x="5057775" y="2768600"/>
          <p14:tracePt t="29041" x="5049838" y="2768600"/>
          <p14:tracePt t="29053" x="5040313" y="2768600"/>
          <p14:tracePt t="29069" x="5032375" y="2768600"/>
          <p14:tracePt t="29086" x="5006975" y="2768600"/>
          <p14:tracePt t="29103" x="4972050" y="2768600"/>
          <p14:tracePt t="29119" x="4937125" y="2768600"/>
          <p14:tracePt t="29136" x="4886325" y="2768600"/>
          <p14:tracePt t="29153" x="4868863" y="2768600"/>
          <p14:tracePt t="29169" x="4851400" y="2768600"/>
          <p14:tracePt t="29187" x="4843463" y="2768600"/>
          <p14:tracePt t="29203" x="4826000" y="2768600"/>
          <p14:tracePt t="29220" x="4792663" y="2768600"/>
          <p14:tracePt t="29237" x="4757738" y="2768600"/>
          <p14:tracePt t="29254" x="4714875" y="2768600"/>
          <p14:tracePt t="29270" x="4679950" y="2768600"/>
          <p14:tracePt t="29287" x="4654550" y="2768600"/>
          <p14:tracePt t="29303" x="4646613" y="2778125"/>
          <p14:tracePt t="29320" x="4637088" y="2778125"/>
          <p14:tracePt t="29337" x="4629150" y="2778125"/>
          <p14:tracePt t="29354" x="4611688" y="2778125"/>
          <p14:tracePt t="29371" x="4568825" y="2778125"/>
          <p14:tracePt t="29388" x="4518025" y="2778125"/>
          <p14:tracePt t="29404" x="4475163" y="2778125"/>
          <p14:tracePt t="29421" x="4449763" y="2778125"/>
          <p14:tracePt t="29438" x="4422775" y="2778125"/>
          <p14:tracePt t="29454" x="4406900" y="2778125"/>
          <p14:tracePt t="29471" x="4397375" y="2778125"/>
          <p14:tracePt t="29488" x="4354513" y="2778125"/>
          <p14:tracePt t="29505" x="4311650" y="2778125"/>
          <p14:tracePt t="29521" x="4268788" y="2778125"/>
          <p14:tracePt t="29539" x="4217988" y="2778125"/>
          <p14:tracePt t="29555" x="4192588" y="2778125"/>
          <p14:tracePt t="29572" x="4165600" y="2778125"/>
          <p14:tracePt t="29588" x="4140200" y="2778125"/>
          <p14:tracePt t="29606" x="4097338" y="2760663"/>
          <p14:tracePt t="29622" x="4037013" y="2751138"/>
          <p14:tracePt t="29639" x="3943350" y="2725738"/>
          <p14:tracePt t="29655" x="3832225" y="2682875"/>
          <p14:tracePt t="29673" x="3746500" y="2657475"/>
          <p14:tracePt t="29689" x="3703638" y="2622550"/>
          <p14:tracePt t="29706" x="3668713" y="2597150"/>
          <p14:tracePt t="29723" x="3651250" y="2571750"/>
          <p14:tracePt t="29739" x="3643313" y="2546350"/>
          <p14:tracePt t="29757" x="3617913" y="2503488"/>
          <p14:tracePt t="29773" x="3592513" y="2460625"/>
          <p14:tracePt t="29790" x="3532188" y="2400300"/>
          <p14:tracePt t="29806" x="3471863" y="2314575"/>
          <p14:tracePt t="29823" x="3421063" y="2236788"/>
          <p14:tracePt t="29840" x="3335338" y="2108200"/>
          <p14:tracePt t="29857" x="3292475" y="2014538"/>
          <p14:tracePt t="29873" x="3257550" y="1903413"/>
          <p14:tracePt t="29890" x="3240088" y="1825625"/>
          <p14:tracePt t="29907" x="3232150" y="1731963"/>
          <p14:tracePt t="29924" x="3222625" y="1628775"/>
          <p14:tracePt t="29940" x="3197225" y="1500188"/>
          <p14:tracePt t="29958" x="3171825" y="1363663"/>
          <p14:tracePt t="29974" x="3136900" y="1208088"/>
          <p14:tracePt t="29991" x="3111500" y="1089025"/>
          <p14:tracePt t="30007" x="3103563" y="985838"/>
          <p14:tracePt t="30007" x="3094038" y="942975"/>
          <p14:tracePt t="30025" x="3086100" y="874713"/>
          <p14:tracePt t="30041" x="3086100" y="831850"/>
          <p14:tracePt t="30058" x="3086100" y="788988"/>
          <p14:tracePt t="30074" x="3086100" y="754063"/>
          <p14:tracePt t="30091" x="3086100" y="728663"/>
          <p14:tracePt t="30108" x="3086100" y="685800"/>
          <p14:tracePt t="30125" x="3103563" y="625475"/>
          <p14:tracePt t="30142" x="3111500" y="565150"/>
          <p14:tracePt t="30158" x="3136900" y="488950"/>
          <p14:tracePt t="30175" x="3146425" y="454025"/>
          <p14:tracePt t="30192" x="3146425" y="428625"/>
          <p14:tracePt t="30265" x="3154363" y="428625"/>
          <p14:tracePt t="30276" x="3154363" y="420688"/>
          <p14:tracePt t="30276" x="3154363" y="411163"/>
          <p14:tracePt t="30292" x="3171825" y="393700"/>
          <p14:tracePt t="30309" x="3179763" y="377825"/>
          <p14:tracePt t="30326" x="3189288" y="368300"/>
          <p14:tracePt t="30585" x="3189288" y="377825"/>
          <p14:tracePt t="30586" x="3189288" y="393700"/>
          <p14:tracePt t="30594" x="3171825" y="471488"/>
          <p14:tracePt t="30611" x="3146425" y="635000"/>
          <p14:tracePt t="30628" x="3094038" y="849313"/>
          <p14:tracePt t="30644" x="3068638" y="1131888"/>
          <p14:tracePt t="30662" x="3008313" y="1679575"/>
          <p14:tracePt t="30678" x="2957513" y="2178050"/>
          <p14:tracePt t="30695" x="2922588" y="2879725"/>
          <p14:tracePt t="30711" x="2906713" y="3429000"/>
          <p14:tracePt t="30711" x="2897188" y="3678238"/>
          <p14:tracePt t="30729" x="2871788" y="4208463"/>
          <p14:tracePt t="30746" x="2854325" y="4508500"/>
          <p14:tracePt t="30762" x="2846388" y="4749800"/>
          <p14:tracePt t="30779" x="2820988" y="4886325"/>
          <p14:tracePt t="30795" x="2786063" y="5032375"/>
          <p14:tracePt t="30812" x="2743200" y="5160963"/>
          <p14:tracePt t="30828" x="2674938" y="5297488"/>
          <p14:tracePt t="30846" x="2606675" y="5451475"/>
          <p14:tracePt t="30862" x="2546350" y="5640388"/>
          <p14:tracePt t="30879" x="2486025" y="5794375"/>
          <p14:tracePt t="30895" x="2400300" y="6043613"/>
          <p14:tracePt t="30913" x="2332038" y="6154738"/>
          <p14:tracePt t="30929" x="2263775" y="6292850"/>
          <p14:tracePt t="30946" x="2193925" y="6411913"/>
          <p14:tracePt t="30962" x="2092325" y="6532563"/>
          <p14:tracePt t="30979" x="2006600" y="6643688"/>
          <p14:tracePt t="30996" x="1963738" y="6694488"/>
          <p14:tracePt t="31060" x="1954213" y="6694488"/>
          <p14:tracePt t="31081" x="1946275" y="6694488"/>
          <p14:tracePt t="31082" x="1920875" y="6694488"/>
          <p14:tracePt t="31098" x="1911350" y="6694488"/>
          <p14:tracePt t="31113" x="1903413" y="6694488"/>
          <p14:tracePt t="31130" x="1893888" y="6694488"/>
          <p14:tracePt t="31184" x="1893888" y="6686550"/>
          <p14:tracePt t="31184" x="1885950" y="6686550"/>
          <p14:tracePt t="31200" x="1885950" y="6678613"/>
          <p14:tracePt t="31208" x="1885950" y="6661150"/>
          <p14:tracePt t="31216" x="1860550" y="6626225"/>
          <p14:tracePt t="31231" x="1817688" y="6575425"/>
          <p14:tracePt t="31248" x="1731963" y="6515100"/>
          <p14:tracePt t="31265" x="1706563" y="6507163"/>
          <p14:tracePt t="31281" x="1689100" y="6497638"/>
          <p14:tracePt t="31298" x="1679575" y="6497638"/>
          <p14:tracePt t="31314" x="1679575" y="6489700"/>
          <p14:tracePt t="31376" x="1679575" y="6480175"/>
          <p14:tracePt t="31383" x="1679575" y="6464300"/>
          <p14:tracePt t="31398" x="1671638" y="6437313"/>
          <p14:tracePt t="31415" x="1620838" y="6378575"/>
          <p14:tracePt t="31432" x="1577975" y="6308725"/>
          <p14:tracePt t="31488" x="1577975" y="6300788"/>
          <p14:tracePt t="31528" x="1585913" y="6300788"/>
          <p14:tracePt t="31542" x="1593850" y="6300788"/>
          <p14:tracePt t="31549" x="1593850" y="6292850"/>
          <p14:tracePt t="31585" x="1593850" y="6283325"/>
          <p14:tracePt t="31608" x="1593850" y="6275388"/>
          <p14:tracePt t="31624" x="1593850" y="6265863"/>
          <p14:tracePt t="31632" x="1593850" y="6249988"/>
          <p14:tracePt t="31650" x="1593850" y="6232525"/>
          <p14:tracePt t="31666" x="1593850" y="6215063"/>
          <p14:tracePt t="31683" x="1611313" y="6164263"/>
          <p14:tracePt t="31700" x="1628775" y="6078538"/>
          <p14:tracePt t="31717" x="1679575" y="5949950"/>
          <p14:tracePt t="31733" x="1757363" y="5735638"/>
          <p14:tracePt t="31750" x="1808163" y="5503863"/>
          <p14:tracePt t="31768" x="1920875" y="5126038"/>
          <p14:tracePt t="31784" x="2108200" y="4568825"/>
          <p14:tracePt t="31801" x="2289175" y="4054475"/>
          <p14:tracePt t="31817" x="2408238" y="3711575"/>
          <p14:tracePt t="31834" x="2503488" y="3394075"/>
          <p14:tracePt t="31851" x="2528888" y="3232150"/>
          <p14:tracePt t="31868" x="2528888" y="3103563"/>
          <p14:tracePt t="31884" x="2528888" y="3025775"/>
          <p14:tracePt t="31901" x="2528888" y="2965450"/>
          <p14:tracePt t="31918" x="2536825" y="2914650"/>
          <p14:tracePt t="31935" x="2571750" y="2828925"/>
          <p14:tracePt t="31951" x="2614613" y="2743200"/>
          <p14:tracePt t="31951" x="2622550" y="2700338"/>
          <p14:tracePt t="31968" x="2640013" y="2622550"/>
          <p14:tracePt t="31985" x="2649538" y="2536825"/>
          <p14:tracePt t="32002" x="2665413" y="2408238"/>
          <p14:tracePt t="32018" x="2692400" y="2289175"/>
          <p14:tracePt t="32035" x="2725738" y="2143125"/>
          <p14:tracePt t="32052" x="2760663" y="2032000"/>
          <p14:tracePt t="32069" x="2794000" y="1903413"/>
          <p14:tracePt t="32085" x="2828925" y="1817688"/>
          <p14:tracePt t="32102" x="2922588" y="1611313"/>
          <p14:tracePt t="32136" x="2965450" y="1508125"/>
          <p14:tracePt t="32136" x="2965450" y="1465263"/>
          <p14:tracePt t="32153" x="2992438" y="1414463"/>
          <p14:tracePt t="32169" x="3008313" y="1354138"/>
          <p14:tracePt t="32186" x="3035300" y="1311275"/>
          <p14:tracePt t="32202" x="3060700" y="1250950"/>
          <p14:tracePt t="32220" x="3086100" y="1208088"/>
          <p14:tracePt t="32236" x="3111500" y="1165225"/>
          <p14:tracePt t="32253" x="3146425" y="1122363"/>
          <p14:tracePt t="32270" x="3179763" y="1089025"/>
          <p14:tracePt t="32287" x="3214688" y="1063625"/>
          <p14:tracePt t="32303" x="3249613" y="1028700"/>
          <p14:tracePt t="32303" x="3257550" y="1011238"/>
          <p14:tracePt t="32321" x="3282950" y="977900"/>
          <p14:tracePt t="32337" x="3308350" y="960438"/>
          <p14:tracePt t="32354" x="3343275" y="925513"/>
          <p14:tracePt t="32370" x="3351213" y="900113"/>
          <p14:tracePt t="32387" x="3368675" y="874713"/>
          <p14:tracePt t="32404" x="3378200" y="849313"/>
          <p14:tracePt t="32421" x="3386138" y="831850"/>
          <p14:tracePt t="32437" x="3386138" y="822325"/>
          <p14:tracePt t="32454" x="3394075" y="796925"/>
          <p14:tracePt t="32471" x="3394075" y="771525"/>
          <p14:tracePt t="32487" x="3403600" y="720725"/>
          <p14:tracePt t="32505" x="3421063" y="660400"/>
          <p14:tracePt t="32521" x="3436938" y="625475"/>
          <p14:tracePt t="32538" x="3436938" y="617538"/>
          <p14:tracePt t="32624" x="3436938" y="608013"/>
          <p14:tracePt t="32640" x="3436938" y="600075"/>
          <p14:tracePt t="32641" x="3436938" y="592138"/>
          <p14:tracePt t="32655" x="3436938" y="574675"/>
          <p14:tracePt t="32655" x="3436938" y="565150"/>
          <p14:tracePt t="32672" x="3436938" y="557213"/>
          <p14:tracePt t="32936" x="3436938" y="565150"/>
          <p14:tracePt t="33793" x="3429000" y="565150"/>
          <p14:tracePt t="33833" x="3421063" y="565150"/>
          <p14:tracePt t="33865" x="3421063" y="574675"/>
          <p14:tracePt t="33881" x="3411538" y="574675"/>
          <p14:tracePt t="33906" x="3403600" y="582613"/>
          <p14:tracePt t="33913" x="3394075" y="582613"/>
          <p14:tracePt t="33914" x="3351213" y="582613"/>
          <p14:tracePt t="33930" x="3308350" y="592138"/>
          <p14:tracePt t="33947" x="3265488" y="600075"/>
          <p14:tracePt t="33963" x="3206750" y="600075"/>
          <p14:tracePt t="33980" x="3154363" y="600075"/>
          <p14:tracePt t="33996" x="3103563" y="600075"/>
          <p14:tracePt t="34013" x="3035300" y="600075"/>
          <p14:tracePt t="34030" x="2957513" y="600075"/>
          <p14:tracePt t="34047" x="2897188" y="600075"/>
          <p14:tracePt t="34064" x="2863850" y="600075"/>
          <p14:tracePt t="34080" x="2854325" y="600075"/>
          <p14:tracePt t="34129" x="2854325" y="592138"/>
          <p14:tracePt t="34217" x="2846388" y="592138"/>
          <p14:tracePt t="34233" x="2836863" y="592138"/>
          <p14:tracePt t="34250" x="2828925" y="592138"/>
          <p14:tracePt t="34514" x="2828925" y="600075"/>
          <p14:tracePt t="34514" x="2828925" y="608013"/>
          <p14:tracePt t="34533" x="2820988" y="625475"/>
          <p14:tracePt t="34550" x="2811463" y="660400"/>
          <p14:tracePt t="34566" x="2811463" y="685800"/>
          <p14:tracePt t="34584" x="2803525" y="728663"/>
          <p14:tracePt t="34600" x="2794000" y="771525"/>
          <p14:tracePt t="34600" x="2794000" y="806450"/>
          <p14:tracePt t="34617" x="2786063" y="882650"/>
          <p14:tracePt t="34634" x="2768600" y="1003300"/>
          <p14:tracePt t="34650" x="2768600" y="1096963"/>
          <p14:tracePt t="34667" x="2768600" y="1225550"/>
          <p14:tracePt t="34684" x="2768600" y="1346200"/>
          <p14:tracePt t="34700" x="2768600" y="1500188"/>
          <p14:tracePt t="34717" x="2786063" y="1620838"/>
          <p14:tracePt t="34734" x="2794000" y="1714500"/>
          <p14:tracePt t="34751" x="2811463" y="1792288"/>
          <p14:tracePt t="34768" x="2820988" y="1868488"/>
          <p14:tracePt t="34784" x="2836863" y="1963738"/>
          <p14:tracePt t="34802" x="2836863" y="2039938"/>
          <p14:tracePt t="34818" x="2846388" y="2125663"/>
          <p14:tracePt t="34835" x="2854325" y="2168525"/>
          <p14:tracePt t="34851" x="2863850" y="2178050"/>
          <p14:tracePt t="34962" x="2863850" y="2185988"/>
          <p14:tracePt t="34969" x="2863850" y="2193925"/>
          <p14:tracePt t="34984" x="2863850" y="2263775"/>
          <p14:tracePt t="35003" x="2846388" y="2365375"/>
          <p14:tracePt t="35019" x="2836863" y="2451100"/>
          <p14:tracePt t="35036" x="2836863" y="2493963"/>
          <p14:tracePt t="35090" x="2846388" y="2493963"/>
          <p14:tracePt t="35105" x="2854325" y="2478088"/>
          <p14:tracePt t="35113" x="2863850" y="2460625"/>
          <p14:tracePt t="35119" x="2871788" y="2425700"/>
          <p14:tracePt t="35136" x="2879725" y="2408238"/>
          <p14:tracePt t="35136" x="2879725" y="2400300"/>
          <p14:tracePt t="35185" x="2879725" y="2408238"/>
          <p14:tracePt t="35203" x="2879725" y="2417763"/>
          <p14:tracePt t="35209" x="2871788" y="2451100"/>
          <p14:tracePt t="35220" x="2871788" y="2478088"/>
          <p14:tracePt t="35237" x="2879725" y="2503488"/>
          <p14:tracePt t="35254" x="2897188" y="2528888"/>
          <p14:tracePt t="35270" x="2922588" y="2546350"/>
          <p14:tracePt t="35302" x="2949575" y="2563813"/>
          <p14:tracePt t="35303" x="2957513" y="2571750"/>
          <p14:tracePt t="35335" x="2957513" y="2579688"/>
          <p14:tracePt t="35335" x="2957513" y="2589213"/>
          <p14:tracePt t="35351" x="2957513" y="2597150"/>
          <p14:tracePt t="35368" x="2957513" y="2622550"/>
          <p14:tracePt t="35385" x="2965450" y="2640013"/>
          <p14:tracePt t="35401" x="2974975" y="2649538"/>
          <p14:tracePt t="35418" x="2982913" y="2657475"/>
          <p14:tracePt t="35607" x="2992438" y="2657475"/>
          <p14:tracePt t="35622" x="3000375" y="2657475"/>
          <p14:tracePt t="35624" x="3000375" y="2665413"/>
          <p14:tracePt t="35636" x="3035300" y="2665413"/>
          <p14:tracePt t="35653" x="3060700" y="2665413"/>
          <p14:tracePt t="35670" x="3111500" y="2665413"/>
          <p14:tracePt t="35686" x="3146425" y="2665413"/>
          <p14:tracePt t="35703" x="3179763" y="2665413"/>
          <p14:tracePt t="35720" x="3222625" y="2665413"/>
          <p14:tracePt t="35736" x="3265488" y="2674938"/>
          <p14:tracePt t="35753" x="3317875" y="2674938"/>
          <p14:tracePt t="35770" x="3386138" y="2674938"/>
          <p14:tracePt t="35787" x="3446463" y="2682875"/>
          <p14:tracePt t="35803" x="3497263" y="2692400"/>
          <p14:tracePt t="35821" x="3549650" y="2708275"/>
          <p14:tracePt t="35837" x="3582988" y="2708275"/>
          <p14:tracePt t="35854" x="3608388" y="2717800"/>
          <p14:tracePt t="35870" x="3617913" y="2717800"/>
          <p14:tracePt t="35887" x="3635375" y="2725738"/>
          <p14:tracePt t="35904" x="3678238" y="2735263"/>
          <p14:tracePt t="35921" x="3721100" y="2743200"/>
          <p14:tracePt t="35937" x="3754438" y="2751138"/>
          <p14:tracePt t="35954" x="3797300" y="2760663"/>
          <p14:tracePt t="35971" x="3814763" y="2760663"/>
          <p14:tracePt t="35988" x="3840163" y="2760663"/>
          <p14:tracePt t="36004" x="3857625" y="2760663"/>
          <p14:tracePt t="36022" x="3883025" y="2760663"/>
          <p14:tracePt t="36038" x="3908425" y="2760663"/>
          <p14:tracePt t="36110" x="3917950" y="2760663"/>
          <p14:tracePt t="36494" x="3925888" y="2760663"/>
          <p14:tracePt t="36590" x="3935413" y="2760663"/>
          <p14:tracePt t="36718" x="3925888" y="2768600"/>
          <p14:tracePt t="36723" x="3865563" y="2836863"/>
          <p14:tracePt t="36743" x="3779838" y="2949575"/>
          <p14:tracePt t="36759" x="3643313" y="3128963"/>
          <p14:tracePt t="36776" x="3497263" y="3325813"/>
          <p14:tracePt t="36792" x="3275013" y="3678238"/>
          <p14:tracePt t="36810" x="3094038" y="4021138"/>
          <p14:tracePt t="36826" x="2914650" y="4449763"/>
          <p14:tracePt t="36843" x="2632075" y="5040313"/>
          <p14:tracePt t="36859" x="2400300" y="5443538"/>
          <p14:tracePt t="36876" x="2220913" y="5803900"/>
          <p14:tracePt t="36892" x="2117725" y="5992813"/>
          <p14:tracePt t="36910" x="2057400" y="6164263"/>
          <p14:tracePt t="36926" x="2049463" y="6215063"/>
          <p14:tracePt t="36943" x="2022475" y="6275388"/>
          <p14:tracePt t="36959" x="1997075" y="6318250"/>
          <p14:tracePt t="36976" x="1963738" y="6386513"/>
          <p14:tracePt t="36993" x="1911350" y="6464300"/>
          <p14:tracePt t="37010" x="1878013" y="6523038"/>
          <p14:tracePt t="37026" x="1835150" y="6592888"/>
          <p14:tracePt t="37044" x="1808163" y="6635750"/>
          <p14:tracePt t="37060" x="1792288" y="6669088"/>
          <p14:tracePt t="37077" x="1765300" y="6694488"/>
          <p14:tracePt t="37077" x="1739900" y="6711950"/>
          <p14:tracePt t="37094" x="1714500" y="6737350"/>
          <p14:tracePt t="37110" x="1679575" y="6754813"/>
          <p14:tracePt t="37127" x="1654175" y="6764338"/>
          <p14:tracePt t="37144" x="1646238" y="6764338"/>
          <p14:tracePt t="37161" x="1636713" y="6746875"/>
          <p14:tracePt t="37177" x="1593850" y="6704013"/>
          <p14:tracePt t="37194" x="1535113" y="6651625"/>
          <p14:tracePt t="37211" x="1457325" y="6600825"/>
          <p14:tracePt t="37228" x="1431925" y="6592888"/>
          <p14:tracePt t="37244" x="1422400" y="6600825"/>
          <p14:tracePt t="37262" x="1422400" y="6618288"/>
          <p14:tracePt t="37262" x="1422400" y="6635750"/>
          <p14:tracePt t="37278" x="1439863" y="6643688"/>
          <p14:tracePt t="37318" x="1449388" y="6643688"/>
          <p14:tracePt t="37326" x="1457325" y="6643688"/>
          <p14:tracePt t="37345" x="1465263" y="6643688"/>
          <p14:tracePt t="37345" x="1474788" y="6635750"/>
          <p14:tracePt t="37362" x="1482725" y="6608763"/>
          <p14:tracePt t="37379" x="1492250" y="6600825"/>
          <p14:tracePt t="37430" x="1492250" y="6608763"/>
          <p14:tracePt t="37438" x="1500188" y="6618288"/>
          <p14:tracePt t="37446" x="1535113" y="6694488"/>
          <p14:tracePt t="37462" x="1550988" y="6704013"/>
          <p14:tracePt t="37479" x="1568450" y="6704013"/>
          <p14:tracePt t="37496" x="1620838" y="6704013"/>
          <p14:tracePt t="37513" x="1671638" y="6678613"/>
          <p14:tracePt t="37529" x="1722438" y="6651625"/>
          <p14:tracePt t="37546" x="1774825" y="6626225"/>
          <p14:tracePt t="37563" x="1835150" y="6618288"/>
          <p14:tracePt t="37580" x="1878013" y="6618288"/>
          <p14:tracePt t="37596" x="1885950" y="6618288"/>
          <p14:tracePt t="37654" x="1893888" y="6618288"/>
          <p14:tracePt t="37662" x="1903413" y="6592888"/>
          <p14:tracePt t="37681" x="1911350" y="6565900"/>
          <p14:tracePt t="37697" x="1920875" y="6540500"/>
          <p14:tracePt t="37714" x="1920875" y="6523038"/>
          <p14:tracePt t="37731" x="1920875" y="6507163"/>
          <p14:tracePt t="37747" x="1920875" y="6497638"/>
          <p14:tracePt t="37782" x="1920875" y="6489700"/>
          <p14:tracePt t="37846" x="1920875" y="6480175"/>
          <p14:tracePt t="37857" x="1911350" y="6480175"/>
          <p14:tracePt t="37865" x="1893888" y="6464300"/>
          <p14:tracePt t="37882" x="1860550" y="6437313"/>
          <p14:tracePt t="37898" x="1817688" y="6429375"/>
          <p14:tracePt t="37915" x="1792288" y="6429375"/>
          <p14:tracePt t="37932" x="1782763" y="6421438"/>
          <p14:tracePt t="37948" x="1782763" y="6411913"/>
          <p14:tracePt t="37990" x="1792288" y="6403975"/>
          <p14:tracePt t="37998" x="1792288" y="6386513"/>
          <p14:tracePt t="38038" x="1792288" y="6378575"/>
          <p14:tracePt t="38049" x="1782763" y="6369050"/>
          <p14:tracePt t="38065" x="1765300" y="6369050"/>
          <p14:tracePt t="38083" x="1739900" y="6369050"/>
          <p14:tracePt t="38099" x="1706563" y="6378575"/>
          <p14:tracePt t="38116" x="1679575" y="6386513"/>
          <p14:tracePt t="38254" x="1671638" y="6386513"/>
          <p14:tracePt t="38266" x="1654175" y="6403975"/>
          <p14:tracePt t="38284" x="1654175" y="6429375"/>
          <p14:tracePt t="38300" x="1646238" y="6454775"/>
          <p14:tracePt t="38317" x="1646238" y="6464300"/>
          <p14:tracePt t="38438" x="1646238" y="6472238"/>
          <p14:tracePt t="38446" x="1646238" y="6480175"/>
          <p14:tracePt t="38454" x="1663700" y="6515100"/>
          <p14:tracePt t="38468" x="1671638" y="6550025"/>
          <p14:tracePt t="38485" x="1679575" y="6565900"/>
          <p14:tracePt t="38501" x="1689100" y="6575425"/>
          <p14:tracePt t="38518" x="1697038" y="6583363"/>
          <p14:tracePt t="38535" x="1706563" y="6583363"/>
          <p14:tracePt t="38551" x="1731963" y="6583363"/>
          <p14:tracePt t="38569" x="1749425" y="6583363"/>
          <p14:tracePt t="38585" x="1765300" y="6583363"/>
          <p14:tracePt t="38602" x="1782763" y="6583363"/>
          <p14:tracePt t="38702" x="1782763" y="6575425"/>
          <p14:tracePt t="38718" x="1792288" y="6557963"/>
          <p14:tracePt t="38736" x="1800225" y="6532563"/>
          <p14:tracePt t="38753" x="1800225" y="6523038"/>
          <p14:tracePt t="38770" x="1800225" y="6515100"/>
          <p14:tracePt t="38910" x="1800225" y="6507163"/>
          <p14:tracePt t="39301" x="1800225" y="6515100"/>
          <p14:tracePt t="39405" x="1800225" y="6523038"/>
          <p14:tracePt t="39573" x="1800225" y="6515100"/>
          <p14:tracePt t="39576" x="1817688" y="6472238"/>
          <p14:tracePt t="39590" x="1851025" y="6394450"/>
          <p14:tracePt t="39606" x="1920875" y="6249988"/>
          <p14:tracePt t="39624" x="1997075" y="6051550"/>
          <p14:tracePt t="39640" x="2143125" y="5726113"/>
          <p14:tracePt t="39657" x="2271713" y="5443538"/>
          <p14:tracePt t="39674" x="2400300" y="5075238"/>
          <p14:tracePt t="39690" x="2503488" y="4808538"/>
          <p14:tracePt t="39707" x="2674938" y="4492625"/>
          <p14:tracePt t="39723" x="2811463" y="4286250"/>
          <p14:tracePt t="39740" x="3051175" y="3968750"/>
          <p14:tracePt t="39757" x="3163888" y="3822700"/>
          <p14:tracePt t="39774" x="3275013" y="3703638"/>
          <p14:tracePt t="39790" x="3351213" y="3617913"/>
          <p14:tracePt t="39808" x="3454400" y="3522663"/>
          <p14:tracePt t="39824" x="3549650" y="3446463"/>
          <p14:tracePt t="39841" x="3660775" y="3386138"/>
          <p14:tracePt t="39857" x="3754438" y="3308350"/>
          <p14:tracePt t="39875" x="3832225" y="3275013"/>
          <p14:tracePt t="39891" x="3892550" y="3240088"/>
          <p14:tracePt t="39908" x="3978275" y="3197225"/>
          <p14:tracePt t="39924" x="4200525" y="3136900"/>
          <p14:tracePt t="39942" x="4379913" y="3086100"/>
          <p14:tracePt t="39958" x="4560888" y="3043238"/>
          <p14:tracePt t="39975" x="4664075" y="3017838"/>
          <p14:tracePt t="39992" x="4714875" y="3008313"/>
          <p14:tracePt t="40009" x="4740275" y="3000375"/>
          <p14:tracePt t="40025" x="4749800" y="3000375"/>
          <p14:tracePt t="40125" x="4757738" y="3000375"/>
          <p14:tracePt t="40205" x="4749800" y="3000375"/>
          <p14:tracePt t="40229" x="4740275" y="3000375"/>
          <p14:tracePt t="40230" x="4732338" y="3000375"/>
          <p14:tracePt t="40243" x="4722813" y="3008313"/>
          <p14:tracePt t="40260" x="4706938" y="3025775"/>
          <p14:tracePt t="40276" x="4672013" y="3035300"/>
          <p14:tracePt t="40294" x="4637088" y="3051175"/>
          <p14:tracePt t="40310" x="4578350" y="3068638"/>
          <p14:tracePt t="40327" x="4518025" y="3086100"/>
          <p14:tracePt t="40343" x="4406900" y="3103563"/>
          <p14:tracePt t="40360" x="4286250" y="3121025"/>
          <p14:tracePt t="40377" x="4106863" y="3146425"/>
          <p14:tracePt t="40394" x="3917950" y="3163888"/>
          <p14:tracePt t="40411" x="3678238" y="3197225"/>
          <p14:tracePt t="40427" x="3446463" y="3214688"/>
          <p14:tracePt t="40444" x="3068638" y="3222625"/>
          <p14:tracePt t="40461" x="2863850" y="3232150"/>
          <p14:tracePt t="40478" x="2657475" y="3257550"/>
          <p14:tracePt t="40494" x="2536825" y="3265488"/>
          <p14:tracePt t="40511" x="2451100" y="3275013"/>
          <p14:tracePt t="40528" x="2339975" y="3292475"/>
          <p14:tracePt t="40545" x="2279650" y="3308350"/>
          <p14:tracePt t="40561" x="2228850" y="3325813"/>
          <p14:tracePt t="40578" x="2185988" y="3325813"/>
          <p14:tracePt t="40595" x="2100263" y="3335338"/>
          <p14:tracePt t="40612" x="2039938" y="3335338"/>
          <p14:tracePt t="40628" x="1979613" y="3343275"/>
          <p14:tracePt t="40646" x="1963738" y="3325813"/>
          <p14:tracePt t="40662" x="1954213" y="3265488"/>
          <p14:tracePt t="40679" x="1928813" y="3206750"/>
          <p14:tracePt t="40696" x="1928813" y="3154363"/>
          <p14:tracePt t="40712" x="1928813" y="3111500"/>
          <p14:tracePt t="40729" x="1920875" y="3078163"/>
          <p14:tracePt t="40746" x="1920875" y="3060700"/>
          <p14:tracePt t="40763" x="1920875" y="3043238"/>
          <p14:tracePt t="40779" x="1920875" y="3035300"/>
          <p14:tracePt t="40796" x="1928813" y="3035300"/>
          <p14:tracePt t="40813" x="1963738" y="3017838"/>
          <p14:tracePt t="40830" x="2014538" y="3008313"/>
          <p14:tracePt t="40846" x="2125663" y="2992438"/>
          <p14:tracePt t="40863" x="2297113" y="2965450"/>
          <p14:tracePt t="40880" x="2435225" y="2949575"/>
          <p14:tracePt t="40897" x="2589213" y="2922588"/>
          <p14:tracePt t="40913" x="2708275" y="2922588"/>
          <p14:tracePt t="40930" x="2803525" y="2932113"/>
          <p14:tracePt t="40947" x="2871788" y="2974975"/>
          <p14:tracePt t="40964" x="2922588" y="3017838"/>
          <p14:tracePt t="40980" x="3008313" y="3103563"/>
          <p14:tracePt t="40997" x="3060700" y="3146425"/>
          <p14:tracePt t="41014" x="3094038" y="3171825"/>
          <p14:tracePt t="41031" x="3103563" y="3179763"/>
          <p14:tracePt t="41048" x="3103563" y="3189288"/>
          <p14:tracePt t="41064" x="3103563" y="3206750"/>
          <p14:tracePt t="41081" x="3103563" y="3214688"/>
          <p14:tracePt t="41097" x="3086100" y="3232150"/>
          <p14:tracePt t="41115" x="3068638" y="3257550"/>
          <p14:tracePt t="41131" x="3035300" y="3282950"/>
          <p14:tracePt t="41148" x="2982913" y="3317875"/>
          <p14:tracePt t="41165" x="2914650" y="3343275"/>
          <p14:tracePt t="41182" x="2863850" y="3360738"/>
          <p14:tracePt t="41198" x="2803525" y="3368675"/>
          <p14:tracePt t="41215" x="2700338" y="3378200"/>
          <p14:tracePt t="41232" x="2579688" y="3378200"/>
          <p14:tracePt t="41249" x="2451100" y="3378200"/>
          <p14:tracePt t="41265" x="2322513" y="3378200"/>
          <p14:tracePt t="41282" x="2254250" y="3360738"/>
          <p14:tracePt t="41299" x="2203450" y="3351213"/>
          <p14:tracePt t="41445" x="2203450" y="3343275"/>
          <p14:tracePt t="41477" x="2203450" y="3335338"/>
          <p14:tracePt t="41479" x="2203450" y="3325813"/>
          <p14:tracePt t="41645" x="2203450" y="3317875"/>
          <p14:tracePt t="41757" x="2211388" y="3308350"/>
          <p14:tracePt t="41765" x="2211388" y="3300413"/>
          <p14:tracePt t="41773" x="2236788" y="3275013"/>
          <p14:tracePt t="41785" x="2263775" y="3240088"/>
          <p14:tracePt t="41802" x="2306638" y="3214688"/>
          <p14:tracePt t="41819" x="2332038" y="3197225"/>
          <p14:tracePt t="41835" x="2357438" y="3179763"/>
          <p14:tracePt t="41852" x="2382838" y="3163888"/>
          <p14:tracePt t="41868" x="2451100" y="3154363"/>
          <p14:tracePt t="41886" x="2546350" y="3154363"/>
          <p14:tracePt t="41902" x="2649538" y="3154363"/>
          <p14:tracePt t="41919" x="2786063" y="3163888"/>
          <p14:tracePt t="41935" x="2889250" y="3171825"/>
          <p14:tracePt t="41952" x="2965450" y="3179763"/>
          <p14:tracePt t="41969" x="3000375" y="3189288"/>
          <p14:tracePt t="41986" x="3017838" y="3189288"/>
          <p14:tracePt t="42045" x="3017838" y="3197225"/>
          <p14:tracePt t="42125" x="3017838" y="3206750"/>
          <p14:tracePt t="42131" x="3017838" y="3214688"/>
          <p14:tracePt t="42137" x="3008313" y="3240088"/>
          <p14:tracePt t="42154" x="2965450" y="3317875"/>
          <p14:tracePt t="42171" x="2906713" y="3446463"/>
          <p14:tracePt t="42187" x="2803525" y="3660775"/>
          <p14:tracePt t="42204" x="2708275" y="3865563"/>
          <p14:tracePt t="42220" x="2546350" y="4329113"/>
          <p14:tracePt t="42238" x="2460625" y="4621213"/>
          <p14:tracePt t="42254" x="2374900" y="4964113"/>
          <p14:tracePt t="42271" x="2332038" y="5168900"/>
          <p14:tracePt t="42287" x="2279650" y="5340350"/>
          <p14:tracePt t="42304" x="2246313" y="5511800"/>
          <p14:tracePt t="42321" x="2220913" y="5614988"/>
          <p14:tracePt t="42338" x="2203450" y="5692775"/>
          <p14:tracePt t="42355" x="2203450" y="5735638"/>
          <p14:tracePt t="42371" x="2193925" y="5761038"/>
          <p14:tracePt t="42388" x="2193925" y="5786438"/>
          <p14:tracePt t="42388" x="2185988" y="5794375"/>
          <p14:tracePt t="42405" x="2178050" y="5829300"/>
          <p14:tracePt t="42422" x="2151063" y="5872163"/>
          <p14:tracePt t="42438" x="2135188" y="5915025"/>
          <p14:tracePt t="42455" x="2092325" y="6000750"/>
          <p14:tracePt t="42472" x="2039938" y="6086475"/>
          <p14:tracePt t="42489" x="2006600" y="6154738"/>
          <p14:tracePt t="42505" x="1979613" y="6189663"/>
          <p14:tracePt t="42522" x="1963738" y="6215063"/>
          <p14:tracePt t="42539" x="1946275" y="6232525"/>
          <p14:tracePt t="42556" x="1911350" y="6265863"/>
          <p14:tracePt t="42572" x="1868488" y="6308725"/>
          <p14:tracePt t="42589" x="1835150" y="6343650"/>
          <p14:tracePt t="42606" x="1817688" y="6361113"/>
          <p14:tracePt t="42717" x="1808163" y="6361113"/>
          <p14:tracePt t="42749" x="1800225" y="6361113"/>
          <p14:tracePt t="42757" x="1774825" y="6411913"/>
          <p14:tracePt t="42774" x="1765300" y="6454775"/>
          <p14:tracePt t="42790" x="1739900" y="6489700"/>
          <p14:tracePt t="42853" x="1749425" y="6489700"/>
          <p14:tracePt t="42877" x="1757363" y="6489700"/>
          <p14:tracePt t="42901" x="1765300" y="6489700"/>
          <p14:tracePt t="42909" x="1765300" y="6497638"/>
          <p14:tracePt t="42925" x="1765300" y="6523038"/>
          <p14:tracePt t="42942" x="1774825" y="6550025"/>
          <p14:tracePt t="42958" x="1782763" y="6565900"/>
          <p14:tracePt t="42974" x="1782763" y="6575425"/>
          <p14:tracePt t="42991" x="1792288" y="6575425"/>
          <p14:tracePt t="43029" x="1800225" y="6575425"/>
          <p14:tracePt t="43085" x="1800225" y="6565900"/>
          <p14:tracePt t="43669" x="1800225" y="6557963"/>
          <p14:tracePt t="43683" x="1808163" y="6540500"/>
          <p14:tracePt t="43696" x="1843088" y="6489700"/>
          <p14:tracePt t="43712" x="1920875" y="6369050"/>
          <p14:tracePt t="43729" x="2039938" y="6189663"/>
          <p14:tracePt t="43745" x="2160588" y="5932488"/>
          <p14:tracePt t="43762" x="2322513" y="5511800"/>
          <p14:tracePt t="43779" x="2408238" y="5135563"/>
          <p14:tracePt t="43796" x="2425700" y="4740275"/>
          <p14:tracePt t="43812" x="2339975" y="4397375"/>
          <p14:tracePt t="43829" x="2151063" y="4140200"/>
          <p14:tracePt t="43846" x="1920875" y="3951288"/>
          <p14:tracePt t="43863" x="1679575" y="3789363"/>
          <p14:tracePt t="43879" x="1500188" y="3678238"/>
          <p14:tracePt t="43896" x="1354138" y="3582988"/>
          <p14:tracePt t="43913" x="1303338" y="3522663"/>
          <p14:tracePt t="43931" x="1260475" y="3454400"/>
          <p14:tracePt t="43946" x="1243013" y="3403600"/>
          <p14:tracePt t="43963" x="1235075" y="3378200"/>
          <p14:tracePt t="43980" x="1225550" y="3351213"/>
          <p14:tracePt t="43997" x="1217613" y="3335338"/>
          <p14:tracePt t="44014" x="1217613" y="3317875"/>
          <p14:tracePt t="44093" x="1208088" y="3317875"/>
          <p14:tracePt t="44117" x="1200150" y="3317875"/>
          <p14:tracePt t="44125" x="1200150" y="3325813"/>
          <p14:tracePt t="44133" x="1174750" y="3351213"/>
          <p14:tracePt t="44148" x="1165225" y="3394075"/>
          <p14:tracePt t="44164" x="1157288" y="3436938"/>
          <p14:tracePt t="44181" x="1157288" y="3489325"/>
          <p14:tracePt t="44197" x="1149350" y="3532188"/>
          <p14:tracePt t="44215" x="1139825" y="3582988"/>
          <p14:tracePt t="44231" x="1122363" y="3635375"/>
          <p14:tracePt t="44248" x="1114425" y="3678238"/>
          <p14:tracePt t="44265" x="1114425" y="3721100"/>
          <p14:tracePt t="44282" x="1114425" y="3736975"/>
          <p14:tracePt t="44298" x="1114425" y="3763963"/>
          <p14:tracePt t="44525" x="1122363" y="3763963"/>
          <p14:tracePt t="44565" x="1131888" y="3763963"/>
          <p14:tracePt t="44574" x="1139825" y="3763963"/>
          <p14:tracePt t="44588" x="1174750" y="3763963"/>
          <p14:tracePt t="44600" x="1208088" y="3763963"/>
          <p14:tracePt t="44617" x="1235075" y="3763963"/>
          <p14:tracePt t="44634" x="1250950" y="3763963"/>
          <p14:tracePt t="44650" x="1260475" y="3763963"/>
          <p14:tracePt t="44667" x="1285875" y="3763963"/>
          <p14:tracePt t="44684" x="1328738" y="3763963"/>
          <p14:tracePt t="44700" x="1431925" y="3779838"/>
          <p14:tracePt t="44718" x="1550988" y="3797300"/>
          <p14:tracePt t="44734" x="1646238" y="3814763"/>
          <p14:tracePt t="44751" x="1749425" y="3840163"/>
          <p14:tracePt t="44767" x="1825625" y="3857625"/>
          <p14:tracePt t="44784" x="1903413" y="3875088"/>
          <p14:tracePt t="44801" x="1963738" y="3875088"/>
          <p14:tracePt t="44818" x="2032000" y="3875088"/>
          <p14:tracePt t="44834" x="2125663" y="3875088"/>
          <p14:tracePt t="44851" x="2220913" y="3875088"/>
          <p14:tracePt t="44868" x="2417763" y="3900488"/>
          <p14:tracePt t="44885" x="2546350" y="3917950"/>
          <p14:tracePt t="44901" x="2665413" y="3935413"/>
          <p14:tracePt t="44918" x="2778125" y="3943350"/>
          <p14:tracePt t="44935" x="2871788" y="3951288"/>
          <p14:tracePt t="44953" x="2965450" y="3951288"/>
          <p14:tracePt t="44968" x="3103563" y="3960813"/>
          <p14:tracePt t="44985" x="3214688" y="3960813"/>
          <p14:tracePt t="45002" x="3386138" y="3960813"/>
          <p14:tracePt t="45019" x="3532188" y="3960813"/>
          <p14:tracePt t="45036" x="3736975" y="3968750"/>
          <p14:tracePt t="45052" x="3925888" y="3968750"/>
          <p14:tracePt t="45069" x="4021138" y="3968750"/>
          <p14:tracePt t="45086" x="4106863" y="3968750"/>
          <p14:tracePt t="45103" x="4225925" y="3951288"/>
          <p14:tracePt t="45119" x="4354513" y="3943350"/>
          <p14:tracePt t="45136" x="4525963" y="3917950"/>
          <p14:tracePt t="45153" x="4637088" y="3917950"/>
          <p14:tracePt t="45170" x="4749800" y="3917950"/>
          <p14:tracePt t="45186" x="4792663" y="3917950"/>
          <p14:tracePt t="45203" x="4800600" y="3917950"/>
          <p14:tracePt t="45220" x="4826000" y="3908425"/>
          <p14:tracePt t="45237" x="4851400" y="3883025"/>
          <p14:tracePt t="45253" x="4868863" y="3865563"/>
          <p14:tracePt t="45270" x="4894263" y="3857625"/>
          <p14:tracePt t="45287" x="4903788" y="3849688"/>
          <p14:tracePt t="45304" x="4911725" y="3849688"/>
          <p14:tracePt t="45413" x="4903788" y="3849688"/>
          <p14:tracePt t="45429" x="4894263" y="3849688"/>
          <p14:tracePt t="45437" x="4843463" y="3849688"/>
          <p14:tracePt t="45456" x="4792663" y="3849688"/>
          <p14:tracePt t="45471" x="4732338" y="3840163"/>
          <p14:tracePt t="45488" x="4646613" y="3840163"/>
          <p14:tracePt t="45505" x="4603750" y="3832225"/>
          <p14:tracePt t="45522" x="4586288" y="3832225"/>
          <p14:tracePt t="45573" x="4578350" y="3832225"/>
          <p14:tracePt t="45576" x="4568825" y="3832225"/>
          <p14:tracePt t="45589" x="4475163" y="3814763"/>
          <p14:tracePt t="45605" x="4354513" y="3806825"/>
          <p14:tracePt t="45622" x="4122738" y="3806825"/>
          <p14:tracePt t="45639" x="3900488" y="3806825"/>
          <p14:tracePt t="45656" x="3582988" y="3797300"/>
          <p14:tracePt t="45672" x="3325813" y="3797300"/>
          <p14:tracePt t="45689" x="3094038" y="3789363"/>
          <p14:tracePt t="45706" x="2871788" y="3789363"/>
          <p14:tracePt t="45722" x="2743200" y="3771900"/>
          <p14:tracePt t="45740" x="2640013" y="3754438"/>
          <p14:tracePt t="45756" x="2486025" y="3746500"/>
          <p14:tracePt t="45773" x="2314575" y="3736975"/>
          <p14:tracePt t="45789" x="2168525" y="3736975"/>
          <p14:tracePt t="45807" x="1946275" y="3736975"/>
          <p14:tracePt t="45823" x="1731963" y="3754438"/>
          <p14:tracePt t="45840" x="1517650" y="3771900"/>
          <p14:tracePt t="45856" x="1389063" y="3771900"/>
          <p14:tracePt t="45874" x="1336675" y="3771900"/>
          <p14:tracePt t="45890" x="1311275" y="3771900"/>
          <p14:tracePt t="45907" x="1293813" y="3771900"/>
          <p14:tracePt t="45924" x="1268413" y="3771900"/>
          <p14:tracePt t="45924" x="1260475" y="3771900"/>
          <p14:tracePt t="45941" x="1250950" y="3771900"/>
          <p14:tracePt t="46157" x="1250950" y="3779838"/>
          <p14:tracePt t="46181" x="1260475" y="3779838"/>
          <p14:tracePt t="46182" x="1268413" y="3779838"/>
          <p14:tracePt t="46192" x="1277938" y="3779838"/>
          <p14:tracePt t="46208" x="1293813" y="3779838"/>
          <p14:tracePt t="46226" x="1336675" y="3779838"/>
          <p14:tracePt t="46242" x="1379538" y="3779838"/>
          <p14:tracePt t="46260" x="1431925" y="3779838"/>
          <p14:tracePt t="46276" x="1517650" y="3797300"/>
          <p14:tracePt t="46276" x="1585913" y="3814763"/>
          <p14:tracePt t="46293" x="1722438" y="3849688"/>
          <p14:tracePt t="46309" x="1860550" y="3865563"/>
          <p14:tracePt t="46326" x="2006600" y="3892550"/>
          <p14:tracePt t="46343" x="2108200" y="3900488"/>
          <p14:tracePt t="46359" x="2246313" y="3908425"/>
          <p14:tracePt t="46376" x="2349500" y="3917950"/>
          <p14:tracePt t="46393" x="2503488" y="3917950"/>
          <p14:tracePt t="46410" x="2632075" y="3925888"/>
          <p14:tracePt t="46426" x="2811463" y="3925888"/>
          <p14:tracePt t="46443" x="2957513" y="3925888"/>
          <p14:tracePt t="46460" x="3206750" y="3925888"/>
          <p14:tracePt t="46477" x="3351213" y="3925888"/>
          <p14:tracePt t="46493" x="3522663" y="3925888"/>
          <p14:tracePt t="46510" x="3686175" y="3925888"/>
          <p14:tracePt t="46527" x="3857625" y="3925888"/>
          <p14:tracePt t="46544" x="3994150" y="3925888"/>
          <p14:tracePt t="46560" x="4071938" y="3925888"/>
          <p14:tracePt t="46577" x="4140200" y="3935413"/>
          <p14:tracePt t="46594" x="4192588" y="3943350"/>
          <p14:tracePt t="46611" x="4235450" y="3951288"/>
          <p14:tracePt t="46627" x="4278313" y="3951288"/>
          <p14:tracePt t="46645" x="4329113" y="3960813"/>
          <p14:tracePt t="46661" x="4397375" y="3968750"/>
          <p14:tracePt t="46678" x="4465638" y="3978275"/>
          <p14:tracePt t="46695" x="4492625" y="3986213"/>
          <p14:tracePt t="46711" x="4508500" y="3986213"/>
          <p14:tracePt t="46747" x="4518025" y="3986213"/>
          <p14:tracePt t="46773" x="4535488" y="3986213"/>
          <p14:tracePt t="46780" x="4568825" y="3986213"/>
          <p14:tracePt t="46795" x="4594225" y="3986213"/>
          <p14:tracePt t="46812" x="4611688" y="3986213"/>
          <p14:tracePt t="47121" x="4611688" y="3978275"/>
          <p14:tracePt t="47140" x="4621213" y="3978275"/>
          <p14:tracePt t="47149" x="4621213" y="3968750"/>
          <p14:tracePt t="47165" x="4637088" y="3960813"/>
          <p14:tracePt t="47171" x="4637088" y="3951288"/>
          <p14:tracePt t="47180" x="4646613" y="3951288"/>
          <p14:tracePt t="47301" x="4654550" y="3943350"/>
          <p14:tracePt t="48397" x="4646613" y="3943350"/>
          <p14:tracePt t="48405" x="4629150" y="3943350"/>
          <p14:tracePt t="48422" x="4621213" y="3943350"/>
          <p14:tracePt t="48437" x="4611688" y="3943350"/>
          <p14:tracePt t="48454" x="4594225" y="3943350"/>
          <p14:tracePt t="48471" x="4578350" y="3951288"/>
          <p14:tracePt t="48488" x="4525963" y="3968750"/>
          <p14:tracePt t="48504" x="4432300" y="3994150"/>
          <p14:tracePt t="48521" x="4321175" y="4011613"/>
          <p14:tracePt t="48538" x="4157663" y="4054475"/>
          <p14:tracePt t="48555" x="3986213" y="4089400"/>
          <p14:tracePt t="48571" x="3771900" y="4149725"/>
          <p14:tracePt t="48571" x="3668713" y="4183063"/>
          <p14:tracePt t="48588" x="3489325" y="4225925"/>
          <p14:tracePt t="48605" x="3308350" y="4286250"/>
          <p14:tracePt t="48622" x="3154363" y="4321175"/>
          <p14:tracePt t="48638" x="2974975" y="4354513"/>
          <p14:tracePt t="48655" x="2811463" y="4389438"/>
          <p14:tracePt t="48672" x="2674938" y="4406900"/>
          <p14:tracePt t="48688" x="2546350" y="4406900"/>
          <p14:tracePt t="48706" x="2451100" y="4406900"/>
          <p14:tracePt t="48722" x="2332038" y="4397375"/>
          <p14:tracePt t="48739" x="2246313" y="4389438"/>
          <p14:tracePt t="48755" x="2100263" y="4364038"/>
          <p14:tracePt t="48773" x="2032000" y="4346575"/>
          <p14:tracePt t="48789" x="2006600" y="4346575"/>
          <p14:tracePt t="48806" x="1997075" y="4337050"/>
          <p14:tracePt t="48860" x="1989138" y="4337050"/>
          <p14:tracePt t="48876" x="1979613" y="4337050"/>
          <p14:tracePt t="48884" x="1963738" y="4337050"/>
          <p14:tracePt t="48892" x="1920875" y="4337050"/>
          <p14:tracePt t="48907" x="1868488" y="4337050"/>
          <p14:tracePt t="48923" x="1835150" y="4337050"/>
          <p14:tracePt t="49197" x="1843088" y="4337050"/>
          <p14:tracePt t="49207" x="1851025" y="4337050"/>
          <p14:tracePt t="49225" x="1860550" y="4337050"/>
          <p14:tracePt t="49242" x="1893888" y="4337050"/>
          <p14:tracePt t="49259" x="1936750" y="4337050"/>
          <p14:tracePt t="49275" x="2032000" y="4337050"/>
          <p14:tracePt t="49293" x="2117725" y="4354513"/>
          <p14:tracePt t="49310" x="2178050" y="4354513"/>
          <p14:tracePt t="49325" x="2263775" y="4364038"/>
          <p14:tracePt t="49342" x="2339975" y="4371975"/>
          <p14:tracePt t="49359" x="2425700" y="4379913"/>
          <p14:tracePt t="49376" x="2468563" y="4389438"/>
          <p14:tracePt t="49392" x="2493963" y="4389438"/>
          <p14:tracePt t="49428" x="2503488" y="4389438"/>
          <p14:tracePt t="50766" x="2503488" y="4406900"/>
          <p14:tracePt t="50773" x="2503488" y="4449763"/>
          <p14:tracePt t="50785" x="2511425" y="4560888"/>
          <p14:tracePt t="50801" x="2528888" y="4697413"/>
          <p14:tracePt t="50819" x="2546350" y="4911725"/>
          <p14:tracePt t="50835" x="2571750" y="5108575"/>
          <p14:tracePt t="50852" x="2614613" y="5322888"/>
          <p14:tracePt t="50868" x="2649538" y="5529263"/>
          <p14:tracePt t="50885" x="2708275" y="5768975"/>
          <p14:tracePt t="50901" x="2708275" y="5872163"/>
          <p14:tracePt t="50918" x="2708275" y="5957888"/>
          <p14:tracePt t="50935" x="2692400" y="6035675"/>
          <p14:tracePt t="50953" x="2665413" y="6094413"/>
          <p14:tracePt t="50969" x="2640013" y="6137275"/>
          <p14:tracePt t="50985" x="2632075" y="6180138"/>
          <p14:tracePt t="51002" x="2622550" y="6223000"/>
          <p14:tracePt t="51019" x="2622550" y="6292850"/>
          <p14:tracePt t="51036" x="2614613" y="6369050"/>
          <p14:tracePt t="51052" x="2606675" y="6464300"/>
          <p14:tracePt t="51052" x="2606675" y="6515100"/>
          <p14:tracePt t="51069" x="2589213" y="6608763"/>
          <p14:tracePt t="51086" x="2563813" y="6704013"/>
          <p14:tracePt t="51103" x="2554288" y="6754813"/>
          <p14:tracePt t="51119" x="2520950" y="6823075"/>
          <p14:tracePt t="51136" x="2511425" y="6832600"/>
          <p14:tracePt t="51153" x="2503488" y="6832600"/>
          <p14:tracePt t="51170" x="2451100" y="6780213"/>
          <p14:tracePt t="51186" x="2374900" y="6694488"/>
          <p14:tracePt t="51203" x="2297113" y="6626225"/>
          <p14:tracePt t="51220" x="2193925" y="6550025"/>
          <p14:tracePt t="51237" x="2117725" y="6507163"/>
          <p14:tracePt t="51253" x="2100263" y="6497638"/>
          <p14:tracePt t="51270" x="2092325" y="6497638"/>
          <p14:tracePt t="51333" x="2092325" y="6507163"/>
          <p14:tracePt t="51341" x="2074863" y="6515100"/>
          <p14:tracePt t="51354" x="2057400" y="6523038"/>
          <p14:tracePt t="51371" x="2039938" y="6532563"/>
          <p14:tracePt t="51388" x="2032000" y="6532563"/>
          <p14:tracePt t="51701" x="2032000" y="6540500"/>
          <p14:tracePt t="51709" x="2039938" y="6540500"/>
          <p14:tracePt t="51725" x="2049463" y="6550025"/>
          <p14:tracePt t="51733" x="2057400" y="6557963"/>
          <p14:tracePt t="51740" x="2092325" y="6565900"/>
          <p14:tracePt t="51756" x="2135188" y="6592888"/>
          <p14:tracePt t="51756" x="2178050" y="6600825"/>
          <p14:tracePt t="51774" x="2263775" y="6626225"/>
          <p14:tracePt t="51790" x="2357438" y="6651625"/>
          <p14:tracePt t="51807" x="2435225" y="6669088"/>
          <p14:tracePt t="51823" x="2460625" y="6669088"/>
          <p14:tracePt t="51840" x="2478088" y="6651625"/>
          <p14:tracePt t="51857" x="2478088" y="6635750"/>
          <p14:tracePt t="51874" x="2478088" y="6608763"/>
          <p14:tracePt t="51890" x="2478088" y="6583363"/>
          <p14:tracePt t="51907" x="2478088" y="6575425"/>
          <p14:tracePt t="51924" x="2486025" y="6557963"/>
          <p14:tracePt t="51941" x="2493963" y="6550025"/>
          <p14:tracePt t="51957" x="2511425" y="6532563"/>
          <p14:tracePt t="51974" x="2528888" y="6515100"/>
          <p14:tracePt t="51991" x="2554288" y="6497638"/>
          <p14:tracePt t="52007" x="2571750" y="6472238"/>
          <p14:tracePt t="52024" x="2579688" y="6454775"/>
          <p14:tracePt t="52041" x="2579688" y="6437313"/>
          <p14:tracePt t="52058" x="2579688" y="6411913"/>
          <p14:tracePt t="52074" x="2579688" y="6394450"/>
          <p14:tracePt t="52091" x="2554288" y="6351588"/>
          <p14:tracePt t="52108" x="2520950" y="6308725"/>
          <p14:tracePt t="52108" x="2503488" y="6300788"/>
          <p14:tracePt t="52125" x="2435225" y="6257925"/>
          <p14:tracePt t="52141" x="2400300" y="6240463"/>
          <p14:tracePt t="52158" x="2365375" y="6240463"/>
          <p14:tracePt t="52175" x="2332038" y="6240463"/>
          <p14:tracePt t="52192" x="2306638" y="6240463"/>
          <p14:tracePt t="52208" x="2289175" y="6240463"/>
          <p14:tracePt t="52225" x="2271713" y="6257925"/>
          <p14:tracePt t="52242" x="2254250" y="6275388"/>
          <p14:tracePt t="52259" x="2236788" y="6300788"/>
          <p14:tracePt t="52275" x="2228850" y="6351588"/>
          <p14:tracePt t="52292" x="2228850" y="6411913"/>
          <p14:tracePt t="52309" x="2228850" y="6507163"/>
          <p14:tracePt t="52326" x="2254250" y="6540500"/>
          <p14:tracePt t="52343" x="2279650" y="6565900"/>
          <p14:tracePt t="52359" x="2314575" y="6592888"/>
          <p14:tracePt t="52376" x="2349500" y="6608763"/>
          <p14:tracePt t="52393" x="2408238" y="6626225"/>
          <p14:tracePt t="52410" x="2460625" y="6635750"/>
          <p14:tracePt t="52426" x="2536825" y="6651625"/>
          <p14:tracePt t="52443" x="2589213" y="6651625"/>
          <p14:tracePt t="52460" x="2606675" y="6651625"/>
          <p14:tracePt t="52525" x="2606675" y="6643688"/>
          <p14:tracePt t="52532" x="2614613" y="6626225"/>
          <p14:tracePt t="52544" x="2632075" y="6575425"/>
          <p14:tracePt t="52560" x="2657475" y="6507163"/>
          <p14:tracePt t="52578" x="2665413" y="6464300"/>
          <p14:tracePt t="52594" x="2665413" y="6429375"/>
          <p14:tracePt t="52611" x="2657475" y="6411913"/>
          <p14:tracePt t="52628" x="2640013" y="6411913"/>
          <p14:tracePt t="52644" x="2622550" y="6403975"/>
          <p14:tracePt t="52644" x="2606675" y="6403975"/>
          <p14:tracePt t="52661" x="2579688" y="6403975"/>
          <p14:tracePt t="52678" x="2546350" y="6403975"/>
          <p14:tracePt t="52695" x="2511425" y="6403975"/>
          <p14:tracePt t="52711" x="2486025" y="6403975"/>
          <p14:tracePt t="52728" x="2443163" y="6403975"/>
          <p14:tracePt t="52745" x="2408238" y="6421438"/>
          <p14:tracePt t="52762" x="2392363" y="6437313"/>
          <p14:tracePt t="52778" x="2392363" y="6464300"/>
          <p14:tracePt t="52795" x="2392363" y="6489700"/>
          <p14:tracePt t="52812" x="2392363" y="6497638"/>
          <p14:tracePt t="52829" x="2392363" y="6507163"/>
          <p14:tracePt t="52885" x="2392363" y="6515100"/>
          <p14:tracePt t="52901" x="2408238" y="6515100"/>
          <p14:tracePt t="52912" x="2435225" y="6532563"/>
          <p14:tracePt t="52929" x="2511425" y="6575425"/>
          <p14:tracePt t="52946" x="2579688" y="6600825"/>
          <p14:tracePt t="52963" x="2606675" y="6608763"/>
          <p14:tracePt t="53021" x="2606675" y="6600825"/>
          <p14:tracePt t="53029" x="2606675" y="6583363"/>
          <p14:tracePt t="53047" x="2606675" y="6575425"/>
          <p14:tracePt t="53064" x="2606675" y="6565900"/>
          <p14:tracePt t="53277" x="2597150" y="6565900"/>
          <p14:tracePt t="53613" x="2589213" y="6565900"/>
          <p14:tracePt t="53617" x="2589213" y="6575425"/>
          <p14:tracePt t="53661" x="2589213" y="6583363"/>
          <p14:tracePt t="54813" x="2579688" y="6575425"/>
          <p14:tracePt t="54821" x="2563813" y="6540500"/>
          <p14:tracePt t="54840" x="2546350" y="6515100"/>
          <p14:tracePt t="54856" x="2528888" y="6480175"/>
          <p14:tracePt t="54873" x="2503488" y="6437313"/>
          <p14:tracePt t="54890" x="2493963" y="6411913"/>
          <p14:tracePt t="54907" x="2478088" y="6369050"/>
          <p14:tracePt t="54923" x="2468563" y="6318250"/>
          <p14:tracePt t="54940" x="2451100" y="6275388"/>
          <p14:tracePt t="54940" x="2443163" y="6240463"/>
          <p14:tracePt t="54957" x="2425700" y="6189663"/>
          <p14:tracePt t="54973" x="2400300" y="6129338"/>
          <p14:tracePt t="54990" x="2374900" y="6061075"/>
          <p14:tracePt t="55007" x="2332038" y="5965825"/>
          <p14:tracePt t="55024" x="2289175" y="5872163"/>
          <p14:tracePt t="55040" x="2246313" y="5751513"/>
          <p14:tracePt t="55058" x="2220913" y="5665788"/>
          <p14:tracePt t="55074" x="2203450" y="5580063"/>
          <p14:tracePt t="55091" x="2193925" y="5478463"/>
          <p14:tracePt t="55107" x="2185988" y="5408613"/>
          <p14:tracePt t="55125" x="2168525" y="5314950"/>
          <p14:tracePt t="55141" x="2168525" y="5264150"/>
          <p14:tracePt t="55158" x="2178050" y="5221288"/>
          <p14:tracePt t="55174" x="2178050" y="5186363"/>
          <p14:tracePt t="55191" x="2178050" y="5160963"/>
          <p14:tracePt t="55208" x="2178050" y="5126038"/>
          <p14:tracePt t="55225" x="2185988" y="5092700"/>
          <p14:tracePt t="55241" x="2185988" y="5057775"/>
          <p14:tracePt t="55258" x="2185988" y="5032375"/>
          <p14:tracePt t="55275" x="2185988" y="5006975"/>
          <p14:tracePt t="55292" x="2185988" y="4989513"/>
          <p14:tracePt t="55292" x="2185988" y="4979988"/>
          <p14:tracePt t="55309" x="2185988" y="4972050"/>
          <p14:tracePt t="55325" x="2185988" y="4964113"/>
          <p14:tracePt t="55406" x="2193925" y="4964113"/>
          <p14:tracePt t="55413" x="2193925" y="4954588"/>
          <p14:tracePt t="55421" x="2203450" y="4954588"/>
          <p14:tracePt t="55435" x="2211388" y="4954588"/>
          <p14:tracePt t="55443" x="2220913" y="4954588"/>
          <p14:tracePt t="55460" x="2228850" y="4954588"/>
          <p14:tracePt t="55501" x="2228850" y="4946650"/>
          <p14:tracePt t="55517" x="2236788" y="4946650"/>
          <p14:tracePt t="55526" x="2246313" y="4946650"/>
          <p14:tracePt t="55530" x="2254250" y="4946650"/>
          <p14:tracePt t="55543" x="2279650" y="4937125"/>
          <p14:tracePt t="55560" x="2306638" y="4937125"/>
          <p14:tracePt t="55577" x="2332038" y="4937125"/>
          <p14:tracePt t="55594" x="2365375" y="4937125"/>
          <p14:tracePt t="55610" x="2392363" y="4937125"/>
          <p14:tracePt t="55627" x="2443163" y="4929188"/>
          <p14:tracePt t="55644" x="2493963" y="4929188"/>
          <p14:tracePt t="55661" x="2571750" y="4929188"/>
          <p14:tracePt t="55677" x="2640013" y="4929188"/>
          <p14:tracePt t="55694" x="2682875" y="4929188"/>
          <p14:tracePt t="55711" x="2725738" y="4921250"/>
          <p14:tracePt t="55728" x="2768600" y="4921250"/>
          <p14:tracePt t="55744" x="2820988" y="4911725"/>
          <p14:tracePt t="55761" x="2871788" y="4911725"/>
          <p14:tracePt t="55778" x="2940050" y="4903788"/>
          <p14:tracePt t="55795" x="2982913" y="4903788"/>
          <p14:tracePt t="55811" x="3017838" y="4903788"/>
          <p14:tracePt t="55828" x="3060700" y="4903788"/>
          <p14:tracePt t="55845" x="3111500" y="4903788"/>
          <p14:tracePt t="55862" x="3146425" y="4894263"/>
          <p14:tracePt t="55878" x="3163888" y="4894263"/>
          <p14:tracePt t="55895" x="3179763" y="4894263"/>
          <p14:tracePt t="55912" x="3197225" y="4894263"/>
          <p14:tracePt t="55989" x="3206750" y="4894263"/>
          <p14:tracePt t="56013" x="3214688" y="4894263"/>
          <p14:tracePt t="56014" x="3232150" y="4894263"/>
          <p14:tracePt t="56030" x="3240088" y="4894263"/>
          <p14:tracePt t="56373" x="3240088" y="4886325"/>
          <p14:tracePt t="56893" x="3240088" y="4894263"/>
          <p14:tracePt t="56901" x="3249613" y="4929188"/>
          <p14:tracePt t="56918" x="3257550" y="4954588"/>
          <p14:tracePt t="56935" x="3265488" y="4972050"/>
          <p14:tracePt t="56952" x="3265488" y="4989513"/>
          <p14:tracePt t="57093" x="3265488" y="4997450"/>
          <p14:tracePt t="57133" x="3265488" y="5006975"/>
          <p14:tracePt t="57237" x="3265488" y="5014913"/>
          <p14:tracePt t="57461" x="3275013" y="5014913"/>
          <p14:tracePt t="57509" x="3282950" y="5014913"/>
          <p14:tracePt t="57669" x="3275013" y="5014913"/>
          <p14:tracePt t="57805" x="3275013" y="5006975"/>
          <p14:tracePt t="57861" x="3275013" y="4997450"/>
          <p14:tracePt t="58013" x="3265488" y="4997450"/>
          <p14:tracePt t="58077" x="3257550" y="4997450"/>
          <p14:tracePt t="58109" x="3249613" y="4997450"/>
          <p14:tracePt t="58293" x="3240088" y="4989513"/>
          <p14:tracePt t="58310" x="3232150" y="4989513"/>
          <p14:tracePt t="58310" x="3214688" y="4989513"/>
          <p14:tracePt t="58325" x="3206750" y="4979988"/>
          <p14:tracePt t="58342" x="3197225" y="4979988"/>
          <p14:tracePt t="58358" x="3179763" y="4979988"/>
          <p14:tracePt t="58375" x="3154363" y="4979988"/>
          <p14:tracePt t="58392" x="3094038" y="4964113"/>
          <p14:tracePt t="58409" x="3017838" y="4937125"/>
          <p14:tracePt t="58425" x="2897188" y="4903788"/>
          <p14:tracePt t="58442" x="2708275" y="4835525"/>
          <p14:tracePt t="58459" x="2503488" y="4732338"/>
          <p14:tracePt t="58476" x="2279650" y="4586288"/>
          <p14:tracePt t="58492" x="1971675" y="4371975"/>
          <p14:tracePt t="58509" x="1860550" y="4243388"/>
          <p14:tracePt t="58526" x="1800225" y="4097338"/>
          <p14:tracePt t="58543" x="1774825" y="3951288"/>
          <p14:tracePt t="58559" x="1774825" y="3789363"/>
          <p14:tracePt t="58576" x="1808163" y="3660775"/>
          <p14:tracePt t="58593" x="1835150" y="3540125"/>
          <p14:tracePt t="58610" x="1868488" y="3454400"/>
          <p14:tracePt t="58627" x="1903413" y="3368675"/>
          <p14:tracePt t="58643" x="1963738" y="3257550"/>
          <p14:tracePt t="58660" x="1989138" y="3154363"/>
          <p14:tracePt t="58677" x="2074863" y="2974975"/>
          <p14:tracePt t="58694" x="2135188" y="2854325"/>
          <p14:tracePt t="58710" x="2185988" y="2768600"/>
          <p14:tracePt t="58727" x="2220913" y="2700338"/>
          <p14:tracePt t="58744" x="2279650" y="2622550"/>
          <p14:tracePt t="58761" x="2339975" y="2571750"/>
          <p14:tracePt t="58777" x="2460625" y="2503488"/>
          <p14:tracePt t="58794" x="2536825" y="2451100"/>
          <p14:tracePt t="58811" x="2622550" y="2382838"/>
          <p14:tracePt t="58828" x="2665413" y="2332038"/>
          <p14:tracePt t="58844" x="2692400" y="2297113"/>
          <p14:tracePt t="58862" x="2700338" y="2289175"/>
          <p14:tracePt t="58878" x="2700338" y="2279650"/>
          <p14:tracePt t="58895" x="2708275" y="2271713"/>
          <p14:tracePt t="58911" x="2717800" y="2263775"/>
          <p14:tracePt t="58928" x="2725738" y="2254250"/>
          <p14:tracePt t="58945" x="2743200" y="2228850"/>
          <p14:tracePt t="58962" x="2768600" y="2193925"/>
          <p14:tracePt t="58979" x="2786063" y="2168525"/>
          <p14:tracePt t="58995" x="2803525" y="2160588"/>
          <p14:tracePt t="60189" x="2811463" y="2160588"/>
          <p14:tracePt t="60190" x="2820988" y="2178050"/>
          <p14:tracePt t="60202" x="2846388" y="2211388"/>
          <p14:tracePt t="60219" x="2889250" y="2254250"/>
          <p14:tracePt t="60236" x="2949575" y="2322513"/>
          <p14:tracePt t="60253" x="3008313" y="2392363"/>
          <p14:tracePt t="60269" x="3043238" y="2435225"/>
          <p14:tracePt t="60286" x="3060700" y="2478088"/>
          <p14:tracePt t="60302" x="3078163" y="2511425"/>
          <p14:tracePt t="60319" x="3094038" y="2528888"/>
          <p14:tracePt t="60389" x="3094038" y="2536825"/>
          <p14:tracePt t="60406" x="3103563" y="2546350"/>
          <p14:tracePt t="60420" x="3103563" y="2554288"/>
          <p14:tracePt t="60436" x="3111500" y="2563813"/>
          <p14:tracePt t="60454" x="3121025" y="2571750"/>
          <p14:tracePt t="60470" x="3121025" y="2589213"/>
          <p14:tracePt t="60487" x="3121025" y="2614613"/>
          <p14:tracePt t="60503" x="3128963" y="2649538"/>
          <p14:tracePt t="60520" x="3128963" y="2657475"/>
          <p14:tracePt t="60685" x="3136900" y="2657475"/>
          <p14:tracePt t="60749" x="3136900" y="2665413"/>
          <p14:tracePt t="60773" x="3146425" y="2665413"/>
          <p14:tracePt t="60797" x="3154363" y="2665413"/>
          <p14:tracePt t="60805" x="3163888" y="2665413"/>
          <p14:tracePt t="60805" x="3171825" y="2665413"/>
          <p14:tracePt t="60822" x="3206750" y="2665413"/>
          <p14:tracePt t="60839" x="3265488" y="2674938"/>
          <p14:tracePt t="60855" x="3335338" y="2692400"/>
          <p14:tracePt t="60872" x="3386138" y="2700338"/>
          <p14:tracePt t="60889" x="3463925" y="2717800"/>
          <p14:tracePt t="60906" x="3514725" y="2735263"/>
          <p14:tracePt t="60922" x="3575050" y="2735263"/>
          <p14:tracePt t="60939" x="3600450" y="2735263"/>
          <p14:tracePt t="60956" x="3625850" y="2735263"/>
          <p14:tracePt t="60972" x="3678238" y="2735263"/>
          <p14:tracePt t="60990" x="3711575" y="2735263"/>
          <p14:tracePt t="61006" x="3754438" y="2743200"/>
          <p14:tracePt t="61023" x="3797300" y="2751138"/>
          <p14:tracePt t="61039" x="3822700" y="2760663"/>
          <p14:tracePt t="61797" x="3832225" y="2760663"/>
          <p14:tracePt t="62182" x="3832225" y="2768600"/>
          <p14:tracePt t="62197" x="3832225" y="2854325"/>
          <p14:tracePt t="62213" x="3822700" y="2974975"/>
          <p14:tracePt t="62230" x="3806825" y="3214688"/>
          <p14:tracePt t="62246" x="3797300" y="3489325"/>
          <p14:tracePt t="62263" x="3746500" y="3849688"/>
          <p14:tracePt t="62279" x="3678238" y="4371975"/>
          <p14:tracePt t="62297" x="3565525" y="4800600"/>
          <p14:tracePt t="62313" x="3436938" y="5297488"/>
          <p14:tracePt t="62330" x="3325813" y="5683250"/>
          <p14:tracePt t="62346" x="3179763" y="6051550"/>
          <p14:tracePt t="62364" x="3078163" y="6292850"/>
          <p14:tracePt t="62380" x="2932113" y="6592888"/>
          <p14:tracePt t="62397" x="2836863" y="6721475"/>
          <p14:tracePt t="62413" x="2743200" y="6850063"/>
          <p14:tracePt t="62430" x="2682875" y="6850063"/>
          <p14:tracePt t="62447" x="2606675" y="6850063"/>
          <p14:tracePt t="62464" x="2511425" y="6850063"/>
          <p14:tracePt t="62480" x="2451100" y="6850063"/>
          <p14:tracePt t="62497" x="2400300" y="6850063"/>
          <p14:tracePt t="62514" x="2357438" y="6850063"/>
          <p14:tracePt t="62531" x="2314575" y="6850063"/>
          <p14:tracePt t="62547" x="2254250" y="6850063"/>
          <p14:tracePt t="62565" x="2220913" y="6850063"/>
          <p14:tracePt t="62581" x="2168525" y="6840538"/>
          <p14:tracePt t="62598" x="2082800" y="6815138"/>
          <p14:tracePt t="62615" x="2049463" y="6780213"/>
          <p14:tracePt t="62631" x="2032000" y="6754813"/>
          <p14:tracePt t="62648" x="2032000" y="6694488"/>
          <p14:tracePt t="62665" x="2049463" y="6626225"/>
          <p14:tracePt t="62683" x="2082800" y="6523038"/>
          <p14:tracePt t="62698" x="2108200" y="6437313"/>
          <p14:tracePt t="62716" x="2143125" y="6369050"/>
          <p14:tracePt t="62732" x="2151063" y="6300788"/>
          <p14:tracePt t="62749" x="2168525" y="6265863"/>
          <p14:tracePt t="62765" x="2178050" y="6223000"/>
          <p14:tracePt t="62782" x="2203450" y="6189663"/>
          <p14:tracePt t="62799" x="2236788" y="6172200"/>
          <p14:tracePt t="62816" x="2289175" y="6172200"/>
          <p14:tracePt t="62832" x="2365375" y="6172200"/>
          <p14:tracePt t="62849" x="2425700" y="6180138"/>
          <p14:tracePt t="62866" x="2478088" y="6180138"/>
          <p14:tracePt t="62883" x="2486025" y="6180138"/>
          <p14:tracePt t="62949" x="2486025" y="6189663"/>
          <p14:tracePt t="62967" x="2493963" y="6207125"/>
          <p14:tracePt t="62967" x="2503488" y="6257925"/>
          <p14:tracePt t="62984" x="2546350" y="6378575"/>
          <p14:tracePt t="63001" x="2571750" y="6464300"/>
          <p14:tracePt t="63017" x="2579688" y="6480175"/>
          <p14:tracePt t="63157" x="2579688" y="6489700"/>
          <p14:tracePt t="63557" x="2579688" y="6472238"/>
          <p14:tracePt t="63565" x="2579688" y="6454775"/>
          <p14:tracePt t="63570" x="2579688" y="6369050"/>
          <p14:tracePt t="63587" x="2579688" y="6240463"/>
          <p14:tracePt t="63604" x="2589213" y="6051550"/>
          <p14:tracePt t="63620" x="2657475" y="5614988"/>
          <p14:tracePt t="63637" x="2760663" y="5254625"/>
          <p14:tracePt t="63654" x="2889250" y="4860925"/>
          <p14:tracePt t="63671" x="3068638" y="4440238"/>
          <p14:tracePt t="63687" x="3249613" y="4097338"/>
          <p14:tracePt t="63705" x="3386138" y="3917950"/>
          <p14:tracePt t="63721" x="3497263" y="3779838"/>
          <p14:tracePt t="63738" x="3557588" y="3721100"/>
          <p14:tracePt t="63754" x="3600450" y="3686175"/>
          <p14:tracePt t="63771" x="3617913" y="3678238"/>
          <p14:tracePt t="63788" x="3625850" y="3668713"/>
          <p14:tracePt t="63788" x="3635375" y="3660775"/>
          <p14:tracePt t="63805" x="3651250" y="3643313"/>
          <p14:tracePt t="63821" x="3678238" y="3608388"/>
          <p14:tracePt t="63838" x="3703638" y="3582988"/>
          <p14:tracePt t="63855" x="3711575" y="3557588"/>
          <p14:tracePt t="63872" x="3721100" y="3549650"/>
          <p14:tracePt t="63888" x="3721100" y="3540125"/>
          <p14:tracePt t="63905" x="3721100" y="3522663"/>
          <p14:tracePt t="63922" x="3703638" y="3514725"/>
          <p14:tracePt t="63938" x="3694113" y="3489325"/>
          <p14:tracePt t="63955" x="3660775" y="3446463"/>
          <p14:tracePt t="63972" x="3575050" y="3368675"/>
          <p14:tracePt t="63989" x="3471863" y="3308350"/>
          <p14:tracePt t="64005" x="3300413" y="3214688"/>
          <p14:tracePt t="64023" x="3128963" y="3146425"/>
          <p14:tracePt t="64039" x="2957513" y="3111500"/>
          <p14:tracePt t="64056" x="2820988" y="3086100"/>
          <p14:tracePt t="64072" x="2682875" y="3078163"/>
          <p14:tracePt t="64090" x="2571750" y="3078163"/>
          <p14:tracePt t="64106" x="2400300" y="3078163"/>
          <p14:tracePt t="64123" x="2263775" y="3078163"/>
          <p14:tracePt t="64139" x="2074863" y="3078163"/>
          <p14:tracePt t="64139" x="2014538" y="3078163"/>
          <p14:tracePt t="64157" x="1911350" y="3078163"/>
          <p14:tracePt t="64173" x="1878013" y="3078163"/>
          <p14:tracePt t="64613" x="1885950" y="3078163"/>
          <p14:tracePt t="64621" x="1893888" y="3078163"/>
          <p14:tracePt t="64626" x="1903413" y="3078163"/>
          <p14:tracePt t="64643" x="1954213" y="3078163"/>
          <p14:tracePt t="64660" x="2057400" y="3094038"/>
          <p14:tracePt t="64676" x="2322513" y="3171825"/>
          <p14:tracePt t="64693" x="2554288" y="3232150"/>
          <p14:tracePt t="64710" x="2743200" y="3282950"/>
          <p14:tracePt t="64726" x="2922588" y="3325813"/>
          <p14:tracePt t="64743" x="3103563" y="3378200"/>
          <p14:tracePt t="64760" x="3240088" y="3411538"/>
          <p14:tracePt t="64776" x="3394075" y="3463925"/>
          <p14:tracePt t="64794" x="3532188" y="3514725"/>
          <p14:tracePt t="64810" x="3668713" y="3549650"/>
          <p14:tracePt t="64827" x="3754438" y="3575050"/>
          <p14:tracePt t="64843" x="3797300" y="3582988"/>
          <p14:tracePt t="64843" x="3806825" y="3582988"/>
          <p14:tracePt t="64861" x="3814763" y="3582988"/>
          <p14:tracePt t="64877" x="3849688" y="3592513"/>
          <p14:tracePt t="64893" x="3892550" y="3608388"/>
          <p14:tracePt t="64911" x="3960813" y="3617913"/>
          <p14:tracePt t="64927" x="4011613" y="3635375"/>
          <p14:tracePt t="64944" x="4021138" y="3635375"/>
          <p14:tracePt t="64996" x="4011613" y="3635375"/>
          <p14:tracePt t="65004" x="3968750" y="3643313"/>
          <p14:tracePt t="65011" x="3900488" y="3643313"/>
          <p14:tracePt t="65028" x="3746500" y="3660775"/>
          <p14:tracePt t="65028" x="3660775" y="3678238"/>
          <p14:tracePt t="65045" x="3471863" y="3703638"/>
          <p14:tracePt t="65061" x="3222625" y="3721100"/>
          <p14:tracePt t="65078" x="3043238" y="3736975"/>
          <p14:tracePt t="65095" x="2836863" y="3746500"/>
          <p14:tracePt t="65112" x="2657475" y="3746500"/>
          <p14:tracePt t="65128" x="2460625" y="3746500"/>
          <p14:tracePt t="65145" x="2203450" y="3746500"/>
          <p14:tracePt t="65162" x="1997075" y="3746500"/>
          <p14:tracePt t="65179" x="1851025" y="3746500"/>
          <p14:tracePt t="65195" x="1782763" y="3754438"/>
          <p14:tracePt t="65212" x="1774825" y="3763963"/>
          <p14:tracePt t="65229" x="1782763" y="3763963"/>
          <p14:tracePt t="65245" x="1800225" y="3763963"/>
          <p14:tracePt t="65263" x="1808163" y="3754438"/>
          <p14:tracePt t="65413" x="1808163" y="3746500"/>
          <p14:tracePt t="65437" x="1817688" y="3746500"/>
          <p14:tracePt t="65693" x="1825625" y="3746500"/>
          <p14:tracePt t="65717" x="1835150" y="3746500"/>
          <p14:tracePt t="65733" x="1843088" y="3746500"/>
          <p14:tracePt t="65734" x="1860550" y="3763963"/>
          <p14:tracePt t="65749" x="1893888" y="3806825"/>
          <p14:tracePt t="65765" x="1954213" y="3892550"/>
          <p14:tracePt t="65782" x="2032000" y="4011613"/>
          <p14:tracePt t="65798" x="2143125" y="4208463"/>
          <p14:tracePt t="65816" x="2236788" y="4389438"/>
          <p14:tracePt t="65832" x="2349500" y="4603750"/>
          <p14:tracePt t="65849" x="2425700" y="4775200"/>
          <p14:tracePt t="65865" x="2511425" y="4972050"/>
          <p14:tracePt t="65883" x="2579688" y="5143500"/>
          <p14:tracePt t="65899" x="2632075" y="5289550"/>
          <p14:tracePt t="65916" x="2717800" y="5478463"/>
          <p14:tracePt t="65933" x="2751138" y="5564188"/>
          <p14:tracePt t="65949" x="2760663" y="5597525"/>
          <p14:tracePt t="65966" x="2768600" y="5607050"/>
          <p14:tracePt t="65983" x="2778125" y="5607050"/>
          <p14:tracePt t="66000" x="2786063" y="5607050"/>
          <p14:tracePt t="66036" x="2786063" y="5597525"/>
          <p14:tracePt t="66044" x="2786063" y="5580063"/>
          <p14:tracePt t="66052" x="2786063" y="5521325"/>
          <p14:tracePt t="66067" x="2794000" y="5435600"/>
          <p14:tracePt t="66083" x="2820988" y="5340350"/>
          <p14:tracePt t="66083" x="2846388" y="5289550"/>
          <p14:tracePt t="66101" x="2889250" y="5186363"/>
          <p14:tracePt t="66117" x="2914650" y="5143500"/>
          <p14:tracePt t="66134" x="2922588" y="5143500"/>
          <p14:tracePt t="66180" x="2897188" y="5151438"/>
          <p14:tracePt t="66185" x="2871788" y="5186363"/>
          <p14:tracePt t="66201" x="2811463" y="5289550"/>
          <p14:tracePt t="66218" x="2778125" y="5418138"/>
          <p14:tracePt t="66234" x="2735263" y="5546725"/>
          <p14:tracePt t="66251" x="2708275" y="5649913"/>
          <p14:tracePt t="66268" x="2674938" y="5786438"/>
          <p14:tracePt t="66285" x="2674938" y="5829300"/>
          <p14:tracePt t="66348" x="2674938" y="5821363"/>
          <p14:tracePt t="66357" x="2674938" y="5778500"/>
          <p14:tracePt t="66373" x="2665413" y="5726113"/>
          <p14:tracePt t="66385" x="2622550" y="5657850"/>
          <p14:tracePt t="66402" x="2563813" y="5572125"/>
          <p14:tracePt t="66419" x="2493963" y="5443538"/>
          <p14:tracePt t="66435" x="2443163" y="5322888"/>
          <p14:tracePt t="66435" x="2408238" y="5254625"/>
          <p14:tracePt t="66452" x="2374900" y="5135563"/>
          <p14:tracePt t="66469" x="2357438" y="5075238"/>
          <p14:tracePt t="66516" x="2349500" y="5075238"/>
          <p14:tracePt t="66536" x="2349500" y="5083175"/>
          <p14:tracePt t="66552" x="2339975" y="5108575"/>
          <p14:tracePt t="66570" x="2332038" y="5151438"/>
          <p14:tracePt t="66586" x="2314575" y="5254625"/>
          <p14:tracePt t="66603" x="2314575" y="5375275"/>
          <p14:tracePt t="66620" x="2314575" y="5580063"/>
          <p14:tracePt t="66637" x="2314575" y="5649913"/>
          <p14:tracePt t="66653" x="2322513" y="5665788"/>
          <p14:tracePt t="66670" x="2339975" y="5683250"/>
          <p14:tracePt t="66686" x="2392363" y="5743575"/>
          <p14:tracePt t="66704" x="2511425" y="5897563"/>
          <p14:tracePt t="66720" x="2751138" y="6180138"/>
          <p14:tracePt t="66738" x="3035300" y="6489700"/>
          <p14:tracePt t="66754" x="3282950" y="6772275"/>
          <p14:tracePt t="66771" x="3446463" y="6850063"/>
          <p14:tracePt t="66787" x="3463925" y="6850063"/>
          <p14:tracePt t="66844" x="3463925" y="6823075"/>
          <p14:tracePt t="66852" x="3454400" y="6797675"/>
          <p14:tracePt t="66908" x="3454400" y="6807200"/>
          <p14:tracePt t="66925" x="3454400" y="6815138"/>
          <p14:tracePt t="67004" x="3454400" y="6807200"/>
          <p14:tracePt t="67076" x="3446463" y="6807200"/>
          <p14:tracePt t="67089" x="3446463" y="6797675"/>
          <p14:tracePt t="67089" x="3436938" y="6789738"/>
          <p14:tracePt t="67105" x="3411538" y="6772275"/>
          <p14:tracePt t="67123" x="3386138" y="6737350"/>
          <p14:tracePt t="67139" x="3368675" y="6721475"/>
          <p14:tracePt t="67139" x="3360738" y="6704013"/>
          <p14:tracePt t="67156" x="3335338" y="6686550"/>
          <p14:tracePt t="67173" x="3308350" y="6661150"/>
          <p14:tracePt t="67189" x="3275013" y="6643688"/>
          <p14:tracePt t="67206" x="3249613" y="6618288"/>
          <p14:tracePt t="67223" x="3232150" y="6592888"/>
          <p14:tracePt t="67240" x="3214688" y="6565900"/>
          <p14:tracePt t="67256" x="3206750" y="6540500"/>
          <p14:tracePt t="67273" x="3206750" y="6523038"/>
          <p14:tracePt t="67290" x="3206750" y="6515100"/>
          <p14:tracePt t="67307" x="3197225" y="6515100"/>
          <p14:tracePt t="67323" x="3197225" y="6507163"/>
          <p14:tracePt t="67340" x="3197225" y="6497638"/>
          <p14:tracePt t="67412" x="3189288" y="6497638"/>
          <p14:tracePt t="67573" x="3189288" y="6507163"/>
          <p14:tracePt t="67660" x="3189288" y="6497638"/>
          <p14:tracePt t="67668" x="3189288" y="6489700"/>
          <p14:tracePt t="67676" x="3189288" y="6464300"/>
          <p14:tracePt t="67676" x="3189288" y="6437313"/>
          <p14:tracePt t="67693" x="3189288" y="6411913"/>
          <p14:tracePt t="67709" x="3189288" y="6369050"/>
          <p14:tracePt t="67726" x="3222625" y="6326188"/>
          <p14:tracePt t="67742" x="3249613" y="6292850"/>
          <p14:tracePt t="67760" x="3265488" y="6283325"/>
          <p14:tracePt t="67776" x="3265488" y="6275388"/>
          <p14:tracePt t="67793" x="3275013" y="6275388"/>
          <p14:tracePt t="67809" x="3282950" y="6275388"/>
          <p14:tracePt t="67826" x="3368675" y="6300788"/>
          <p14:tracePt t="67843" x="3582988" y="6403975"/>
          <p14:tracePt t="67860" x="3789363" y="6507163"/>
          <p14:tracePt t="67860" x="3935413" y="6583363"/>
          <p14:tracePt t="67877" x="4064000" y="6669088"/>
          <p14:tracePt t="67893" x="4097338" y="6711950"/>
          <p14:tracePt t="67911" x="4097338" y="6721475"/>
          <p14:tracePt t="67927" x="4079875" y="6746875"/>
          <p14:tracePt t="67944" x="4037013" y="6764338"/>
          <p14:tracePt t="67960" x="3917950" y="6780213"/>
          <p14:tracePt t="67977" x="3814763" y="6780213"/>
          <p14:tracePt t="67994" x="3729038" y="6780213"/>
          <p14:tracePt t="68011" x="3686175" y="6780213"/>
          <p14:tracePt t="68027" x="3660775" y="6789738"/>
          <p14:tracePt t="68044" x="3643313" y="6789738"/>
          <p14:tracePt t="68061" x="3635375" y="6789738"/>
          <p14:tracePt t="68078" x="3592513" y="6780213"/>
          <p14:tracePt t="68095" x="3497263" y="6729413"/>
          <p14:tracePt t="68112" x="3351213" y="6643688"/>
          <p14:tracePt t="68129" x="3179763" y="6575425"/>
          <p14:tracePt t="68146" x="2940050" y="6454775"/>
          <p14:tracePt t="68162" x="2786063" y="6386513"/>
          <p14:tracePt t="68179" x="2725738" y="6343650"/>
          <p14:tracePt t="68214" x="2725738" y="6335713"/>
          <p14:tracePt t="68214" x="2760663" y="6318250"/>
          <p14:tracePt t="68230" x="2811463" y="6292850"/>
          <p14:tracePt t="68246" x="2854325" y="6257925"/>
          <p14:tracePt t="68263" x="2889250" y="6223000"/>
          <p14:tracePt t="68280" x="2906713" y="6189663"/>
          <p14:tracePt t="68297" x="2922588" y="6180138"/>
          <p14:tracePt t="68313" x="2922588" y="6172200"/>
          <p14:tracePt t="68365" x="2922588" y="6180138"/>
          <p14:tracePt t="68373" x="2922588" y="6197600"/>
          <p14:tracePt t="68381" x="2914650" y="6232525"/>
          <p14:tracePt t="68397" x="2914650" y="6283325"/>
          <p14:tracePt t="68414" x="2914650" y="6292850"/>
          <p14:tracePt t="68573" x="2914650" y="6300788"/>
          <p14:tracePt t="68579" x="2914650" y="6308725"/>
          <p14:tracePt t="69429" x="2914650" y="6300788"/>
          <p14:tracePt t="69437" x="2922588" y="6249988"/>
          <p14:tracePt t="69437" x="2932113" y="6223000"/>
          <p14:tracePt t="69453" x="2940050" y="6180138"/>
          <p14:tracePt t="69469" x="2974975" y="5975350"/>
          <p14:tracePt t="69487" x="3008313" y="5794375"/>
          <p14:tracePt t="69503" x="3051175" y="5632450"/>
          <p14:tracePt t="69520" x="3078163" y="5478463"/>
          <p14:tracePt t="69537" x="3121025" y="5297488"/>
          <p14:tracePt t="69553" x="3146425" y="5160963"/>
          <p14:tracePt t="69570" x="3179763" y="4989513"/>
          <p14:tracePt t="69587" x="3197225" y="4868863"/>
          <p14:tracePt t="69604" x="3222625" y="4765675"/>
          <p14:tracePt t="69620" x="3232150" y="4706938"/>
          <p14:tracePt t="69620" x="3249613" y="4664075"/>
          <p14:tracePt t="69637" x="3257550" y="4586288"/>
          <p14:tracePt t="69654" x="3300413" y="4508500"/>
          <p14:tracePt t="69671" x="3335338" y="4414838"/>
          <p14:tracePt t="69687" x="3360738" y="4346575"/>
          <p14:tracePt t="69704" x="3378200" y="4294188"/>
          <p14:tracePt t="69721" x="3378200" y="4260850"/>
          <p14:tracePt t="69738" x="3378200" y="4243388"/>
          <p14:tracePt t="69754" x="3378200" y="4235450"/>
          <p14:tracePt t="69771" x="3378200" y="4225925"/>
          <p14:tracePt t="69788" x="3378200" y="4208463"/>
          <p14:tracePt t="69805" x="3386138" y="4208463"/>
          <p14:tracePt t="69877" x="3394075" y="4225925"/>
          <p14:tracePt t="69885" x="3403600" y="4251325"/>
          <p14:tracePt t="69888" x="3421063" y="4286250"/>
          <p14:tracePt t="69905" x="3454400" y="4329113"/>
          <p14:tracePt t="69922" x="3479800" y="4371975"/>
          <p14:tracePt t="69938" x="3557588" y="4492625"/>
          <p14:tracePt t="69957" x="3678238" y="4637088"/>
          <p14:tracePt t="69972" x="3857625" y="4860925"/>
          <p14:tracePt t="69972" x="3925888" y="4954588"/>
          <p14:tracePt t="69989" x="4064000" y="5135563"/>
          <p14:tracePt t="70005" x="4149725" y="5272088"/>
          <p14:tracePt t="70023" x="4183063" y="5357813"/>
          <p14:tracePt t="70039" x="4208463" y="5408613"/>
          <p14:tracePt t="70056" x="4225925" y="5468938"/>
          <p14:tracePt t="70072" x="4251325" y="5521325"/>
          <p14:tracePt t="70090" x="4294188" y="5632450"/>
          <p14:tracePt t="70106" x="4337050" y="5735638"/>
          <p14:tracePt t="70123" x="4389438" y="5872163"/>
          <p14:tracePt t="70139" x="4449763" y="6000750"/>
          <p14:tracePt t="70157" x="4483100" y="6111875"/>
          <p14:tracePt t="70173" x="4508500" y="6283325"/>
          <p14:tracePt t="70190" x="4508500" y="6351588"/>
          <p14:tracePt t="70207" x="4508500" y="6394450"/>
          <p14:tracePt t="70223" x="4508500" y="6411913"/>
          <p14:tracePt t="70240" x="4508500" y="6421438"/>
          <p14:tracePt t="70293" x="4500563" y="6421438"/>
          <p14:tracePt t="70309" x="4492625" y="6421438"/>
          <p14:tracePt t="70310" x="4465638" y="6437313"/>
          <p14:tracePt t="70325" x="4397375" y="6464300"/>
          <p14:tracePt t="70341" x="4225925" y="6523038"/>
          <p14:tracePt t="70357" x="4089400" y="6565900"/>
          <p14:tracePt t="70374" x="3943350" y="6600825"/>
          <p14:tracePt t="70391" x="3806825" y="6635750"/>
          <p14:tracePt t="70408" x="3746500" y="6651625"/>
          <p14:tracePt t="70424" x="3721100" y="6669088"/>
          <p14:tracePt t="70441" x="3711575" y="6669088"/>
          <p14:tracePt t="70629" x="3721100" y="6669088"/>
          <p14:tracePt t="70637" x="3736975" y="6669088"/>
          <p14:tracePt t="70645" x="3806825" y="6651625"/>
          <p14:tracePt t="70659" x="3900488" y="6626225"/>
          <p14:tracePt t="70676" x="4029075" y="6592888"/>
          <p14:tracePt t="70676" x="4089400" y="6575425"/>
          <p14:tracePt t="70693" x="4200525" y="6540500"/>
          <p14:tracePt t="70710" x="4278313" y="6523038"/>
          <p14:tracePt t="70726" x="4303713" y="6523038"/>
          <p14:tracePt t="70743" x="4321175" y="6515100"/>
          <p14:tracePt t="70760" x="4346575" y="6515100"/>
          <p14:tracePt t="70776" x="4406900" y="6515100"/>
          <p14:tracePt t="70793" x="4492625" y="6515100"/>
          <p14:tracePt t="70810" x="4654550" y="6523038"/>
          <p14:tracePt t="70827" x="4775200" y="6523038"/>
          <p14:tracePt t="70844" x="4860925" y="6523038"/>
          <p14:tracePt t="70860" x="4886325" y="6515100"/>
          <p14:tracePt t="70860" x="4894263" y="6515100"/>
          <p14:tracePt t="70877" x="4903788" y="6515100"/>
          <p14:tracePt t="70894" x="4937125" y="6515100"/>
          <p14:tracePt t="70911" x="5022850" y="6515100"/>
          <p14:tracePt t="70927" x="5126038" y="6515100"/>
          <p14:tracePt t="70944" x="5254625" y="6515100"/>
          <p14:tracePt t="70961" x="5365750" y="6515100"/>
          <p14:tracePt t="70978" x="5435600" y="6515100"/>
          <p14:tracePt t="70994" x="5486400" y="6515100"/>
          <p14:tracePt t="71011" x="5529263" y="6515100"/>
          <p14:tracePt t="71028" x="5572125" y="6515100"/>
          <p14:tracePt t="71045" x="5657850" y="6515100"/>
          <p14:tracePt t="71061" x="5786438" y="6515100"/>
          <p14:tracePt t="71078" x="5889625" y="6515100"/>
          <p14:tracePt t="71095" x="5975350" y="6515100"/>
          <p14:tracePt t="71112" x="6094413" y="6515100"/>
          <p14:tracePt t="71128" x="6164263" y="6515100"/>
          <p14:tracePt t="71145" x="6207125" y="6515100"/>
          <p14:tracePt t="71205" x="6197600" y="6515100"/>
          <p14:tracePt t="71213" x="6094413" y="6497638"/>
          <p14:tracePt t="71230" x="5992813" y="6489700"/>
          <p14:tracePt t="71245" x="5889625" y="6489700"/>
          <p14:tracePt t="71263" x="5846763" y="6489700"/>
          <p14:tracePt t="71349" x="5837238" y="6489700"/>
          <p14:tracePt t="71366" x="5821363" y="6489700"/>
          <p14:tracePt t="71366" x="5811838" y="6497638"/>
          <p14:tracePt t="71380" x="5768975" y="6507163"/>
          <p14:tracePt t="71380" x="5751513" y="6523038"/>
          <p14:tracePt t="71397" x="5700713" y="6540500"/>
          <p14:tracePt t="71413" x="5614988" y="6565900"/>
          <p14:tracePt t="71430" x="5529263" y="6583363"/>
          <p14:tracePt t="71446" x="5426075" y="6592888"/>
          <p14:tracePt t="71464" x="5280025" y="6592888"/>
          <p14:tracePt t="71480" x="5049838" y="6592888"/>
          <p14:tracePt t="71497" x="4826000" y="6583363"/>
          <p14:tracePt t="71514" x="4578350" y="6565900"/>
          <p14:tracePt t="71530" x="4389438" y="6550025"/>
          <p14:tracePt t="71547" x="4192588" y="6489700"/>
          <p14:tracePt t="71564" x="4021138" y="6403975"/>
          <p14:tracePt t="71564" x="3960813" y="6361113"/>
          <p14:tracePt t="71581" x="3763963" y="6197600"/>
          <p14:tracePt t="71597" x="3575050" y="6043613"/>
          <p14:tracePt t="71614" x="3265488" y="5794375"/>
          <p14:tracePt t="71631" x="3035300" y="5607050"/>
          <p14:tracePt t="71648" x="2778125" y="5392738"/>
          <p14:tracePt t="71664" x="2640013" y="5246688"/>
          <p14:tracePt t="71682" x="2536825" y="5118100"/>
          <p14:tracePt t="71698" x="2468563" y="4972050"/>
          <p14:tracePt t="71715" x="2451100" y="4860925"/>
          <p14:tracePt t="71731" x="2451100" y="4775200"/>
          <p14:tracePt t="71749" x="2451100" y="4722813"/>
          <p14:tracePt t="71749" x="2451100" y="4714875"/>
          <p14:tracePt t="71765" x="2435225" y="4664075"/>
          <p14:tracePt t="71782" x="2374900" y="4621213"/>
          <p14:tracePt t="71798" x="2271713" y="4551363"/>
          <p14:tracePt t="71815" x="2135188" y="4500563"/>
          <p14:tracePt t="71833" x="2039938" y="4465638"/>
          <p14:tracePt t="71849" x="1946275" y="4422775"/>
          <p14:tracePt t="71866" x="1920875" y="4406900"/>
          <p14:tracePt t="71882" x="1920875" y="4397375"/>
          <p14:tracePt t="71925" x="1936750" y="4389438"/>
          <p14:tracePt t="71941" x="1954213" y="4389438"/>
          <p14:tracePt t="71949" x="1963738" y="4389438"/>
          <p14:tracePt t="71957" x="1997075" y="4389438"/>
          <p14:tracePt t="71966" x="2014538" y="4397375"/>
          <p14:tracePt t="71983" x="2039938" y="4414838"/>
          <p14:tracePt t="72000" x="2057400" y="4422775"/>
          <p14:tracePt t="72016" x="2082800" y="4449763"/>
          <p14:tracePt t="72033" x="2117725" y="4465638"/>
          <p14:tracePt t="72050" x="2143125" y="4492625"/>
          <p14:tracePt t="72067" x="2193925" y="4525963"/>
          <p14:tracePt t="72083" x="2263775" y="4551363"/>
          <p14:tracePt t="72100" x="2322513" y="4568825"/>
          <p14:tracePt t="72117" x="2417763" y="4603750"/>
          <p14:tracePt t="72134" x="2443163" y="4621213"/>
          <p14:tracePt t="72151" x="2451100" y="4621213"/>
          <p14:tracePt t="72167" x="2460625" y="4629150"/>
          <p14:tracePt t="72333" x="2460625" y="4637088"/>
          <p14:tracePt t="72357" x="2460625" y="4646613"/>
          <p14:tracePt t="72367" x="2468563" y="4646613"/>
          <p14:tracePt t="72405" x="2478088" y="4646613"/>
          <p14:tracePt t="72406" x="2478088" y="4654550"/>
          <p14:tracePt t="72419" x="2503488" y="4664075"/>
          <p14:tracePt t="72435" x="2571750" y="4697413"/>
          <p14:tracePt t="72452" x="2622550" y="4732338"/>
          <p14:tracePt t="72469" x="2682875" y="4765675"/>
          <p14:tracePt t="72486" x="2692400" y="4765675"/>
          <p14:tracePt t="72557" x="2700338" y="4765675"/>
          <p14:tracePt t="72573" x="2708275" y="4765675"/>
          <p14:tracePt t="72581" x="2735263" y="4783138"/>
          <p14:tracePt t="72589" x="2778125" y="4808538"/>
          <p14:tracePt t="72604" x="2828925" y="4826000"/>
          <p14:tracePt t="72619" x="2854325" y="4843463"/>
          <p14:tracePt t="72637" x="2863850" y="4843463"/>
          <p14:tracePt t="72693" x="2871788" y="4843463"/>
          <p14:tracePt t="72694" x="2871788" y="4851400"/>
          <p14:tracePt t="72703" x="2906713" y="4851400"/>
          <p14:tracePt t="72720" x="2949575" y="4878388"/>
          <p14:tracePt t="72737" x="2974975" y="4886325"/>
          <p14:tracePt t="72754" x="2982913" y="4886325"/>
          <p14:tracePt t="72797" x="2974975" y="4886325"/>
          <p14:tracePt t="72812" x="2965450" y="4886325"/>
          <p14:tracePt t="72812" x="2940050" y="4886325"/>
          <p14:tracePt t="72821" x="2889250" y="4886325"/>
          <p14:tracePt t="72838" x="2803525" y="4903788"/>
          <p14:tracePt t="72854" x="2725738" y="4929188"/>
          <p14:tracePt t="72871" x="2622550" y="4954588"/>
          <p14:tracePt t="72888" x="2503488" y="4997450"/>
          <p14:tracePt t="72904" x="2425700" y="5022850"/>
          <p14:tracePt t="72922" x="2374900" y="5040313"/>
          <p14:tracePt t="72938" x="2357438" y="5040313"/>
          <p14:tracePt t="72955" x="2349500" y="5049838"/>
          <p14:tracePt t="72971" x="2339975" y="5049838"/>
          <p14:tracePt t="73037" x="2339975" y="5040313"/>
          <p14:tracePt t="73061" x="2339975" y="5032375"/>
          <p14:tracePt t="73117" x="2339975" y="5022850"/>
          <p14:tracePt t="73133" x="2339975" y="5014913"/>
          <p14:tracePt t="73157" x="2349500" y="5006975"/>
          <p14:tracePt t="73158" x="2357438" y="5006975"/>
          <p14:tracePt t="73173" x="2374900" y="4997450"/>
          <p14:tracePt t="73189" x="2408238" y="4979988"/>
          <p14:tracePt t="73206" x="2435225" y="4964113"/>
          <p14:tracePt t="73223" x="2460625" y="4937125"/>
          <p14:tracePt t="73240" x="2460625" y="4929188"/>
          <p14:tracePt t="73301" x="2460625" y="4921250"/>
          <p14:tracePt t="73333" x="2451100" y="4921250"/>
          <p14:tracePt t="73357" x="2443163" y="4921250"/>
          <p14:tracePt t="73533" x="2435225" y="4921250"/>
          <p14:tracePt t="73718" x="2443163" y="4921250"/>
          <p14:tracePt t="73733" x="2451100" y="4921250"/>
          <p14:tracePt t="73741" x="2478088" y="4921250"/>
          <p14:tracePt t="73760" x="2486025" y="4921250"/>
          <p14:tracePt t="73776" x="2520950" y="4921250"/>
          <p14:tracePt t="73793" x="2589213" y="4921250"/>
          <p14:tracePt t="73810" x="2665413" y="4921250"/>
          <p14:tracePt t="73826" x="2786063" y="4921250"/>
          <p14:tracePt t="73843" x="2879725" y="4921250"/>
          <p14:tracePt t="73860" x="2992438" y="4929188"/>
          <p14:tracePt t="73878" x="3035300" y="4929188"/>
          <p14:tracePt t="73893" x="3043238" y="4929188"/>
          <p14:tracePt t="73910" x="3051175" y="4929188"/>
          <p14:tracePt t="73927" x="3068638" y="4929188"/>
          <p14:tracePt t="73944" x="3094038" y="4929188"/>
          <p14:tracePt t="73960" x="3121025" y="4929188"/>
          <p14:tracePt t="73977" x="3154363" y="4929188"/>
          <p14:tracePt t="73994" x="3171825" y="4929188"/>
          <p14:tracePt t="74011" x="3189288" y="4929188"/>
          <p14:tracePt t="74027" x="3189288" y="4921250"/>
          <p14:tracePt t="74077" x="3197225" y="4921250"/>
          <p14:tracePt t="74253" x="3189288" y="4921250"/>
          <p14:tracePt t="74262" x="3179763" y="4921250"/>
          <p14:tracePt t="74263" x="3171825" y="4921250"/>
          <p14:tracePt t="74279" x="3163888" y="4921250"/>
          <p14:tracePt t="74296" x="3146425" y="4921250"/>
          <p14:tracePt t="74312" x="3128963" y="4929188"/>
          <p14:tracePt t="74329" x="3103563" y="4937125"/>
          <p14:tracePt t="74346" x="3060700" y="4937125"/>
          <p14:tracePt t="74363" x="3017838" y="4946650"/>
          <p14:tracePt t="74379" x="2982913" y="4954588"/>
          <p14:tracePt t="74396" x="2897188" y="4964113"/>
          <p14:tracePt t="74414" x="2836863" y="4972050"/>
          <p14:tracePt t="74430" x="2768600" y="4972050"/>
          <p14:tracePt t="74446" x="2708275" y="4979988"/>
          <p14:tracePt t="74463" x="2665413" y="4979988"/>
          <p14:tracePt t="74480" x="2622550" y="4989513"/>
          <p14:tracePt t="74497" x="2589213" y="4989513"/>
          <p14:tracePt t="74513" x="2546350" y="4989513"/>
          <p14:tracePt t="74530" x="2520950" y="4989513"/>
          <p14:tracePt t="74547" x="2503488" y="4997450"/>
          <p14:tracePt t="74653" x="2493963" y="4997450"/>
          <p14:tracePt t="74685" x="2486025" y="4997450"/>
          <p14:tracePt t="74686" x="2478088" y="4997450"/>
          <p14:tracePt t="74698" x="2443163" y="4997450"/>
          <p14:tracePt t="74715" x="2400300" y="4997450"/>
          <p14:tracePt t="74731" x="2365375" y="4997450"/>
          <p14:tracePt t="74748" x="2322513" y="4997450"/>
          <p14:tracePt t="74765" x="2289175" y="4997450"/>
          <p14:tracePt t="74989" x="2289175" y="4989513"/>
          <p14:tracePt t="75357" x="2297113" y="4989513"/>
          <p14:tracePt t="75373" x="2306638" y="4989513"/>
          <p14:tracePt t="75390" x="2314575" y="4989513"/>
          <p14:tracePt t="75401" x="2332038" y="4989513"/>
          <p14:tracePt t="75419" x="2349500" y="4979988"/>
          <p14:tracePt t="75435" x="2392363" y="4979988"/>
          <p14:tracePt t="75452" x="2443163" y="4979988"/>
          <p14:tracePt t="75468" x="2546350" y="4979988"/>
          <p14:tracePt t="75486" x="2597150" y="4979988"/>
          <p14:tracePt t="75503" x="2674938" y="4979988"/>
          <p14:tracePt t="75519" x="2743200" y="4979988"/>
          <p14:tracePt t="75536" x="2820988" y="4979988"/>
          <p14:tracePt t="75552" x="2889250" y="4972050"/>
          <p14:tracePt t="75569" x="2922588" y="4964113"/>
          <p14:tracePt t="75586" x="2949575" y="4946650"/>
          <p14:tracePt t="75603" x="2957513" y="4937125"/>
          <p14:tracePt t="75765" x="2965450" y="4946650"/>
          <p14:tracePt t="75770" x="2965450" y="4964113"/>
          <p14:tracePt t="75788" x="2982913" y="4979988"/>
          <p14:tracePt t="75804" x="3000375" y="5006975"/>
          <p14:tracePt t="75804" x="3017838" y="5040313"/>
          <p14:tracePt t="75822" x="3051175" y="5075238"/>
          <p14:tracePt t="75837" x="3094038" y="5126038"/>
          <p14:tracePt t="75854" x="3146425" y="5168900"/>
          <p14:tracePt t="75871" x="3171825" y="5194300"/>
          <p14:tracePt t="75888" x="3179763" y="5203825"/>
          <p14:tracePt t="75904" x="3179763" y="5221288"/>
          <p14:tracePt t="75921" x="3179763" y="5229225"/>
          <p14:tracePt t="75937" x="3179763" y="5237163"/>
          <p14:tracePt t="75954" x="3179763" y="5254625"/>
          <p14:tracePt t="75971" x="3163888" y="5272088"/>
          <p14:tracePt t="75988" x="3163888" y="5280025"/>
          <p14:tracePt t="76004" x="3154363" y="5297488"/>
          <p14:tracePt t="76117" x="3154363" y="5307013"/>
          <p14:tracePt t="76141" x="3154363" y="5314950"/>
          <p14:tracePt t="76157" x="3154363" y="5322888"/>
          <p14:tracePt t="76190" x="3146425" y="5322888"/>
          <p14:tracePt t="76204" x="3136900" y="5322888"/>
          <p14:tracePt t="76207" x="3136900" y="5332413"/>
          <p14:tracePt t="76223" x="3121025" y="5332413"/>
          <p14:tracePt t="76241" x="3103563" y="5340350"/>
          <p14:tracePt t="76257" x="3078163" y="5349875"/>
          <p14:tracePt t="76274" x="3025775" y="5375275"/>
          <p14:tracePt t="76290" x="2992438" y="5392738"/>
          <p14:tracePt t="76308" x="2940050" y="5408613"/>
          <p14:tracePt t="76324" x="2897188" y="5426075"/>
          <p14:tracePt t="76341" x="2863850" y="5435600"/>
          <p14:tracePt t="76357" x="2836863" y="5451475"/>
          <p14:tracePt t="76375" x="2811463" y="5451475"/>
          <p14:tracePt t="76391" x="2778125" y="5468938"/>
          <p14:tracePt t="76408" x="2725738" y="5478463"/>
          <p14:tracePt t="76424" x="2665413" y="5494338"/>
          <p14:tracePt t="76441" x="2589213" y="5511800"/>
          <p14:tracePt t="76458" x="2528888" y="5521325"/>
          <p14:tracePt t="76475" x="2493963" y="5521325"/>
          <p14:tracePt t="76492" x="2486025" y="5521325"/>
          <p14:tracePt t="76542" x="2478088" y="5521325"/>
          <p14:tracePt t="76558" x="2468563" y="5521325"/>
          <p14:tracePt t="76559" x="2443163" y="5521325"/>
          <p14:tracePt t="76575" x="2374900" y="5521325"/>
          <p14:tracePt t="76592" x="2289175" y="5511800"/>
          <p14:tracePt t="76609" x="2203450" y="5494338"/>
          <p14:tracePt t="76626" x="2135188" y="5478463"/>
          <p14:tracePt t="76642" x="2100263" y="5468938"/>
          <p14:tracePt t="76659" x="2082800" y="5461000"/>
          <p14:tracePt t="76676" x="2074863" y="5461000"/>
          <p14:tracePt t="76783" x="2082800" y="5461000"/>
          <p14:tracePt t="76793" x="2092325" y="5461000"/>
          <p14:tracePt t="76810" x="2100263" y="5461000"/>
          <p14:tracePt t="76812" x="2143125" y="5451475"/>
          <p14:tracePt t="76827" x="2203450" y="5435600"/>
          <p14:tracePt t="76844" x="2289175" y="5426075"/>
          <p14:tracePt t="76860" x="2365375" y="5408613"/>
          <p14:tracePt t="76877" x="2493963" y="5383213"/>
          <p14:tracePt t="76877" x="2536825" y="5375275"/>
          <p14:tracePt t="76894" x="2622550" y="5365750"/>
          <p14:tracePt t="76911" x="2735263" y="5349875"/>
          <p14:tracePt t="76927" x="2794000" y="5340350"/>
          <p14:tracePt t="76944" x="2846388" y="5332413"/>
          <p14:tracePt t="76961" x="2863850" y="5332413"/>
          <p14:tracePt t="76978" x="2879725" y="5332413"/>
          <p14:tracePt t="76994" x="2897188" y="5322888"/>
          <p14:tracePt t="77011" x="2922588" y="5322888"/>
          <p14:tracePt t="77028" x="2940050" y="5322888"/>
          <p14:tracePt t="77045" x="2974975" y="5322888"/>
          <p14:tracePt t="77061" x="3035300" y="5332413"/>
          <p14:tracePt t="77078" x="3068638" y="5357813"/>
          <p14:tracePt t="77095" x="3103563" y="5357813"/>
          <p14:tracePt t="77112" x="3121025" y="5357813"/>
          <p14:tracePt t="77128" x="3136900" y="5357813"/>
          <p14:tracePt t="77145" x="3163888" y="5357813"/>
          <p14:tracePt t="77162" x="3171825" y="5357813"/>
          <p14:tracePt t="77254" x="3171825" y="5365750"/>
          <p14:tracePt t="77278" x="3171825" y="5375275"/>
          <p14:tracePt t="77421" x="3163888" y="5375275"/>
          <p14:tracePt t="77439" x="3163888" y="5383213"/>
          <p14:tracePt t="77446" x="3154363" y="5392738"/>
          <p14:tracePt t="77464" x="3146425" y="5400675"/>
          <p14:tracePt t="77534" x="3136900" y="5400675"/>
          <p14:tracePt t="77550" x="3128963" y="5408613"/>
          <p14:tracePt t="77558" x="3121025" y="5418138"/>
          <p14:tracePt t="77566" x="3078163" y="5443538"/>
          <p14:tracePt t="77581" x="3017838" y="5468938"/>
          <p14:tracePt t="77597" x="2879725" y="5503863"/>
          <p14:tracePt t="77615" x="2786063" y="5511800"/>
          <p14:tracePt t="77631" x="2717800" y="5511800"/>
          <p14:tracePt t="77648" x="2657475" y="5503863"/>
          <p14:tracePt t="77664" x="2632075" y="5478463"/>
          <p14:tracePt t="77682" x="2606675" y="5468938"/>
          <p14:tracePt t="77698" x="2606675" y="5461000"/>
          <p14:tracePt t="77782" x="2597150" y="5461000"/>
          <p14:tracePt t="77822" x="2589213" y="5461000"/>
          <p14:tracePt t="78414" x="2597150" y="5461000"/>
          <p14:tracePt t="78646" x="2606675" y="5461000"/>
          <p14:tracePt t="78766" x="2614613" y="5468938"/>
          <p14:tracePt t="78774" x="2622550" y="5494338"/>
          <p14:tracePt t="78788" x="2632075" y="5537200"/>
          <p14:tracePt t="78804" x="2649538" y="5580063"/>
          <p14:tracePt t="78821" x="2665413" y="5614988"/>
          <p14:tracePt t="78838" x="2674938" y="5649913"/>
          <p14:tracePt t="78855" x="2674938" y="5675313"/>
          <p14:tracePt t="78871" x="2674938" y="5700713"/>
          <p14:tracePt t="78888" x="2665413" y="5726113"/>
          <p14:tracePt t="78905" x="2640013" y="5751513"/>
          <p14:tracePt t="78922" x="2622550" y="5786438"/>
          <p14:tracePt t="78938" x="2597150" y="5811838"/>
          <p14:tracePt t="78955" x="2563813" y="5846763"/>
          <p14:tracePt t="78971" x="2536825" y="5872163"/>
          <p14:tracePt t="78989" x="2511425" y="5897563"/>
          <p14:tracePt t="79005" x="2460625" y="5915025"/>
          <p14:tracePt t="79022" x="2408238" y="5922963"/>
          <p14:tracePt t="79039" x="2365375" y="5932488"/>
          <p14:tracePt t="79056" x="2314575" y="5940425"/>
          <p14:tracePt t="79072" x="2271713" y="5940425"/>
          <p14:tracePt t="79089" x="2211388" y="5940425"/>
          <p14:tracePt t="79106" x="2143125" y="5932488"/>
          <p14:tracePt t="79123" x="2014538" y="5880100"/>
          <p14:tracePt t="79140" x="1851025" y="5768975"/>
          <p14:tracePt t="79156" x="1654175" y="5622925"/>
          <p14:tracePt t="79173" x="1517650" y="5468938"/>
          <p14:tracePt t="79189" x="1336675" y="5075238"/>
          <p14:tracePt t="79207" x="1303338" y="4765675"/>
          <p14:tracePt t="79223" x="1285875" y="4329113"/>
          <p14:tracePt t="79240" x="1303338" y="3935413"/>
          <p14:tracePt t="79256" x="1371600" y="3479800"/>
          <p14:tracePt t="79273" x="1414463" y="3189288"/>
          <p14:tracePt t="79290" x="1465263" y="2965450"/>
          <p14:tracePt t="79307" x="1508125" y="2854325"/>
          <p14:tracePt t="79323" x="1577975" y="2751138"/>
          <p14:tracePt t="79341" x="1654175" y="2692400"/>
          <p14:tracePt t="79357" x="1825625" y="2622550"/>
          <p14:tracePt t="79374" x="1893888" y="2597150"/>
          <p14:tracePt t="79390" x="1946275" y="2563813"/>
          <p14:tracePt t="79407" x="1989138" y="2554288"/>
          <p14:tracePt t="79424" x="2032000" y="2536825"/>
          <p14:tracePt t="79441" x="2100263" y="2511425"/>
          <p14:tracePt t="79458" x="2125663" y="2493963"/>
          <p14:tracePt t="79474" x="2151063" y="2478088"/>
          <p14:tracePt t="79491" x="2168525" y="2468563"/>
          <p14:tracePt t="79508" x="2168525" y="2451100"/>
          <p14:tracePt t="79525" x="2178050" y="2443163"/>
          <p14:tracePt t="79541" x="2220913" y="2417763"/>
          <p14:tracePt t="79558" x="2263775" y="2408238"/>
          <p14:tracePt t="79575" x="2297113" y="2392363"/>
          <p14:tracePt t="79592" x="2349500" y="2382838"/>
          <p14:tracePt t="79608" x="2382838" y="2374900"/>
          <p14:tracePt t="79625" x="2425700" y="2365375"/>
          <p14:tracePt t="79642" x="2460625" y="2365375"/>
          <p14:tracePt t="79659" x="2528888" y="2374900"/>
          <p14:tracePt t="79675" x="2640013" y="2443163"/>
          <p14:tracePt t="79692" x="2786063" y="2536825"/>
          <p14:tracePt t="79709" x="3051175" y="2786063"/>
          <p14:tracePt t="79726" x="3179763" y="2965450"/>
          <p14:tracePt t="79742" x="3275013" y="3154363"/>
          <p14:tracePt t="79759" x="3317875" y="3317875"/>
          <p14:tracePt t="79776" x="3351213" y="3532188"/>
          <p14:tracePt t="79793" x="3360738" y="3711575"/>
          <p14:tracePt t="79809" x="3368675" y="3900488"/>
          <p14:tracePt t="79826" x="3368675" y="4046538"/>
          <p14:tracePt t="79843" x="3360738" y="4183063"/>
          <p14:tracePt t="79860" x="3317875" y="4329113"/>
          <p14:tracePt t="79877" x="3257550" y="4483100"/>
          <p14:tracePt t="79893" x="3043238" y="4740275"/>
          <p14:tracePt t="79910" x="2863850" y="4878388"/>
          <p14:tracePt t="79927" x="2632075" y="4997450"/>
          <p14:tracePt t="79944" x="2417763" y="5057775"/>
          <p14:tracePt t="79960" x="2178050" y="5065713"/>
          <p14:tracePt t="79977" x="2014538" y="5049838"/>
          <p14:tracePt t="79994" x="1825625" y="4954588"/>
          <p14:tracePt t="80011" x="1697038" y="4835525"/>
          <p14:tracePt t="80027" x="1535113" y="4654550"/>
          <p14:tracePt t="80044" x="1431925" y="4465638"/>
          <p14:tracePt t="80061" x="1303338" y="4114800"/>
          <p14:tracePt t="80078" x="1268413" y="3883025"/>
          <p14:tracePt t="80094" x="1293813" y="3582988"/>
          <p14:tracePt t="80111" x="1379538" y="3351213"/>
          <p14:tracePt t="80128" x="1550988" y="3094038"/>
          <p14:tracePt t="80144" x="1714500" y="2940050"/>
          <p14:tracePt t="80162" x="1893888" y="2820988"/>
          <p14:tracePt t="80178" x="2135188" y="2700338"/>
          <p14:tracePt t="80195" x="2332038" y="2649538"/>
          <p14:tracePt t="80211" x="2579688" y="2622550"/>
          <p14:tracePt t="80229" x="2828925" y="2622550"/>
          <p14:tracePt t="80245" x="3154363" y="2682875"/>
          <p14:tracePt t="80262" x="3325813" y="2743200"/>
          <p14:tracePt t="80278" x="3479800" y="2811463"/>
          <p14:tracePt t="80296" x="3600450" y="2879725"/>
          <p14:tracePt t="80312" x="3721100" y="2982913"/>
          <p14:tracePt t="80329" x="3806825" y="3094038"/>
          <p14:tracePt t="80346" x="3935413" y="3275013"/>
          <p14:tracePt t="80363" x="4046538" y="3471863"/>
          <p14:tracePt t="80379" x="4149725" y="3754438"/>
          <p14:tracePt t="80396" x="4200525" y="3986213"/>
          <p14:tracePt t="80413" x="4200525" y="4183063"/>
          <p14:tracePt t="80413" x="4200525" y="4278313"/>
          <p14:tracePt t="80430" x="4165600" y="4379913"/>
          <p14:tracePt t="80447" x="4089400" y="4500563"/>
          <p14:tracePt t="80463" x="4003675" y="4603750"/>
          <p14:tracePt t="80480" x="3865563" y="4706938"/>
          <p14:tracePt t="80496" x="3608388" y="4851400"/>
          <p14:tracePt t="80513" x="3292475" y="5014913"/>
          <p14:tracePt t="80530" x="2794000" y="5237163"/>
          <p14:tracePt t="80547" x="2400300" y="5383213"/>
          <p14:tracePt t="80563" x="2100263" y="5435600"/>
          <p14:tracePt t="80580" x="1868488" y="5435600"/>
          <p14:tracePt t="80597" x="1568450" y="5332413"/>
          <p14:tracePt t="80614" x="1431925" y="5178425"/>
          <p14:tracePt t="80630" x="1303338" y="4921250"/>
          <p14:tracePt t="80648" x="1243013" y="4578350"/>
          <p14:tracePt t="80664" x="1217613" y="4132263"/>
          <p14:tracePt t="80681" x="1235075" y="3549650"/>
          <p14:tracePt t="80697" x="1293813" y="3206750"/>
          <p14:tracePt t="80714" x="1379538" y="2854325"/>
          <p14:tracePt t="80731" x="1457325" y="2649538"/>
          <p14:tracePt t="80748" x="1577975" y="2486025"/>
          <p14:tracePt t="80764" x="1835150" y="2297113"/>
          <p14:tracePt t="80782" x="2057400" y="2228850"/>
          <p14:tracePt t="80798" x="2332038" y="2178050"/>
          <p14:tracePt t="80815" x="2717800" y="2160588"/>
          <p14:tracePt t="80832" x="2940050" y="2160588"/>
          <p14:tracePt t="80848" x="3128963" y="2160588"/>
          <p14:tracePt t="80865" x="3282950" y="2203450"/>
          <p14:tracePt t="80882" x="3479800" y="2271713"/>
          <p14:tracePt t="80899" x="3635375" y="2339975"/>
          <p14:tracePt t="80915" x="3822700" y="2460625"/>
          <p14:tracePt t="80933" x="3978275" y="2579688"/>
          <p14:tracePt t="80949" x="4208463" y="2828925"/>
          <p14:tracePt t="80966" x="4303713" y="2965450"/>
          <p14:tracePt t="80982" x="4379913" y="3128963"/>
          <p14:tracePt t="80999" x="4406900" y="3232150"/>
          <p14:tracePt t="81016" x="4422775" y="3317875"/>
          <p14:tracePt t="81033" x="4422775" y="3411538"/>
          <p14:tracePt t="81049" x="4414838" y="3522663"/>
          <p14:tracePt t="81066" x="4371975" y="3668713"/>
          <p14:tracePt t="81083" x="4286250" y="3806825"/>
          <p14:tracePt t="81100" x="4149725" y="3986213"/>
          <p14:tracePt t="81117" x="4037013" y="4114800"/>
          <p14:tracePt t="81133" x="3822700" y="4303713"/>
          <p14:tracePt t="81150" x="3678238" y="4397375"/>
          <p14:tracePt t="81167" x="3506788" y="4475163"/>
          <p14:tracePt t="81184" x="3351213" y="4492625"/>
          <p14:tracePt t="81200" x="3197225" y="4500563"/>
          <p14:tracePt t="81217" x="3017838" y="4440238"/>
          <p14:tracePt t="81234" x="2879725" y="4364038"/>
          <p14:tracePt t="81251" x="2743200" y="4235450"/>
          <p14:tracePt t="81267" x="2657475" y="4106863"/>
          <p14:tracePt t="81284" x="2589213" y="3925888"/>
          <p14:tracePt t="81301" x="2579688" y="3754438"/>
          <p14:tracePt t="81301" x="2579688" y="3660775"/>
          <p14:tracePt t="81318" x="2682875" y="3421063"/>
          <p14:tracePt t="81334" x="2871788" y="3206750"/>
          <p14:tracePt t="81351" x="3257550" y="2932113"/>
          <p14:tracePt t="81368" x="3592513" y="2794000"/>
          <p14:tracePt t="81385" x="3994150" y="2692400"/>
          <p14:tracePt t="81401" x="4260850" y="2682875"/>
          <p14:tracePt t="81418" x="4637088" y="2778125"/>
          <p14:tracePt t="81435" x="4929188" y="2914650"/>
          <p14:tracePt t="81452" x="5211763" y="3078163"/>
          <p14:tracePt t="81468" x="5365750" y="3206750"/>
          <p14:tracePt t="81485" x="5529263" y="3351213"/>
          <p14:tracePt t="81502" x="5564188" y="3403600"/>
          <p14:tracePt t="81518" x="5589588" y="3446463"/>
          <p14:tracePt t="81536" x="5597525" y="3479800"/>
          <p14:tracePt t="81552" x="5597525" y="3497263"/>
          <p14:tracePt t="81569" x="5597525" y="3506788"/>
          <p14:tracePt t="82022" x="5597525" y="3514725"/>
          <p14:tracePt t="82038" x="5597525" y="3522663"/>
          <p14:tracePt t="82042" x="5597525" y="3532188"/>
          <p14:tracePt t="82055" x="5597525" y="3557588"/>
          <p14:tracePt t="82072" x="5597525" y="3592513"/>
          <p14:tracePt t="82089" x="5597525" y="3635375"/>
          <p14:tracePt t="82106" x="5597525" y="3660775"/>
          <p14:tracePt t="82122" x="5597525" y="3711575"/>
          <p14:tracePt t="82139" x="5597525" y="3771900"/>
          <p14:tracePt t="82155" x="5597525" y="3849688"/>
          <p14:tracePt t="82173" x="5597525" y="3917950"/>
          <p14:tracePt t="82189" x="5597525" y="3994150"/>
          <p14:tracePt t="82206" x="5597525" y="4029075"/>
          <p14:tracePt t="82222" x="5597525" y="4046538"/>
          <p14:tracePt t="82240" x="5597525" y="4054475"/>
          <p14:tracePt t="82830" x="5607050" y="4054475"/>
          <p14:tracePt t="82854" x="5607050" y="4064000"/>
          <p14:tracePt t="82918" x="0" y="0"/>
        </p14:tracePtLst>
        <p14:tracePtLst>
          <p14:tracePt t="84085" x="5614988" y="4122738"/>
          <p14:tracePt t="84318" x="5614988" y="4132263"/>
          <p14:tracePt t="84374" x="5607050" y="4132263"/>
          <p14:tracePt t="84397" x="5597525" y="4132263"/>
          <p14:tracePt t="84402" x="5589588" y="4140200"/>
          <p14:tracePt t="84418" x="5564188" y="4149725"/>
          <p14:tracePt t="84435" x="5537200" y="4165600"/>
          <p14:tracePt t="84451" x="5511800" y="4183063"/>
          <p14:tracePt t="84469" x="5503863" y="4183063"/>
          <p14:tracePt t="84541" x="5494338" y="4183063"/>
          <p14:tracePt t="84549" x="5494338" y="4192588"/>
          <p14:tracePt t="84702" x="5486400" y="4192588"/>
          <p14:tracePt t="84734" x="5486400" y="4200525"/>
          <p14:tracePt t="84741" x="5478463" y="4200525"/>
          <p14:tracePt t="85158" x="5468938" y="4200525"/>
          <p14:tracePt t="85174" x="5451475" y="4200525"/>
          <p14:tracePt t="85174" x="5426075" y="4192588"/>
          <p14:tracePt t="85189" x="5246688" y="4122738"/>
          <p14:tracePt t="85206" x="5065713" y="4054475"/>
          <p14:tracePt t="85222" x="4757738" y="3935413"/>
          <p14:tracePt t="85239" x="4432300" y="3797300"/>
          <p14:tracePt t="85255" x="4037013" y="3651250"/>
          <p14:tracePt t="85272" x="3711575" y="3532188"/>
          <p14:tracePt t="85289" x="3300413" y="3403600"/>
          <p14:tracePt t="85306" x="3017838" y="3325813"/>
          <p14:tracePt t="85322" x="2778125" y="3240088"/>
          <p14:tracePt t="85340" x="2622550" y="3171825"/>
          <p14:tracePt t="85356" x="2511425" y="3121025"/>
          <p14:tracePt t="85373" x="2357438" y="3035300"/>
          <p14:tracePt t="85390" x="2279650" y="3000375"/>
          <p14:tracePt t="85406" x="2168525" y="2957513"/>
          <p14:tracePt t="85423" x="2032000" y="2914650"/>
          <p14:tracePt t="85440" x="1903413" y="2889250"/>
          <p14:tracePt t="85457" x="1808163" y="2871788"/>
          <p14:tracePt t="85473" x="1749425" y="2854325"/>
          <p14:tracePt t="85490" x="1722438" y="2836863"/>
          <p14:tracePt t="85507" x="1706563" y="2820988"/>
          <p14:tracePt t="85541" x="1706563" y="2811463"/>
          <p14:tracePt t="85542" x="1697038" y="2811463"/>
          <p14:tracePt t="85557" x="1679575" y="2794000"/>
          <p14:tracePt t="85575" x="1654175" y="2786063"/>
          <p14:tracePt t="85592" x="1628775" y="2778125"/>
          <p14:tracePt t="85608" x="1611313" y="2778125"/>
          <p14:tracePt t="85625" x="1603375" y="2768600"/>
          <p14:tracePt t="85662" x="1603375" y="2760663"/>
          <p14:tracePt t="85670" x="1603375" y="2751138"/>
          <p14:tracePt t="85742" x="1603375" y="2743200"/>
          <p14:tracePt t="85744" x="1611313" y="2743200"/>
          <p14:tracePt t="85759" x="1620838" y="2743200"/>
          <p14:tracePt t="85777" x="1646238" y="2743200"/>
          <p14:tracePt t="85793" x="1654175" y="2743200"/>
          <p14:tracePt t="85810" x="1671638" y="2743200"/>
          <p14:tracePt t="85826" x="1679575" y="2743200"/>
          <p14:tracePt t="85843" x="1697038" y="2743200"/>
          <p14:tracePt t="85860" x="1731963" y="2743200"/>
          <p14:tracePt t="85877" x="1782763" y="2743200"/>
          <p14:tracePt t="85893" x="1885950" y="2760663"/>
          <p14:tracePt t="85911" x="1971675" y="2760663"/>
          <p14:tracePt t="85927" x="2039938" y="2778125"/>
          <p14:tracePt t="85944" x="2125663" y="2786063"/>
          <p14:tracePt t="85960" x="2228850" y="2794000"/>
          <p14:tracePt t="85977" x="2289175" y="2794000"/>
          <p14:tracePt t="85994" x="2374900" y="2794000"/>
          <p14:tracePt t="86011" x="2425700" y="2803525"/>
          <p14:tracePt t="86028" x="2478088" y="2803525"/>
          <p14:tracePt t="86044" x="2536825" y="2811463"/>
          <p14:tracePt t="86061" x="2589213" y="2811463"/>
          <p14:tracePt t="86078" x="2692400" y="2820988"/>
          <p14:tracePt t="86095" x="2786063" y="2828925"/>
          <p14:tracePt t="86111" x="2836863" y="2828925"/>
          <p14:tracePt t="86128" x="2906713" y="2828925"/>
          <p14:tracePt t="86144" x="3008313" y="2836863"/>
          <p14:tracePt t="86162" x="3086100" y="2836863"/>
          <p14:tracePt t="86178" x="3171825" y="2836863"/>
          <p14:tracePt t="86195" x="3249613" y="2846388"/>
          <p14:tracePt t="86211" x="3325813" y="2854325"/>
          <p14:tracePt t="86229" x="3394075" y="2863850"/>
          <p14:tracePt t="86245" x="3532188" y="2871788"/>
          <p14:tracePt t="86262" x="3721100" y="2879725"/>
          <p14:tracePt t="86278" x="3857625" y="2889250"/>
          <p14:tracePt t="86296" x="3943350" y="2897188"/>
          <p14:tracePt t="86312" x="4011613" y="2906713"/>
          <p14:tracePt t="86329" x="4054475" y="2906713"/>
          <p14:tracePt t="86346" x="4097338" y="2906713"/>
          <p14:tracePt t="86363" x="4149725" y="2906713"/>
          <p14:tracePt t="86379" x="4192588" y="2906713"/>
          <p14:tracePt t="86396" x="4243388" y="2906713"/>
          <p14:tracePt t="86412" x="4268788" y="2906713"/>
          <p14:tracePt t="86430" x="4311650" y="2906713"/>
          <p14:tracePt t="86447" x="4346575" y="2906713"/>
          <p14:tracePt t="86463" x="4364038" y="2906713"/>
          <p14:tracePt t="86480" x="4397375" y="2906713"/>
          <p14:tracePt t="86496" x="4414838" y="2906713"/>
          <p14:tracePt t="86514" x="4449763" y="2906713"/>
          <p14:tracePt t="86530" x="4465638" y="2897188"/>
          <p14:tracePt t="86742" x="4457700" y="2897188"/>
          <p14:tracePt t="86765" x="4449763" y="2897188"/>
          <p14:tracePt t="86766" x="4432300" y="2897188"/>
          <p14:tracePt t="86782" x="4364038" y="2897188"/>
          <p14:tracePt t="86799" x="4286250" y="2897188"/>
          <p14:tracePt t="86815" x="4200525" y="2897188"/>
          <p14:tracePt t="86832" x="4079875" y="2897188"/>
          <p14:tracePt t="86848" x="4003675" y="2889250"/>
          <p14:tracePt t="86866" x="3943350" y="2889250"/>
          <p14:tracePt t="86882" x="3908425" y="2879725"/>
          <p14:tracePt t="86899" x="3883025" y="2879725"/>
          <p14:tracePt t="86915" x="3865563" y="2879725"/>
          <p14:tracePt t="86933" x="3840163" y="2879725"/>
          <p14:tracePt t="86949" x="3806825" y="2879725"/>
          <p14:tracePt t="86949" x="3797300" y="2879725"/>
          <p14:tracePt t="86966" x="3779838" y="2879725"/>
          <p14:tracePt t="86982" x="3771900" y="2879725"/>
          <p14:tracePt t="87230" x="3763963" y="2879725"/>
          <p14:tracePt t="87240" x="3746500" y="2871788"/>
          <p14:tracePt t="87251" x="3721100" y="2871788"/>
          <p14:tracePt t="87267" x="3643313" y="2863850"/>
          <p14:tracePt t="87285" x="3514725" y="2854325"/>
          <p14:tracePt t="87301" x="3351213" y="2854325"/>
          <p14:tracePt t="87301" x="3257550" y="2854325"/>
          <p14:tracePt t="87318" x="3008313" y="2863850"/>
          <p14:tracePt t="87335" x="2778125" y="2879725"/>
          <p14:tracePt t="87351" x="2520950" y="2906713"/>
          <p14:tracePt t="87368" x="2306638" y="2949575"/>
          <p14:tracePt t="87385" x="1997075" y="2982913"/>
          <p14:tracePt t="87401" x="1765300" y="3008313"/>
          <p14:tracePt t="87418" x="1568450" y="3017838"/>
          <p14:tracePt t="87435" x="1422400" y="3017838"/>
          <p14:tracePt t="87452" x="1389063" y="3017838"/>
          <p14:tracePt t="87469" x="1379538" y="3017838"/>
          <p14:tracePt t="87510" x="1389063" y="3017838"/>
          <p14:tracePt t="87521" x="1406525" y="3017838"/>
          <p14:tracePt t="87536" x="1406525" y="3008313"/>
          <p14:tracePt t="87552" x="1422400" y="3000375"/>
          <p14:tracePt t="87569" x="1431925" y="2992438"/>
          <p14:tracePt t="87586" x="1439863" y="2992438"/>
          <p14:tracePt t="87603" x="1449388" y="2992438"/>
          <p14:tracePt t="87750" x="1449388" y="2982913"/>
          <p14:tracePt t="87753" x="1449388" y="2974975"/>
          <p14:tracePt t="87770" x="1439863" y="2957513"/>
          <p14:tracePt t="87787" x="1422400" y="2940050"/>
          <p14:tracePt t="87804" x="1414463" y="2932113"/>
          <p14:tracePt t="87878" x="1414463" y="2922588"/>
          <p14:tracePt t="87902" x="1422400" y="2914650"/>
          <p14:tracePt t="87921" x="1465263" y="2897188"/>
          <p14:tracePt t="87922" x="1525588" y="2871788"/>
          <p14:tracePt t="87938" x="1663700" y="2854325"/>
          <p14:tracePt t="87972" x="1731963" y="2854325"/>
          <p14:tracePt t="87988" x="1808163" y="2854325"/>
          <p14:tracePt t="88005" x="1878013" y="2854325"/>
          <p14:tracePt t="88022" x="1971675" y="2854325"/>
          <p14:tracePt t="88038" x="2151063" y="2871788"/>
          <p14:tracePt t="88056" x="2339975" y="2889250"/>
          <p14:tracePt t="88072" x="2486025" y="2889250"/>
          <p14:tracePt t="88088" x="2674938" y="2889250"/>
          <p14:tracePt t="88105" x="2803525" y="2889250"/>
          <p14:tracePt t="88122" x="2906713" y="2889250"/>
          <p14:tracePt t="88139" x="2965450" y="2889250"/>
          <p14:tracePt t="88155" x="3025775" y="2897188"/>
          <p14:tracePt t="88173" x="3094038" y="2897188"/>
          <p14:tracePt t="88189" x="3232150" y="2922588"/>
          <p14:tracePt t="88189" x="3300413" y="2922588"/>
          <p14:tracePt t="88206" x="3489325" y="2932113"/>
          <p14:tracePt t="88222" x="3711575" y="2932113"/>
          <p14:tracePt t="88239" x="3857625" y="2932113"/>
          <p14:tracePt t="88256" x="3968750" y="2932113"/>
          <p14:tracePt t="88273" x="4021138" y="2932113"/>
          <p14:tracePt t="88289" x="4071938" y="2932113"/>
          <p14:tracePt t="88307" x="4140200" y="2932113"/>
          <p14:tracePt t="88323" x="4200525" y="2932113"/>
          <p14:tracePt t="88340" x="4294188" y="2932113"/>
          <p14:tracePt t="88356" x="4371975" y="2914650"/>
          <p14:tracePt t="88374" x="4457700" y="2897188"/>
          <p14:tracePt t="88390" x="4543425" y="2871788"/>
          <p14:tracePt t="88407" x="4568825" y="2863850"/>
          <p14:tracePt t="88424" x="4568825" y="2854325"/>
          <p14:tracePt t="88547" x="4560888" y="2854325"/>
          <p14:tracePt t="88559" x="4551363" y="2854325"/>
          <p14:tracePt t="88559" x="4525963" y="2854325"/>
          <p14:tracePt t="88575" x="4492625" y="2854325"/>
          <p14:tracePt t="88592" x="4440238" y="2854325"/>
          <p14:tracePt t="88608" x="4354513" y="2863850"/>
          <p14:tracePt t="88625" x="4225925" y="2871788"/>
          <p14:tracePt t="88641" x="4071938" y="2871788"/>
          <p14:tracePt t="88658" x="3875088" y="2871788"/>
          <p14:tracePt t="88675" x="3711575" y="2871788"/>
          <p14:tracePt t="88692" x="3557588" y="2863850"/>
          <p14:tracePt t="88708" x="3436938" y="2863850"/>
          <p14:tracePt t="88725" x="3308350" y="2863850"/>
          <p14:tracePt t="88725" x="3249613" y="2863850"/>
          <p14:tracePt t="88743" x="3111500" y="2863850"/>
          <p14:tracePt t="88759" x="2897188" y="2871788"/>
          <p14:tracePt t="88776" x="2735263" y="2879725"/>
          <p14:tracePt t="88792" x="2536825" y="2914650"/>
          <p14:tracePt t="88809" x="2392363" y="2922588"/>
          <p14:tracePt t="88826" x="2246313" y="2949575"/>
          <p14:tracePt t="88843" x="2125663" y="2957513"/>
          <p14:tracePt t="88859" x="1997075" y="2957513"/>
          <p14:tracePt t="88876" x="1843088" y="2957513"/>
          <p14:tracePt t="88893" x="1731963" y="2957513"/>
          <p14:tracePt t="88910" x="1535113" y="2940050"/>
          <p14:tracePt t="88926" x="1474788" y="2922588"/>
          <p14:tracePt t="88943" x="1431925" y="2914650"/>
          <p14:tracePt t="88960" x="1397000" y="2906713"/>
          <p14:tracePt t="88977" x="1354138" y="2897188"/>
          <p14:tracePt t="88993" x="1328738" y="2889250"/>
          <p14:tracePt t="89010" x="1311275" y="2879725"/>
          <p14:tracePt t="89046" x="1311275" y="2871788"/>
          <p14:tracePt t="89150" x="1320800" y="2871788"/>
          <p14:tracePt t="89167" x="1328738" y="2871788"/>
          <p14:tracePt t="89174" x="1336675" y="2871788"/>
          <p14:tracePt t="89182" x="1371600" y="2871788"/>
          <p14:tracePt t="89195" x="1414463" y="2871788"/>
          <p14:tracePt t="89211" x="1465263" y="2871788"/>
          <p14:tracePt t="89229" x="1525588" y="2871788"/>
          <p14:tracePt t="89245" x="1620838" y="2871788"/>
          <p14:tracePt t="89245" x="1671638" y="2871788"/>
          <p14:tracePt t="89278" x="1782763" y="2879725"/>
          <p14:tracePt t="89279" x="1885950" y="2897188"/>
          <p14:tracePt t="89295" x="2022475" y="2914650"/>
          <p14:tracePt t="89312" x="2220913" y="2922588"/>
          <p14:tracePt t="89329" x="2417763" y="2922588"/>
          <p14:tracePt t="89345" x="2614613" y="2922588"/>
          <p14:tracePt t="89362" x="2794000" y="2922588"/>
          <p14:tracePt t="89379" x="2992438" y="2914650"/>
          <p14:tracePt t="89395" x="3146425" y="2906713"/>
          <p14:tracePt t="89413" x="3317875" y="2897188"/>
          <p14:tracePt t="89429" x="3471863" y="2897188"/>
          <p14:tracePt t="89429" x="3540125" y="2897188"/>
          <p14:tracePt t="89446" x="3721100" y="2897188"/>
          <p14:tracePt t="89462" x="3857625" y="2897188"/>
          <p14:tracePt t="89480" x="4029075" y="2897188"/>
          <p14:tracePt t="89496" x="4175125" y="2897188"/>
          <p14:tracePt t="89513" x="4354513" y="2897188"/>
          <p14:tracePt t="89529" x="4457700" y="2897188"/>
          <p14:tracePt t="89547" x="4543425" y="2897188"/>
          <p14:tracePt t="89563" x="4568825" y="2897188"/>
          <p14:tracePt t="89580" x="4586288" y="2897188"/>
          <p14:tracePt t="89596" x="4594225" y="2897188"/>
          <p14:tracePt t="89613" x="4621213" y="2897188"/>
          <p14:tracePt t="89630" x="4646613" y="2879725"/>
          <p14:tracePt t="89647" x="4654550" y="2879725"/>
          <p14:tracePt t="89854" x="4646613" y="2879725"/>
          <p14:tracePt t="89865" x="4637088" y="2879725"/>
          <p14:tracePt t="89865" x="4611688" y="2879725"/>
          <p14:tracePt t="89882" x="4594225" y="2879725"/>
          <p14:tracePt t="89899" x="4560888" y="2871788"/>
          <p14:tracePt t="89915" x="4535488" y="2863850"/>
          <p14:tracePt t="89932" x="4525963" y="2863850"/>
          <p14:tracePt t="89948" x="4508500" y="2863850"/>
          <p14:tracePt t="89965" x="4492625" y="2863850"/>
          <p14:tracePt t="89982" x="4457700" y="2854325"/>
          <p14:tracePt t="89999" x="4389438" y="2854325"/>
          <p14:tracePt t="90015" x="4294188" y="2846388"/>
          <p14:tracePt t="90032" x="4175125" y="2846388"/>
          <p14:tracePt t="90049" x="4037013" y="2836863"/>
          <p14:tracePt t="90066" x="3917950" y="2828925"/>
          <p14:tracePt t="90066" x="3849688" y="2828925"/>
          <p14:tracePt t="90087" x="3797300" y="2828925"/>
          <p14:tracePt t="90099" x="3678238" y="2828925"/>
          <p14:tracePt t="90116" x="3575050" y="2828925"/>
          <p14:tracePt t="90133" x="3429000" y="2828925"/>
          <p14:tracePt t="90150" x="3197225" y="2854325"/>
          <p14:tracePt t="90166" x="2932113" y="2889250"/>
          <p14:tracePt t="90183" x="2674938" y="2914650"/>
          <p14:tracePt t="90200" x="2289175" y="2949575"/>
          <p14:tracePt t="90217" x="1979613" y="2982913"/>
          <p14:tracePt t="90233" x="1817688" y="3000375"/>
          <p14:tracePt t="90250" x="1706563" y="3008313"/>
          <p14:tracePt t="90267" x="1654175" y="3017838"/>
          <p14:tracePt t="90284" x="1560513" y="3017838"/>
          <p14:tracePt t="90300" x="1465263" y="3017838"/>
          <p14:tracePt t="90317" x="1346200" y="3017838"/>
          <p14:tracePt t="90334" x="1174750" y="3000375"/>
          <p14:tracePt t="90351" x="1114425" y="2974975"/>
          <p14:tracePt t="90367" x="1096963" y="2974975"/>
          <p14:tracePt t="90454" x="1096963" y="2965450"/>
          <p14:tracePt t="90478" x="1096963" y="2957513"/>
          <p14:tracePt t="90484" x="1114425" y="2949575"/>
          <p14:tracePt t="90484" x="1139825" y="2940050"/>
          <p14:tracePt t="90503" x="1174750" y="2932113"/>
          <p14:tracePt t="90519" x="1217613" y="2914650"/>
          <p14:tracePt t="90536" x="1250950" y="2906713"/>
          <p14:tracePt t="90552" x="1285875" y="2897188"/>
          <p14:tracePt t="90569" x="1311275" y="2889250"/>
          <p14:tracePt t="90586" x="1389063" y="2879725"/>
          <p14:tracePt t="90602" x="1457325" y="2879725"/>
          <p14:tracePt t="90619" x="1568450" y="2879725"/>
          <p14:tracePt t="90636" x="1731963" y="2879725"/>
          <p14:tracePt t="90652" x="1893888" y="2879725"/>
          <p14:tracePt t="90669" x="2151063" y="2879725"/>
          <p14:tracePt t="90686" x="2314575" y="2879725"/>
          <p14:tracePt t="90703" x="2486025" y="2879725"/>
          <p14:tracePt t="90720" x="2640013" y="2879725"/>
          <p14:tracePt t="90736" x="2803525" y="2871788"/>
          <p14:tracePt t="90753" x="2949575" y="2871788"/>
          <p14:tracePt t="90770" x="3128963" y="2871788"/>
          <p14:tracePt t="90786" x="3308350" y="2854325"/>
          <p14:tracePt t="90803" x="3532188" y="2836863"/>
          <p14:tracePt t="90820" x="3678238" y="2811463"/>
          <p14:tracePt t="90836" x="3806825" y="2794000"/>
          <p14:tracePt t="90854" x="3994150" y="2786063"/>
          <p14:tracePt t="90870" x="4106863" y="2786063"/>
          <p14:tracePt t="90887" x="4200525" y="2786063"/>
          <p14:tracePt t="90903" x="4286250" y="2786063"/>
          <p14:tracePt t="90921" x="4346575" y="2794000"/>
          <p14:tracePt t="90937" x="4406900" y="2803525"/>
          <p14:tracePt t="90954" x="4457700" y="2803525"/>
          <p14:tracePt t="90970" x="4492625" y="2811463"/>
          <p14:tracePt t="90988" x="4551363" y="2820988"/>
          <p14:tracePt t="91004" x="4594225" y="2820988"/>
          <p14:tracePt t="91021" x="4621213" y="2828925"/>
          <p14:tracePt t="91037" x="4637088" y="2828925"/>
          <p14:tracePt t="91254" x="4629150" y="2828925"/>
          <p14:tracePt t="91254" x="4629150" y="2836863"/>
          <p14:tracePt t="91278" x="4621213" y="2836863"/>
          <p14:tracePt t="91286" x="4611688" y="2836863"/>
          <p14:tracePt t="91286" x="4603750" y="2836863"/>
          <p14:tracePt t="91306" x="4578350" y="2836863"/>
          <p14:tracePt t="91307" x="4525963" y="2846388"/>
          <p14:tracePt t="91323" x="4449763" y="2854325"/>
          <p14:tracePt t="91340" x="4294188" y="2854325"/>
          <p14:tracePt t="91356" x="4149725" y="2854325"/>
          <p14:tracePt t="91373" x="3994150" y="2854325"/>
          <p14:tracePt t="91390" x="3789363" y="2846388"/>
          <p14:tracePt t="91406" x="3608388" y="2836863"/>
          <p14:tracePt t="91423" x="3421063" y="2836863"/>
          <p14:tracePt t="91440" x="3189288" y="2828925"/>
          <p14:tracePt t="91457" x="3000375" y="2820988"/>
          <p14:tracePt t="91473" x="2794000" y="2820988"/>
          <p14:tracePt t="91490" x="2649538" y="2803525"/>
          <p14:tracePt t="91507" x="2579688" y="2803525"/>
          <p14:tracePt t="91524" x="2536825" y="2803525"/>
          <p14:tracePt t="91540" x="2520950" y="2803525"/>
          <p14:tracePt t="91557" x="2493963" y="2803525"/>
          <p14:tracePt t="91574" x="2451100" y="2803525"/>
          <p14:tracePt t="91591" x="2443163" y="2803525"/>
          <p14:tracePt t="91607" x="2425700" y="2803525"/>
          <p14:tracePt t="9190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492375"/>
            <a:ext cx="9144000" cy="3744913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3000" b="1" smtClean="0"/>
              <a:t>          51</a:t>
            </a:r>
            <a:r>
              <a:rPr lang="zh-CN" altLang="en-US" sz="3000" b="1" smtClean="0"/>
              <a:t>单片机有</a:t>
            </a:r>
            <a:r>
              <a:rPr lang="en-US" altLang="zh-CN" sz="3000" b="1" smtClean="0"/>
              <a:t>P0</a:t>
            </a:r>
            <a:r>
              <a:rPr lang="zh-CN" altLang="en-US" sz="3000" b="1" smtClean="0"/>
              <a:t>、</a:t>
            </a:r>
            <a:r>
              <a:rPr lang="en-US" altLang="zh-CN" sz="3000" b="1" smtClean="0"/>
              <a:t>P1</a:t>
            </a:r>
            <a:r>
              <a:rPr lang="zh-CN" altLang="en-US" sz="3000" b="1" smtClean="0"/>
              <a:t>、</a:t>
            </a:r>
            <a:r>
              <a:rPr lang="en-US" altLang="zh-CN" sz="3000" b="1" smtClean="0"/>
              <a:t>P2</a:t>
            </a:r>
            <a:r>
              <a:rPr lang="zh-CN" altLang="en-US" sz="3000" b="1" smtClean="0"/>
              <a:t>、</a:t>
            </a:r>
            <a:r>
              <a:rPr lang="en-US" altLang="zh-CN" sz="3000" b="1" smtClean="0"/>
              <a:t>P3</a:t>
            </a:r>
            <a:r>
              <a:rPr lang="zh-CN" altLang="en-US" sz="3000" b="1" smtClean="0"/>
              <a:t>四个</a:t>
            </a:r>
            <a:r>
              <a:rPr lang="en-US" altLang="zh-CN" sz="3000" b="1" smtClean="0"/>
              <a:t>8</a:t>
            </a:r>
            <a:r>
              <a:rPr lang="zh-CN" altLang="en-US" sz="3000" b="1" smtClean="0"/>
              <a:t>位双向</a:t>
            </a:r>
            <a:r>
              <a:rPr lang="en-US" altLang="zh-CN" sz="3000" b="1" smtClean="0"/>
              <a:t>I/O</a:t>
            </a:r>
            <a:r>
              <a:rPr lang="zh-CN" altLang="en-US" sz="3000" b="1" smtClean="0"/>
              <a:t>口，四个口共</a:t>
            </a:r>
            <a:r>
              <a:rPr lang="en-US" altLang="zh-CN" sz="3000" b="1" smtClean="0"/>
              <a:t>32</a:t>
            </a:r>
            <a:r>
              <a:rPr lang="zh-CN" altLang="en-US" sz="3000" b="1" smtClean="0"/>
              <a:t>根口线，每个口可以按字节输入或输出，也可以按位进行输入或输出，用作位控制十分方便。</a:t>
            </a:r>
          </a:p>
          <a:p>
            <a:pPr algn="ctr" eaLnBrk="1" hangingPunct="1">
              <a:lnSpc>
                <a:spcPct val="130000"/>
              </a:lnSpc>
              <a:spcBef>
                <a:spcPct val="35000"/>
              </a:spcBef>
              <a:buFontTx/>
              <a:buNone/>
            </a:pPr>
            <a:r>
              <a:rPr lang="zh-CN" altLang="en-US" sz="3000" b="1" smtClean="0">
                <a:solidFill>
                  <a:srgbClr val="C10719"/>
                </a:solidFill>
              </a:rPr>
              <a:t>  </a:t>
            </a:r>
            <a:r>
              <a:rPr lang="en-US" altLang="zh-CN" sz="3000" b="1" smtClean="0">
                <a:solidFill>
                  <a:srgbClr val="C10719"/>
                </a:solidFill>
              </a:rPr>
              <a:t>5.1   P0</a:t>
            </a:r>
            <a:r>
              <a:rPr lang="zh-CN" altLang="en-US" sz="3000" b="1" smtClean="0">
                <a:solidFill>
                  <a:srgbClr val="C10719"/>
                </a:solidFill>
              </a:rPr>
              <a:t>～</a:t>
            </a:r>
            <a:r>
              <a:rPr lang="en-US" altLang="zh-CN" sz="3000" b="1" smtClean="0">
                <a:solidFill>
                  <a:srgbClr val="C10719"/>
                </a:solidFill>
              </a:rPr>
              <a:t>P3</a:t>
            </a:r>
            <a:r>
              <a:rPr lang="zh-CN" altLang="en-US" sz="3000" b="1" smtClean="0">
                <a:solidFill>
                  <a:srgbClr val="C10719"/>
                </a:solidFill>
              </a:rPr>
              <a:t>端口的功能和内部结构</a:t>
            </a:r>
            <a:endParaRPr lang="zh-CN" altLang="en-US" sz="3000" b="1" smtClean="0"/>
          </a:p>
          <a:p>
            <a:pPr eaLnBrk="1" hangingPunct="1">
              <a:lnSpc>
                <a:spcPct val="130000"/>
              </a:lnSpc>
              <a:spcBef>
                <a:spcPct val="35000"/>
              </a:spcBef>
              <a:buFontTx/>
              <a:buNone/>
            </a:pPr>
            <a:r>
              <a:rPr lang="zh-CN" altLang="en-US" sz="3000" b="1" smtClean="0">
                <a:solidFill>
                  <a:srgbClr val="0000FF"/>
                </a:solidFill>
              </a:rPr>
              <a:t>    一、端口功能</a:t>
            </a:r>
          </a:p>
          <a:p>
            <a:pPr eaLnBrk="1" hangingPunct="1">
              <a:buFontTx/>
              <a:buNone/>
            </a:pPr>
            <a:r>
              <a:rPr lang="zh-CN" altLang="en-US" sz="3000" b="1" smtClean="0"/>
              <a:t>    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0" y="188913"/>
            <a:ext cx="91440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kumimoji="1" lang="en-US" altLang="zh-CN" sz="32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I/O</a:t>
            </a:r>
            <a:r>
              <a:rPr kumimoji="1"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接口有并行接口、串行接口、定时</a:t>
            </a:r>
            <a:r>
              <a:rPr kumimoji="1"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/</a:t>
            </a:r>
            <a:r>
              <a:rPr kumimoji="1"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计数器接口等。单片机将这些接口做在内部，外设可直接与单片机相连（有时需加驱动）。 本章介绍单片机的</a:t>
            </a:r>
            <a:r>
              <a:rPr kumimoji="1" lang="zh-CN" alt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并行接口</a:t>
            </a:r>
            <a:r>
              <a:rPr kumimoji="1"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。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750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94" grpId="0" build="p"/>
      <p:bldP spid="2232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5"/>
          <p:cNvSpPr txBox="1">
            <a:spLocks noChangeArrowheads="1"/>
          </p:cNvSpPr>
          <p:nvPr/>
        </p:nvSpPr>
        <p:spPr bwMode="auto">
          <a:xfrm>
            <a:off x="250825" y="620713"/>
            <a:ext cx="8496300" cy="531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arenBoth" startAt="3"/>
            </a:pPr>
            <a:r>
              <a:rPr kumimoji="1" lang="zh-CN" altLang="en-US" sz="3600" b="1">
                <a:latin typeface="Times New Roman" pitchFamily="18" charset="0"/>
              </a:rPr>
              <a:t>当</a:t>
            </a:r>
            <a:r>
              <a:rPr kumimoji="1" lang="en-US" altLang="zh-CN" sz="3600" b="1">
                <a:latin typeface="Times New Roman" pitchFamily="18" charset="0"/>
              </a:rPr>
              <a:t>P3.0</a:t>
            </a:r>
            <a:r>
              <a:rPr kumimoji="1" lang="zh-CN" altLang="en-US" sz="3600" b="1">
                <a:latin typeface="Times New Roman" pitchFamily="18" charset="0"/>
              </a:rPr>
              <a:t>～</a:t>
            </a:r>
            <a:r>
              <a:rPr kumimoji="1" lang="en-US" altLang="zh-CN" sz="3600" b="1">
                <a:latin typeface="Times New Roman" pitchFamily="18" charset="0"/>
              </a:rPr>
              <a:t>P3.4</a:t>
            </a:r>
            <a:r>
              <a:rPr kumimoji="1" lang="zh-CN" altLang="en-US" sz="3600" b="1">
                <a:latin typeface="Times New Roman" pitchFamily="18" charset="0"/>
              </a:rPr>
              <a:t>轮流输出</a:t>
            </a:r>
            <a:r>
              <a:rPr kumimoji="1" lang="en-US" altLang="zh-CN" sz="3600" b="1">
                <a:latin typeface="Times New Roman" pitchFamily="18" charset="0"/>
              </a:rPr>
              <a:t>1</a:t>
            </a:r>
            <a:r>
              <a:rPr kumimoji="1" lang="zh-CN" altLang="en-US" sz="3600" b="1">
                <a:latin typeface="Times New Roman" pitchFamily="18" charset="0"/>
              </a:rPr>
              <a:t>时，五个数码管轮流显示。</a:t>
            </a:r>
            <a:r>
              <a:rPr kumimoji="1" lang="en-US" altLang="zh-CN" sz="3600" b="1">
                <a:latin typeface="Times New Roman" pitchFamily="18" charset="0"/>
              </a:rPr>
              <a:t>P1.7</a:t>
            </a:r>
            <a:r>
              <a:rPr kumimoji="1" lang="zh-CN" altLang="en-US" sz="3600" b="1">
                <a:latin typeface="Times New Roman" pitchFamily="18" charset="0"/>
              </a:rPr>
              <a:t>接一个控制开关，控制显示不同的信息。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latin typeface="Times New Roman" pitchFamily="18" charset="0"/>
              </a:rPr>
              <a:t>      当开关打向位置“</a:t>
            </a:r>
            <a:r>
              <a:rPr kumimoji="1" lang="en-US" altLang="zh-CN" sz="3600" b="1">
                <a:latin typeface="Times New Roman" pitchFamily="18" charset="0"/>
              </a:rPr>
              <a:t>1” </a:t>
            </a:r>
            <a:r>
              <a:rPr kumimoji="1" lang="zh-CN" altLang="en-US" sz="3600" b="1">
                <a:latin typeface="Times New Roman" pitchFamily="18" charset="0"/>
              </a:rPr>
              <a:t>（</a:t>
            </a:r>
            <a:r>
              <a:rPr kumimoji="1" lang="en-US" altLang="zh-CN" sz="3600" b="1">
                <a:latin typeface="Times New Roman" pitchFamily="18" charset="0"/>
              </a:rPr>
              <a:t>P1.7 =0</a:t>
            </a:r>
            <a:r>
              <a:rPr kumimoji="1" lang="zh-CN" altLang="en-US" sz="3600" b="1">
                <a:latin typeface="Times New Roman" pitchFamily="18" charset="0"/>
              </a:rPr>
              <a:t>）时，显示“</a:t>
            </a:r>
            <a:r>
              <a:rPr kumimoji="1" lang="en-US" altLang="zh-CN" sz="3600" b="1">
                <a:latin typeface="Times New Roman" pitchFamily="18" charset="0"/>
              </a:rPr>
              <a:t>12345” </a:t>
            </a:r>
            <a:r>
              <a:rPr kumimoji="1" lang="zh-CN" altLang="en-US" sz="3600" b="1">
                <a:latin typeface="Times New Roman" pitchFamily="18" charset="0"/>
              </a:rPr>
              <a:t>；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latin typeface="Times New Roman" pitchFamily="18" charset="0"/>
              </a:rPr>
              <a:t>      当开关打向位置“</a:t>
            </a:r>
            <a:r>
              <a:rPr kumimoji="1" lang="en-US" altLang="zh-CN" sz="3600" b="1">
                <a:latin typeface="Times New Roman" pitchFamily="18" charset="0"/>
              </a:rPr>
              <a:t>2” </a:t>
            </a:r>
            <a:r>
              <a:rPr kumimoji="1" lang="zh-CN" altLang="en-US" sz="3600" b="1">
                <a:latin typeface="Times New Roman" pitchFamily="18" charset="0"/>
              </a:rPr>
              <a:t>（</a:t>
            </a:r>
            <a:r>
              <a:rPr kumimoji="1" lang="en-US" altLang="zh-CN" sz="3600" b="1">
                <a:latin typeface="Times New Roman" pitchFamily="18" charset="0"/>
              </a:rPr>
              <a:t>P1.7 =1</a:t>
            </a:r>
            <a:r>
              <a:rPr kumimoji="1" lang="zh-CN" altLang="en-US" sz="3600" b="1">
                <a:latin typeface="Times New Roman" pitchFamily="18" charset="0"/>
              </a:rPr>
              <a:t>）时，显示“</a:t>
            </a:r>
            <a:r>
              <a:rPr kumimoji="1" lang="en-US" altLang="zh-CN" sz="3600" b="1">
                <a:latin typeface="Times New Roman" pitchFamily="18" charset="0"/>
              </a:rPr>
              <a:t>HELLO” </a:t>
            </a:r>
            <a:r>
              <a:rPr kumimoji="1" lang="zh-CN" altLang="en-US" sz="3600" b="1">
                <a:latin typeface="Times New Roman" pitchFamily="18" charset="0"/>
              </a:rPr>
              <a:t>；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latin typeface="Times New Roman" pitchFamily="18" charset="0"/>
              </a:rPr>
              <a:t>    （见图</a:t>
            </a:r>
            <a:r>
              <a:rPr kumimoji="1" lang="en-US" altLang="zh-CN" sz="3600" b="1">
                <a:latin typeface="Times New Roman" pitchFamily="18" charset="0"/>
              </a:rPr>
              <a:t>5-8</a:t>
            </a:r>
            <a:r>
              <a:rPr kumimoji="1" lang="zh-CN" altLang="en-US" sz="3600" b="1">
                <a:latin typeface="Times New Roman" pitchFamily="18" charset="0"/>
              </a:rPr>
              <a:t>）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94"/>
    </mc:Choice>
    <mc:Fallback>
      <p:transition spd="slow" advTm="36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20" x="814388" y="1628775"/>
          <p14:tracePt t="2936" x="796925" y="1593850"/>
          <p14:tracePt t="2937" x="796925" y="1585913"/>
          <p14:tracePt t="2953" x="796925" y="1568450"/>
          <p14:tracePt t="2969" x="796925" y="1560513"/>
          <p14:tracePt t="3080" x="796925" y="1550988"/>
          <p14:tracePt t="3087" x="796925" y="1543050"/>
          <p14:tracePt t="3103" x="796925" y="1535113"/>
          <p14:tracePt t="3121" x="796925" y="1517650"/>
          <p14:tracePt t="3216" x="796925" y="1508125"/>
          <p14:tracePt t="3240" x="796925" y="1492250"/>
          <p14:tracePt t="3256" x="796925" y="1482725"/>
          <p14:tracePt t="3257" x="796925" y="1474788"/>
          <p14:tracePt t="3271" x="788988" y="1465263"/>
          <p14:tracePt t="3288" x="779463" y="1457325"/>
          <p14:tracePt t="3360" x="779463" y="1449388"/>
          <p14:tracePt t="3373" x="779463" y="1439863"/>
          <p14:tracePt t="3388" x="779463" y="1431925"/>
          <p14:tracePt t="3440" x="779463" y="1422400"/>
          <p14:tracePt t="3664" x="779463" y="1414463"/>
          <p14:tracePt t="3669" x="771525" y="1414463"/>
          <p14:tracePt t="3920" x="771525" y="1406525"/>
          <p14:tracePt t="3968" x="771525" y="1397000"/>
          <p14:tracePt t="4008" x="771525" y="1389063"/>
          <p14:tracePt t="4056" x="779463" y="1389063"/>
          <p14:tracePt t="4075" x="779463" y="1379538"/>
          <p14:tracePt t="4077" x="788988" y="1379538"/>
          <p14:tracePt t="4107" x="788988" y="1371600"/>
          <p14:tracePt t="4142" x="796925" y="1371600"/>
          <p14:tracePt t="4142" x="796925" y="1363663"/>
          <p14:tracePt t="4198" x="796925" y="1354138"/>
          <p14:tracePt t="4230" x="806450" y="1346200"/>
          <p14:tracePt t="4302" x="806450" y="1336675"/>
          <p14:tracePt t="4414" x="806450" y="1328738"/>
          <p14:tracePt t="4430" x="806450" y="1320800"/>
          <p14:tracePt t="4430" x="814388" y="1320800"/>
          <p14:tracePt t="4735" x="814388" y="1311275"/>
          <p14:tracePt t="4743" x="831850" y="1311275"/>
          <p14:tracePt t="4762" x="865188" y="1293813"/>
          <p14:tracePt t="4795" x="882650" y="1293813"/>
          <p14:tracePt t="4812" x="892175" y="1293813"/>
          <p14:tracePt t="4983" x="900113" y="1293813"/>
          <p14:tracePt t="5012" x="908050" y="1293813"/>
          <p14:tracePt t="5013" x="917575" y="1285875"/>
          <p14:tracePt t="5029" x="935038" y="1285875"/>
          <p14:tracePt t="5029" x="942975" y="1285875"/>
          <p14:tracePt t="5047" x="950913" y="1277938"/>
          <p14:tracePt t="5109" x="960438" y="1277938"/>
          <p14:tracePt t="5143" x="968375" y="1277938"/>
          <p14:tracePt t="5167" x="977900" y="1277938"/>
          <p14:tracePt t="5247" x="985838" y="1277938"/>
          <p14:tracePt t="5253" x="993775" y="1285875"/>
          <p14:tracePt t="5264" x="1003300" y="1285875"/>
          <p14:tracePt t="5281" x="1028700" y="1285875"/>
          <p14:tracePt t="5297" x="1054100" y="1285875"/>
          <p14:tracePt t="5314" x="1071563" y="1285875"/>
          <p14:tracePt t="5331" x="1079500" y="1285875"/>
          <p14:tracePt t="5367" x="1089025" y="1285875"/>
          <p14:tracePt t="5374" x="1096963" y="1285875"/>
          <p14:tracePt t="5382" x="1106488" y="1277938"/>
          <p14:tracePt t="5398" x="1149350" y="1260475"/>
          <p14:tracePt t="5415" x="1192213" y="1250950"/>
          <p14:tracePt t="5431" x="1208088" y="1243013"/>
          <p14:tracePt t="5449" x="1225550" y="1243013"/>
          <p14:tracePt t="5465" x="1250950" y="1235075"/>
          <p14:tracePt t="5482" x="1293813" y="1217613"/>
          <p14:tracePt t="5498" x="1320800" y="1200150"/>
          <p14:tracePt t="5515" x="1354138" y="1192213"/>
          <p14:tracePt t="5532" x="1363663" y="1182688"/>
          <p14:tracePt t="5615" x="1371600" y="1182688"/>
          <p14:tracePt t="5663" x="1379538" y="1182688"/>
          <p14:tracePt t="5735" x="1379538" y="1174750"/>
          <p14:tracePt t="5759" x="1389063" y="1174750"/>
          <p14:tracePt t="5807" x="1397000" y="1165225"/>
          <p14:tracePt t="6031" x="1406525" y="1165225"/>
          <p14:tracePt t="6135" x="1414463" y="1165225"/>
          <p14:tracePt t="6139" x="1422400" y="1165225"/>
          <p14:tracePt t="6152" x="1431925" y="1165225"/>
          <p14:tracePt t="6247" x="1439863" y="1165225"/>
          <p14:tracePt t="6263" x="1457325" y="1165225"/>
          <p14:tracePt t="6271" x="1474788" y="1165225"/>
          <p14:tracePt t="6286" x="1508125" y="1165225"/>
          <p14:tracePt t="6303" x="1535113" y="1165225"/>
          <p14:tracePt t="6337" x="1550988" y="1165225"/>
          <p14:tracePt t="6353" x="1560513" y="1165225"/>
          <p14:tracePt t="6370" x="1577975" y="1165225"/>
          <p14:tracePt t="6387" x="1603375" y="1165225"/>
          <p14:tracePt t="6403" x="1620838" y="1165225"/>
          <p14:tracePt t="6420" x="1636713" y="1165225"/>
          <p14:tracePt t="6437" x="1646238" y="1165225"/>
          <p14:tracePt t="6454" x="1654175" y="1165225"/>
          <p14:tracePt t="6494" x="1663700" y="1165225"/>
          <p14:tracePt t="6498" x="1671638" y="1165225"/>
          <p14:tracePt t="6504" x="1679575" y="1157288"/>
          <p14:tracePt t="6520" x="1697038" y="1157288"/>
          <p14:tracePt t="6538" x="1714500" y="1157288"/>
          <p14:tracePt t="6554" x="1731963" y="1157288"/>
          <p14:tracePt t="6571" x="1749425" y="1157288"/>
          <p14:tracePt t="6587" x="1757363" y="1157288"/>
          <p14:tracePt t="6604" x="1774825" y="1157288"/>
          <p14:tracePt t="6621" x="1782763" y="1157288"/>
          <p14:tracePt t="6638" x="1800225" y="1149350"/>
          <p14:tracePt t="6655" x="1808163" y="1149350"/>
          <p14:tracePt t="6671" x="1817688" y="1149350"/>
          <p14:tracePt t="6688" x="1825625" y="1149350"/>
          <p14:tracePt t="6705" x="1843088" y="1149350"/>
          <p14:tracePt t="6722" x="1860550" y="1149350"/>
          <p14:tracePt t="6738" x="1868488" y="1149350"/>
          <p14:tracePt t="6755" x="1878013" y="1149350"/>
          <p14:tracePt t="6772" x="1885950" y="1149350"/>
          <p14:tracePt t="6789" x="1893888" y="1149350"/>
          <p14:tracePt t="6805" x="1911350" y="1149350"/>
          <p14:tracePt t="6805" x="1920875" y="1149350"/>
          <p14:tracePt t="6823" x="1936750" y="1149350"/>
          <p14:tracePt t="6839" x="1963738" y="1149350"/>
          <p14:tracePt t="6856" x="1997075" y="1139825"/>
          <p14:tracePt t="6872" x="2032000" y="1139825"/>
          <p14:tracePt t="6889" x="2065338" y="1131888"/>
          <p14:tracePt t="6906" x="2082800" y="1131888"/>
          <p14:tracePt t="6923" x="2100263" y="1131888"/>
          <p14:tracePt t="6939" x="2125663" y="1131888"/>
          <p14:tracePt t="6957" x="2143125" y="1131888"/>
          <p14:tracePt t="6973" x="2160588" y="1131888"/>
          <p14:tracePt t="6990" x="2203450" y="1122363"/>
          <p14:tracePt t="7007" x="2220913" y="1122363"/>
          <p14:tracePt t="7023" x="2236788" y="1122363"/>
          <p14:tracePt t="7040" x="2263775" y="1122363"/>
          <p14:tracePt t="7057" x="2279650" y="1122363"/>
          <p14:tracePt t="7074" x="2297113" y="1122363"/>
          <p14:tracePt t="7090" x="2314575" y="1122363"/>
          <p14:tracePt t="7108" x="2339975" y="1122363"/>
          <p14:tracePt t="7124" x="2357438" y="1122363"/>
          <p14:tracePt t="7141" x="2374900" y="1122363"/>
          <p14:tracePt t="7157" x="2400300" y="1122363"/>
          <p14:tracePt t="7157" x="2408238" y="1122363"/>
          <p14:tracePt t="7175" x="2443163" y="1131888"/>
          <p14:tracePt t="7191" x="2468563" y="1131888"/>
          <p14:tracePt t="7208" x="2503488" y="1139825"/>
          <p14:tracePt t="7224" x="2528888" y="1139825"/>
          <p14:tracePt t="7241" x="2554288" y="1139825"/>
          <p14:tracePt t="7258" x="2579688" y="1139825"/>
          <p14:tracePt t="7275" x="2597150" y="1139825"/>
          <p14:tracePt t="7291" x="2622550" y="1139825"/>
          <p14:tracePt t="7308" x="2657475" y="1139825"/>
          <p14:tracePt t="7325" x="2674938" y="1139825"/>
          <p14:tracePt t="7342" x="2700338" y="1139825"/>
          <p14:tracePt t="7358" x="2725738" y="1139825"/>
          <p14:tracePt t="7375" x="2743200" y="1139825"/>
          <p14:tracePt t="7392" x="2760663" y="1139825"/>
          <p14:tracePt t="7409" x="2794000" y="1149350"/>
          <p14:tracePt t="7426" x="2820988" y="1149350"/>
          <p14:tracePt t="7442" x="2854325" y="1149350"/>
          <p14:tracePt t="7459" x="2889250" y="1157288"/>
          <p14:tracePt t="7476" x="2906713" y="1157288"/>
          <p14:tracePt t="7493" x="2932113" y="1157288"/>
          <p14:tracePt t="7509" x="2957513" y="1165225"/>
          <p14:tracePt t="7509" x="2965450" y="1165225"/>
          <p14:tracePt t="7526" x="3000375" y="1174750"/>
          <p14:tracePt t="7543" x="3043238" y="1182688"/>
          <p14:tracePt t="7560" x="3078163" y="1182688"/>
          <p14:tracePt t="7576" x="3111500" y="1182688"/>
          <p14:tracePt t="7593" x="3128963" y="1182688"/>
          <p14:tracePt t="7610" x="3163888" y="1192213"/>
          <p14:tracePt t="7627" x="3189288" y="1200150"/>
          <p14:tracePt t="7643" x="3240088" y="1208088"/>
          <p14:tracePt t="7660" x="3275013" y="1208088"/>
          <p14:tracePt t="7677" x="3325813" y="1217613"/>
          <p14:tracePt t="7694" x="3351213" y="1217613"/>
          <p14:tracePt t="7694" x="3360738" y="1217613"/>
          <p14:tracePt t="7711" x="3368675" y="1217613"/>
          <p14:tracePt t="7766" x="3378200" y="1217613"/>
          <p14:tracePt t="7783" x="3386138" y="1217613"/>
          <p14:tracePt t="7792" x="3394075" y="1217613"/>
          <p14:tracePt t="7830" x="3403600" y="1217613"/>
          <p14:tracePt t="7844" x="3411538" y="1217613"/>
          <p14:tracePt t="7845" x="3421063" y="1217613"/>
          <p14:tracePt t="7861" x="3436938" y="1217613"/>
          <p14:tracePt t="7861" x="3446463" y="1217613"/>
          <p14:tracePt t="7878" x="3471863" y="1217613"/>
          <p14:tracePt t="7895" x="3514725" y="1217613"/>
          <p14:tracePt t="7911" x="3557588" y="1217613"/>
          <p14:tracePt t="7928" x="3592513" y="1200150"/>
          <p14:tracePt t="7945" x="3608388" y="1192213"/>
          <p14:tracePt t="7962" x="3625850" y="1182688"/>
          <p14:tracePt t="7979" x="3651250" y="1174750"/>
          <p14:tracePt t="7995" x="3668713" y="1174750"/>
          <p14:tracePt t="8012" x="3678238" y="1182688"/>
          <p14:tracePt t="8029" x="3678238" y="1192213"/>
          <p14:tracePt t="8046" x="3660775" y="1208088"/>
          <p14:tracePt t="8046" x="3617913" y="1225550"/>
          <p14:tracePt t="8063" x="3522663" y="1235075"/>
          <p14:tracePt t="8079" x="3479800" y="1235075"/>
          <p14:tracePt t="8343" x="3479800" y="1250950"/>
          <p14:tracePt t="8349" x="3471863" y="1268413"/>
          <p14:tracePt t="8364" x="3506788" y="1354138"/>
          <p14:tracePt t="8381" x="3592513" y="1439863"/>
          <p14:tracePt t="8398" x="3721100" y="1525588"/>
          <p14:tracePt t="8415" x="3729038" y="1535113"/>
          <p14:tracePt t="8462" x="3736975" y="1525588"/>
          <p14:tracePt t="8470" x="3779838" y="1474788"/>
          <p14:tracePt t="8482" x="3822700" y="1422400"/>
          <p14:tracePt t="8498" x="3883025" y="1363663"/>
          <p14:tracePt t="8515" x="3908425" y="1320800"/>
          <p14:tracePt t="8531" x="3925888" y="1285875"/>
          <p14:tracePt t="8549" x="3943350" y="1260475"/>
          <p14:tracePt t="8565" x="3968750" y="1250950"/>
          <p14:tracePt t="8565" x="3978275" y="1243013"/>
          <p14:tracePt t="8582" x="4021138" y="1225550"/>
          <p14:tracePt t="8598" x="4071938" y="1208088"/>
          <p14:tracePt t="8615" x="4122738" y="1182688"/>
          <p14:tracePt t="8632" x="4192588" y="1165225"/>
          <p14:tracePt t="8649" x="4243388" y="1139825"/>
          <p14:tracePt t="8665" x="4303713" y="1131888"/>
          <p14:tracePt t="8682" x="4346575" y="1114425"/>
          <p14:tracePt t="8699" x="4397375" y="1096963"/>
          <p14:tracePt t="8716" x="4449763" y="1079500"/>
          <p14:tracePt t="8733" x="4518025" y="1054100"/>
          <p14:tracePt t="8749" x="4568825" y="1028700"/>
          <p14:tracePt t="8749" x="4611688" y="1011238"/>
          <p14:tracePt t="8766" x="4654550" y="1003300"/>
          <p14:tracePt t="8783" x="4679950" y="993775"/>
          <p14:tracePt t="8800" x="4697413" y="985838"/>
          <p14:tracePt t="8816" x="4714875" y="985838"/>
          <p14:tracePt t="8833" x="4740275" y="985838"/>
          <p14:tracePt t="8850" x="4765675" y="985838"/>
          <p14:tracePt t="8867" x="4800600" y="985838"/>
          <p14:tracePt t="8883" x="4835525" y="985838"/>
          <p14:tracePt t="8900" x="4886325" y="985838"/>
          <p14:tracePt t="8917" x="4929188" y="985838"/>
          <p14:tracePt t="8934" x="5022850" y="1003300"/>
          <p14:tracePt t="8950" x="5083175" y="1020763"/>
          <p14:tracePt t="8967" x="5126038" y="1028700"/>
          <p14:tracePt t="8984" x="5168900" y="1028700"/>
          <p14:tracePt t="9001" x="5186363" y="1028700"/>
          <p14:tracePt t="9038" x="5194300" y="1028700"/>
          <p14:tracePt t="9070" x="5194300" y="1036638"/>
          <p14:tracePt t="9078" x="5211763" y="1036638"/>
          <p14:tracePt t="9085" x="5221288" y="1036638"/>
          <p14:tracePt t="9101" x="5229225" y="1046163"/>
          <p14:tracePt t="9101" x="5237163" y="1054100"/>
          <p14:tracePt t="9118" x="5246688" y="1054100"/>
          <p14:tracePt t="9135" x="5280025" y="1079500"/>
          <p14:tracePt t="9152" x="5332413" y="1106488"/>
          <p14:tracePt t="9168" x="5392738" y="1139825"/>
          <p14:tracePt t="9185" x="5435600" y="1149350"/>
          <p14:tracePt t="9202" x="5443538" y="1157288"/>
          <p14:tracePt t="9254" x="5451475" y="1157288"/>
          <p14:tracePt t="9270" x="5461000" y="1157288"/>
          <p14:tracePt t="9273" x="5461000" y="1149350"/>
          <p14:tracePt t="9286" x="5468938" y="1139825"/>
          <p14:tracePt t="9303" x="5486400" y="1122363"/>
          <p14:tracePt t="9320" x="5494338" y="1114425"/>
          <p14:tracePt t="9423" x="5494338" y="1122363"/>
          <p14:tracePt t="9431" x="5494338" y="1131888"/>
          <p14:tracePt t="9438" x="5494338" y="1165225"/>
          <p14:tracePt t="9454" x="5494338" y="1192213"/>
          <p14:tracePt t="9454" x="5494338" y="1200150"/>
          <p14:tracePt t="9504" x="5486400" y="1200150"/>
          <p14:tracePt t="9559" x="5494338" y="1200150"/>
          <p14:tracePt t="9575" x="5494338" y="1192213"/>
          <p14:tracePt t="9583" x="5494338" y="1182688"/>
          <p14:tracePt t="9838" x="5503863" y="1182688"/>
          <p14:tracePt t="10342" x="5511800" y="1182688"/>
          <p14:tracePt t="10350" x="5521325" y="1182688"/>
          <p14:tracePt t="10350" x="5546725" y="1182688"/>
          <p14:tracePt t="10359" x="5622925" y="1200150"/>
          <p14:tracePt t="10375" x="5811838" y="1277938"/>
          <p14:tracePt t="10392" x="6026150" y="1346200"/>
          <p14:tracePt t="10408" x="6265863" y="1397000"/>
          <p14:tracePt t="10425" x="6421438" y="1397000"/>
          <p14:tracePt t="10442" x="6523038" y="1379538"/>
          <p14:tracePt t="10459" x="6575425" y="1363663"/>
          <p14:tracePt t="10475" x="6618288" y="1346200"/>
          <p14:tracePt t="10492" x="6651625" y="1328738"/>
          <p14:tracePt t="10509" x="6704013" y="1320800"/>
          <p14:tracePt t="10526" x="6746875" y="1320800"/>
          <p14:tracePt t="10542" x="6789738" y="1320800"/>
          <p14:tracePt t="10559" x="6807200" y="1311275"/>
          <p14:tracePt t="10576" x="6832600" y="1303338"/>
          <p14:tracePt t="10593" x="6865938" y="1303338"/>
          <p14:tracePt t="10609" x="6908800" y="1293813"/>
          <p14:tracePt t="10626" x="6951663" y="1285875"/>
          <p14:tracePt t="10643" x="6986588" y="1277938"/>
          <p14:tracePt t="10660" x="7011988" y="1268413"/>
          <p14:tracePt t="10676" x="7029450" y="1260475"/>
          <p14:tracePt t="10782" x="7037388" y="1260475"/>
          <p14:tracePt t="10790" x="7046913" y="1260475"/>
          <p14:tracePt t="10802" x="7054850" y="1260475"/>
          <p14:tracePt t="10811" x="7072313" y="1250950"/>
          <p14:tracePt t="10827" x="7080250" y="1250950"/>
          <p14:tracePt t="10844" x="7107238" y="1250950"/>
          <p14:tracePt t="10860" x="7132638" y="1250950"/>
          <p14:tracePt t="10878" x="7165975" y="1250950"/>
          <p14:tracePt t="10894" x="7235825" y="1260475"/>
          <p14:tracePt t="10911" x="7312025" y="1268413"/>
          <p14:tracePt t="10927" x="7380288" y="1268413"/>
          <p14:tracePt t="10945" x="7466013" y="1268413"/>
          <p14:tracePt t="10961" x="7500938" y="1268413"/>
          <p14:tracePt t="10978" x="7508875" y="1268413"/>
          <p14:tracePt t="11046" x="7508875" y="1277938"/>
          <p14:tracePt t="11051" x="7493000" y="1285875"/>
          <p14:tracePt t="11063" x="7423150" y="1293813"/>
          <p14:tracePt t="11079" x="7251700" y="1303338"/>
          <p14:tracePt t="11096" x="7011988" y="1328738"/>
          <p14:tracePt t="11112" x="6618288" y="1371600"/>
          <p14:tracePt t="11129" x="6386513" y="1379538"/>
          <p14:tracePt t="11145" x="6069013" y="1431925"/>
          <p14:tracePt t="11163" x="5589588" y="1508125"/>
          <p14:tracePt t="11179" x="5307013" y="1577975"/>
          <p14:tracePt t="11196" x="5006975" y="1628775"/>
          <p14:tracePt t="11212" x="4783138" y="1671638"/>
          <p14:tracePt t="11230" x="4525963" y="1697038"/>
          <p14:tracePt t="11246" x="4149725" y="1739900"/>
          <p14:tracePt t="11263" x="3789363" y="1782763"/>
          <p14:tracePt t="11279" x="3557588" y="1808163"/>
          <p14:tracePt t="11296" x="3343275" y="1835150"/>
          <p14:tracePt t="11313" x="3214688" y="1843088"/>
          <p14:tracePt t="11330" x="3094038" y="1851025"/>
          <p14:tracePt t="11346" x="3051175" y="1860550"/>
          <p14:tracePt t="11364" x="3017838" y="1868488"/>
          <p14:tracePt t="11380" x="2992438" y="1868488"/>
          <p14:tracePt t="11397" x="2965450" y="1868488"/>
          <p14:tracePt t="11414" x="2906713" y="1868488"/>
          <p14:tracePt t="11430" x="2794000" y="1878013"/>
          <p14:tracePt t="11448" x="2597150" y="1878013"/>
          <p14:tracePt t="11464" x="2392363" y="1878013"/>
          <p14:tracePt t="11481" x="2168525" y="1878013"/>
          <p14:tracePt t="11497" x="2039938" y="1878013"/>
          <p14:tracePt t="11514" x="1971675" y="1868488"/>
          <p14:tracePt t="11531" x="1946275" y="1860550"/>
          <p14:tracePt t="11548" x="1946275" y="1851025"/>
          <p14:tracePt t="11564" x="1936750" y="1851025"/>
          <p14:tracePt t="11581" x="1920875" y="1843088"/>
          <p14:tracePt t="11598" x="1825625" y="1808163"/>
          <p14:tracePt t="11615" x="1739900" y="1782763"/>
          <p14:tracePt t="11631" x="1646238" y="1765300"/>
          <p14:tracePt t="11648" x="1568450" y="1749425"/>
          <p14:tracePt t="11665" x="1492250" y="1749425"/>
          <p14:tracePt t="11682" x="1457325" y="1739900"/>
          <p14:tracePt t="11742" x="1449388" y="1739900"/>
          <p14:tracePt t="11750" x="1414463" y="1739900"/>
          <p14:tracePt t="11766" x="1346200" y="1739900"/>
          <p14:tracePt t="11782" x="1293813" y="1739900"/>
          <p14:tracePt t="11799" x="1277938" y="1731963"/>
          <p14:tracePt t="11816" x="1268413" y="1731963"/>
          <p14:tracePt t="11870" x="1268413" y="1722438"/>
          <p14:tracePt t="11910" x="1268413" y="1714500"/>
          <p14:tracePt t="11918" x="1277938" y="1706563"/>
          <p14:tracePt t="11934" x="1285875" y="1706563"/>
          <p14:tracePt t="12119" x="1293813" y="1706563"/>
          <p14:tracePt t="12134" x="1303338" y="1706563"/>
          <p14:tracePt t="12142" x="1311275" y="1697038"/>
          <p14:tracePt t="12151" x="1320800" y="1697038"/>
          <p14:tracePt t="12190" x="1328738" y="1689100"/>
          <p14:tracePt t="12198" x="1336675" y="1679575"/>
          <p14:tracePt t="12206" x="1363663" y="1679575"/>
          <p14:tracePt t="12218" x="1389063" y="1679575"/>
          <p14:tracePt t="12235" x="1439863" y="1679575"/>
          <p14:tracePt t="12252" x="1492250" y="1679575"/>
          <p14:tracePt t="12268" x="1577975" y="1679575"/>
          <p14:tracePt t="12285" x="1714500" y="1679575"/>
          <p14:tracePt t="12302" x="1893888" y="1663700"/>
          <p14:tracePt t="12319" x="1971675" y="1654175"/>
          <p14:tracePt t="12335" x="2049463" y="1646238"/>
          <p14:tracePt t="12352" x="2100263" y="1636713"/>
          <p14:tracePt t="12369" x="2185988" y="1636713"/>
          <p14:tracePt t="12385" x="2279650" y="1636713"/>
          <p14:tracePt t="12402" x="2365375" y="1646238"/>
          <p14:tracePt t="12419" x="2425700" y="1646238"/>
          <p14:tracePt t="12436" x="2435225" y="1646238"/>
          <p14:tracePt t="12734" x="2443163" y="1646238"/>
          <p14:tracePt t="13798" x="2451100" y="1646238"/>
          <p14:tracePt t="13838" x="2460625" y="1646238"/>
          <p14:tracePt t="13854" x="2468563" y="1646238"/>
          <p14:tracePt t="13862" x="2478088" y="1654175"/>
          <p14:tracePt t="13877" x="2486025" y="1654175"/>
          <p14:tracePt t="13894" x="2511425" y="1663700"/>
          <p14:tracePt t="13911" x="2520950" y="1663700"/>
          <p14:tracePt t="13927" x="2520950" y="1671638"/>
          <p14:tracePt t="13944" x="2546350" y="1671638"/>
          <p14:tracePt t="13961" x="2579688" y="1679575"/>
          <p14:tracePt t="13978" x="2622550" y="1689100"/>
          <p14:tracePt t="13994" x="2682875" y="1706563"/>
          <p14:tracePt t="14011" x="2751138" y="1714500"/>
          <p14:tracePt t="14028" x="2794000" y="1722438"/>
          <p14:tracePt t="14044" x="2836863" y="1722438"/>
          <p14:tracePt t="14062" x="2879725" y="1722438"/>
          <p14:tracePt t="14062" x="2897188" y="1722438"/>
          <p14:tracePt t="14078" x="2965450" y="1722438"/>
          <p14:tracePt t="14095" x="3068638" y="1722438"/>
          <p14:tracePt t="14111" x="3197225" y="1714500"/>
          <p14:tracePt t="14129" x="3282950" y="1714500"/>
          <p14:tracePt t="14145" x="3317875" y="1714500"/>
          <p14:tracePt t="14238" x="3325813" y="1714500"/>
          <p14:tracePt t="14270" x="3335338" y="1714500"/>
          <p14:tracePt t="14282" x="3351213" y="1714500"/>
          <p14:tracePt t="14296" x="3360738" y="1714500"/>
          <p14:tracePt t="14382" x="3368675" y="1714500"/>
          <p14:tracePt t="14383" x="3378200" y="1714500"/>
          <p14:tracePt t="14413" x="3386138" y="1714500"/>
          <p14:tracePt t="14462" x="3394075" y="1714500"/>
          <p14:tracePt t="14467" x="3403600" y="1714500"/>
          <p14:tracePt t="14481" x="3429000" y="1714500"/>
          <p14:tracePt t="14497" x="3479800" y="1722438"/>
          <p14:tracePt t="14514" x="3522663" y="1731963"/>
          <p14:tracePt t="14531" x="3565525" y="1739900"/>
          <p14:tracePt t="14549" x="3592513" y="1739900"/>
          <p14:tracePt t="14564" x="3600450" y="1739900"/>
          <p14:tracePt t="14598" x="3608388" y="1739900"/>
          <p14:tracePt t="14599" x="3617913" y="1739900"/>
          <p14:tracePt t="14614" x="3643313" y="1749425"/>
          <p14:tracePt t="14631" x="3686175" y="1749425"/>
          <p14:tracePt t="14648" x="3721100" y="1757363"/>
          <p14:tracePt t="14665" x="3746500" y="1757363"/>
          <p14:tracePt t="14681" x="3763963" y="1757363"/>
          <p14:tracePt t="14698" x="3779838" y="1757363"/>
          <p14:tracePt t="14758" x="3789363" y="1757363"/>
          <p14:tracePt t="14774" x="3797300" y="1757363"/>
          <p14:tracePt t="14782" x="3832225" y="1757363"/>
          <p14:tracePt t="14799" x="3865563" y="1757363"/>
          <p14:tracePt t="14815" x="3892550" y="1757363"/>
          <p14:tracePt t="14832" x="3908425" y="1757363"/>
          <p14:tracePt t="14849" x="3917950" y="1757363"/>
          <p14:tracePt t="14866" x="3925888" y="1757363"/>
          <p14:tracePt t="14882" x="3935413" y="1757363"/>
          <p14:tracePt t="14899" x="3951288" y="1757363"/>
          <p14:tracePt t="14916" x="3978275" y="1757363"/>
          <p14:tracePt t="14933" x="4011613" y="1757363"/>
          <p14:tracePt t="14949" x="4064000" y="1757363"/>
          <p14:tracePt t="14967" x="4079875" y="1757363"/>
          <p14:tracePt t="14983" x="4089400" y="1757363"/>
          <p14:tracePt t="15000" x="4106863" y="1757363"/>
          <p14:tracePt t="15017" x="4132263" y="1757363"/>
          <p14:tracePt t="15033" x="4165600" y="1757363"/>
          <p14:tracePt t="15050" x="4235450" y="1757363"/>
          <p14:tracePt t="15067" x="4286250" y="1757363"/>
          <p14:tracePt t="15084" x="4337050" y="1749425"/>
          <p14:tracePt t="15100" x="4379913" y="1749425"/>
          <p14:tracePt t="15117" x="4422775" y="1749425"/>
          <p14:tracePt t="15134" x="4508500" y="1749425"/>
          <p14:tracePt t="15151" x="4603750" y="1749425"/>
          <p14:tracePt t="15167" x="4706938" y="1749425"/>
          <p14:tracePt t="15184" x="4826000" y="1749425"/>
          <p14:tracePt t="15201" x="4886325" y="1749425"/>
          <p14:tracePt t="15218" x="4929188" y="1749425"/>
          <p14:tracePt t="15234" x="4972050" y="1749425"/>
          <p14:tracePt t="15251" x="4997450" y="1749425"/>
          <p14:tracePt t="15268" x="5049838" y="1749425"/>
          <p14:tracePt t="15285" x="5100638" y="1749425"/>
          <p14:tracePt t="15301" x="5203825" y="1765300"/>
          <p14:tracePt t="15318" x="5289550" y="1774825"/>
          <p14:tracePt t="15335" x="5349875" y="1792288"/>
          <p14:tracePt t="15351" x="5400675" y="1800225"/>
          <p14:tracePt t="15368" x="5451475" y="1800225"/>
          <p14:tracePt t="15385" x="5521325" y="1808163"/>
          <p14:tracePt t="15402" x="5622925" y="1817688"/>
          <p14:tracePt t="15418" x="5708650" y="1835150"/>
          <p14:tracePt t="15436" x="5778500" y="1843088"/>
          <p14:tracePt t="15452" x="5811838" y="1843088"/>
          <p14:tracePt t="15469" x="5854700" y="1843088"/>
          <p14:tracePt t="15485" x="5949950" y="1851025"/>
          <p14:tracePt t="15503" x="6018213" y="1860550"/>
          <p14:tracePt t="15519" x="6069013" y="1868488"/>
          <p14:tracePt t="15536" x="6129338" y="1885950"/>
          <p14:tracePt t="15552" x="6164263" y="1885950"/>
          <p14:tracePt t="15569" x="6207125" y="1885950"/>
          <p14:tracePt t="15587" x="6257925" y="1903413"/>
          <p14:tracePt t="15603" x="6351588" y="1911350"/>
          <p14:tracePt t="15619" x="6446838" y="1920875"/>
          <p14:tracePt t="15637" x="6515100" y="1928813"/>
          <p14:tracePt t="15653" x="6532563" y="1928813"/>
          <p14:tracePt t="15734" x="6540500" y="1928813"/>
          <p14:tracePt t="16590" x="6540500" y="1936750"/>
          <p14:tracePt t="16614" x="6532563" y="1946275"/>
          <p14:tracePt t="16630" x="6523038" y="1946275"/>
          <p14:tracePt t="16642" x="6507163" y="1946275"/>
          <p14:tracePt t="16643" x="6472238" y="1963738"/>
          <p14:tracePt t="16658" x="6429375" y="1971675"/>
          <p14:tracePt t="16676" x="6361113" y="1997075"/>
          <p14:tracePt t="16692" x="6275388" y="2022475"/>
          <p14:tracePt t="16709" x="6146800" y="2057400"/>
          <p14:tracePt t="16725" x="5949950" y="2117725"/>
          <p14:tracePt t="16743" x="5768975" y="2178050"/>
          <p14:tracePt t="16759" x="5597525" y="2246313"/>
          <p14:tracePt t="16776" x="5365750" y="2322513"/>
          <p14:tracePt t="16792" x="5151438" y="2392363"/>
          <p14:tracePt t="16810" x="4818063" y="2486025"/>
          <p14:tracePt t="16826" x="4508500" y="2563813"/>
          <p14:tracePt t="16843" x="4064000" y="2657475"/>
          <p14:tracePt t="16860" x="3592513" y="2768600"/>
          <p14:tracePt t="16877" x="3308350" y="2846388"/>
          <p14:tracePt t="16893" x="2922588" y="2940050"/>
          <p14:tracePt t="16910" x="2717800" y="3000375"/>
          <p14:tracePt t="16927" x="2528888" y="3051175"/>
          <p14:tracePt t="16944" x="2365375" y="3086100"/>
          <p14:tracePt t="16960" x="2211388" y="3128963"/>
          <p14:tracePt t="16977" x="2074863" y="3154363"/>
          <p14:tracePt t="16994" x="1946275" y="3206750"/>
          <p14:tracePt t="17010" x="1843088" y="3240088"/>
          <p14:tracePt t="17027" x="1774825" y="3257550"/>
          <p14:tracePt t="17044" x="1722438" y="3275013"/>
          <p14:tracePt t="17061" x="1714500" y="3275013"/>
          <p14:tracePt t="17110" x="1706563" y="3275013"/>
          <p14:tracePt t="17128" x="1697038" y="3275013"/>
          <p14:tracePt t="17128" x="1671638" y="3265488"/>
          <p14:tracePt t="17144" x="1603375" y="3232150"/>
          <p14:tracePt t="17162" x="1535113" y="3214688"/>
          <p14:tracePt t="17178" x="1492250" y="3189288"/>
          <p14:tracePt t="17195" x="1457325" y="3179763"/>
          <p14:tracePt t="17454" x="1457325" y="3171825"/>
          <p14:tracePt t="17462" x="1474788" y="3171825"/>
          <p14:tracePt t="17480" x="1492250" y="3171825"/>
          <p14:tracePt t="17496" x="1550988" y="3171825"/>
          <p14:tracePt t="17513" x="1620838" y="3171825"/>
          <p14:tracePt t="17530" x="1739900" y="3171825"/>
          <p14:tracePt t="17547" x="1911350" y="3171825"/>
          <p14:tracePt t="17563" x="2100263" y="3179763"/>
          <p14:tracePt t="17581" x="2357438" y="3197225"/>
          <p14:tracePt t="17597" x="2554288" y="3197225"/>
          <p14:tracePt t="17597" x="2682875" y="3189288"/>
          <p14:tracePt t="17614" x="2871788" y="3171825"/>
          <p14:tracePt t="17630" x="3068638" y="3163888"/>
          <p14:tracePt t="17647" x="3265488" y="3154363"/>
          <p14:tracePt t="17664" x="3429000" y="3146425"/>
          <p14:tracePt t="17681" x="3582988" y="3121025"/>
          <p14:tracePt t="17698" x="3686175" y="3086100"/>
          <p14:tracePt t="17714" x="3746500" y="3043238"/>
          <p14:tracePt t="17731" x="3789363" y="3000375"/>
          <p14:tracePt t="17748" x="3822700" y="2974975"/>
          <p14:tracePt t="17765" x="3865563" y="2949575"/>
          <p14:tracePt t="17781" x="3935413" y="2914650"/>
          <p14:tracePt t="17798" x="3978275" y="2889250"/>
          <p14:tracePt t="17815" x="4029075" y="2854325"/>
          <p14:tracePt t="17832" x="4071938" y="2820988"/>
          <p14:tracePt t="17848" x="4140200" y="2778125"/>
          <p14:tracePt t="17865" x="4200525" y="2743200"/>
          <p14:tracePt t="17882" x="4268788" y="2700338"/>
          <p14:tracePt t="17899" x="4294188" y="2682875"/>
          <p14:tracePt t="17915" x="4311650" y="2665413"/>
          <p14:tracePt t="17932" x="4321175" y="2665413"/>
          <p14:tracePt t="17949" x="4321175" y="2657475"/>
          <p14:tracePt t="17966" x="4329113" y="2649538"/>
          <p14:tracePt t="18006" x="4337050" y="2649538"/>
          <p14:tracePt t="18006" x="4346575" y="2640013"/>
          <p14:tracePt t="18014" x="4364038" y="2632075"/>
          <p14:tracePt t="18032" x="4371975" y="2622550"/>
          <p14:tracePt t="18050" x="4379913" y="2622550"/>
          <p14:tracePt t="18066" x="4389438" y="2606675"/>
          <p14:tracePt t="18083" x="4406900" y="2606675"/>
          <p14:tracePt t="18100" x="4422775" y="2597150"/>
          <p14:tracePt t="18117" x="4449763" y="2589213"/>
          <p14:tracePt t="18133" x="4457700" y="2589213"/>
          <p14:tracePt t="18198" x="4465638" y="2589213"/>
          <p14:tracePt t="18205" x="4465638" y="2597150"/>
          <p14:tracePt t="18217" x="4475163" y="2632075"/>
          <p14:tracePt t="18234" x="4500563" y="2708275"/>
          <p14:tracePt t="18251" x="4518025" y="2786063"/>
          <p14:tracePt t="18267" x="4525963" y="2854325"/>
          <p14:tracePt t="18284" x="4535488" y="2922588"/>
          <p14:tracePt t="18301" x="4543425" y="3000375"/>
          <p14:tracePt t="18318" x="4551363" y="3043238"/>
          <p14:tracePt t="18335" x="4551363" y="3051175"/>
          <p14:tracePt t="18638" x="4560888" y="3051175"/>
          <p14:tracePt t="18652" x="4568825" y="3051175"/>
          <p14:tracePt t="19030" x="4578350" y="3051175"/>
          <p14:tracePt t="19046" x="4586288" y="3051175"/>
          <p14:tracePt t="19053" x="4621213" y="3068638"/>
          <p14:tracePt t="19073" x="4646613" y="3086100"/>
          <p14:tracePt t="19089" x="4664075" y="3103563"/>
          <p14:tracePt t="19106" x="4672013" y="3111500"/>
          <p14:tracePt t="19122" x="4689475" y="3128963"/>
          <p14:tracePt t="19141" x="4689475" y="3136900"/>
          <p14:tracePt t="19155" x="4664075" y="3154363"/>
          <p14:tracePt t="19172" x="4611688" y="3163888"/>
          <p14:tracePt t="19189" x="4594225" y="3163888"/>
          <p14:tracePt t="19479" x="4629150" y="3163888"/>
          <p14:tracePt t="19483" x="4800600" y="3121025"/>
          <p14:tracePt t="19492" x="4946650" y="3111500"/>
          <p14:tracePt t="19509" x="4954588" y="3111500"/>
          <p14:tracePt t="19526" x="4954588" y="3103563"/>
          <p14:tracePt t="19542" x="4972050" y="3094038"/>
          <p14:tracePt t="19559" x="4989513" y="3068638"/>
          <p14:tracePt t="19575" x="5014913" y="3043238"/>
          <p14:tracePt t="19592" x="5014913" y="3017838"/>
          <p14:tracePt t="19609" x="5014913" y="3000375"/>
          <p14:tracePt t="19626" x="5014913" y="2992438"/>
          <p14:tracePt t="19643" x="5006975" y="2992438"/>
          <p14:tracePt t="19659" x="4997450" y="2992438"/>
          <p14:tracePt t="20047" x="4989513" y="2992438"/>
          <p14:tracePt t="20183" x="4979988" y="2992438"/>
          <p14:tracePt t="20184" x="4979988" y="3000375"/>
          <p14:tracePt t="20195" x="4964113" y="3000375"/>
          <p14:tracePt t="20212" x="4954588" y="3008313"/>
          <p14:tracePt t="20229" x="4946650" y="3017838"/>
          <p14:tracePt t="20311" x="4946650" y="3000375"/>
          <p14:tracePt t="20312" x="4929188" y="2957513"/>
          <p14:tracePt t="20330" x="4929188" y="2922588"/>
          <p14:tracePt t="20347" x="4921250" y="2879725"/>
          <p14:tracePt t="20363" x="4911725" y="2846388"/>
          <p14:tracePt t="20380" x="4911725" y="2803525"/>
          <p14:tracePt t="20396" x="4911725" y="2751138"/>
          <p14:tracePt t="20413" x="4903788" y="2692400"/>
          <p14:tracePt t="20430" x="4894263" y="2649538"/>
          <p14:tracePt t="20430" x="4894263" y="2640013"/>
          <p14:tracePt t="20447" x="4886325" y="2614613"/>
          <p14:tracePt t="20535" x="4878388" y="2614613"/>
          <p14:tracePt t="20551" x="4878388" y="2622550"/>
          <p14:tracePt t="20564" x="4878388" y="2632075"/>
          <p14:tracePt t="20567" x="4860925" y="2665413"/>
          <p14:tracePt t="20581" x="4843463" y="2708275"/>
          <p14:tracePt t="20597" x="4835525" y="2751138"/>
          <p14:tracePt t="20614" x="4826000" y="2803525"/>
          <p14:tracePt t="20631" x="4826000" y="2836863"/>
          <p14:tracePt t="20648" x="4808538" y="2871788"/>
          <p14:tracePt t="20665" x="4808538" y="2897188"/>
          <p14:tracePt t="20681" x="4800600" y="2906713"/>
          <p14:tracePt t="20743" x="4800600" y="2879725"/>
          <p14:tracePt t="20751" x="4826000" y="2786063"/>
          <p14:tracePt t="20765" x="4868863" y="2589213"/>
          <p14:tracePt t="20782" x="4921250" y="2339975"/>
          <p14:tracePt t="20799" x="4929188" y="2203450"/>
          <p14:tracePt t="20815" x="4937125" y="2160588"/>
          <p14:tracePt t="20879" x="4937125" y="2178050"/>
          <p14:tracePt t="20886" x="4937125" y="2236788"/>
          <p14:tracePt t="20899" x="4937125" y="2339975"/>
          <p14:tracePt t="20916" x="4929188" y="2460625"/>
          <p14:tracePt t="20933" x="4903788" y="2632075"/>
          <p14:tracePt t="20950" x="4878388" y="2760663"/>
          <p14:tracePt t="20967" x="4851400" y="2906713"/>
          <p14:tracePt t="20983" x="4843463" y="2940050"/>
          <p14:tracePt t="21063" x="4851400" y="2932113"/>
          <p14:tracePt t="21068" x="4868863" y="2879725"/>
          <p14:tracePt t="21085" x="4894263" y="2768600"/>
          <p14:tracePt t="21100" x="4921250" y="2597150"/>
          <p14:tracePt t="21117" x="4937125" y="2478088"/>
          <p14:tracePt t="21134" x="4937125" y="2374900"/>
          <p14:tracePt t="21151" x="4937125" y="2365375"/>
          <p14:tracePt t="21206" x="4937125" y="2374900"/>
          <p14:tracePt t="21217" x="4937125" y="2392363"/>
          <p14:tracePt t="21218" x="4937125" y="2468563"/>
          <p14:tracePt t="21234" x="4921250" y="2597150"/>
          <p14:tracePt t="21251" x="4903788" y="2725738"/>
          <p14:tracePt t="21268" x="4886325" y="2828925"/>
          <p14:tracePt t="21285" x="4851400" y="2914650"/>
          <p14:tracePt t="21301" x="4843463" y="2932113"/>
          <p14:tracePt t="21359" x="4843463" y="2922588"/>
          <p14:tracePt t="21363" x="4851400" y="2906713"/>
          <p14:tracePt t="21368" x="4860925" y="2871788"/>
          <p14:tracePt t="21385" x="4878388" y="2836863"/>
          <p14:tracePt t="21402" x="4878388" y="2820988"/>
          <p14:tracePt t="21418" x="4886325" y="2820988"/>
          <p14:tracePt t="21471" x="4886325" y="2828925"/>
          <p14:tracePt t="21487" x="4878388" y="2836863"/>
          <p14:tracePt t="21502" x="4851400" y="2846388"/>
          <p14:tracePt t="21687" x="4860925" y="2846388"/>
          <p14:tracePt t="21687" x="4878388" y="2846388"/>
          <p14:tracePt t="21704" x="4964113" y="2854325"/>
          <p14:tracePt t="21721" x="5160963" y="2914650"/>
          <p14:tracePt t="21737" x="5383213" y="2957513"/>
          <p14:tracePt t="21754" x="5614988" y="2992438"/>
          <p14:tracePt t="21770" x="5768975" y="3000375"/>
          <p14:tracePt t="21788" x="5837238" y="3000375"/>
          <p14:tracePt t="21804" x="5846763" y="3000375"/>
          <p14:tracePt t="21821" x="5846763" y="3008313"/>
          <p14:tracePt t="21837" x="5846763" y="3017838"/>
          <p14:tracePt t="21855" x="5864225" y="3051175"/>
          <p14:tracePt t="21871" x="5949950" y="3128963"/>
          <p14:tracePt t="21888" x="6129338" y="3222625"/>
          <p14:tracePt t="21904" x="6318250" y="3282950"/>
          <p14:tracePt t="21921" x="6515100" y="3300413"/>
          <p14:tracePt t="21938" x="6704013" y="3300413"/>
          <p14:tracePt t="21955" x="6858000" y="3292475"/>
          <p14:tracePt t="21972" x="6994525" y="3265488"/>
          <p14:tracePt t="21988" x="7089775" y="3232150"/>
          <p14:tracePt t="22005" x="7150100" y="3206750"/>
          <p14:tracePt t="22022" x="7192963" y="3179763"/>
          <p14:tracePt t="22039" x="7200900" y="3179763"/>
          <p14:tracePt t="22055" x="7208838" y="3171825"/>
          <p14:tracePt t="22072" x="7235825" y="3163888"/>
          <p14:tracePt t="22089" x="7294563" y="3136900"/>
          <p14:tracePt t="22106" x="7364413" y="3111500"/>
          <p14:tracePt t="22122" x="7415213" y="3078163"/>
          <p14:tracePt t="22139" x="7450138" y="3035300"/>
          <p14:tracePt t="22156" x="7450138" y="3017838"/>
          <p14:tracePt t="22173" x="7450138" y="3000375"/>
          <p14:tracePt t="22190" x="7450138" y="2982913"/>
          <p14:tracePt t="22206" x="7364413" y="2889250"/>
          <p14:tracePt t="22223" x="7294563" y="2794000"/>
          <p14:tracePt t="22240" x="7192963" y="2682875"/>
          <p14:tracePt t="22256" x="7132638" y="2614613"/>
          <p14:tracePt t="22273" x="7046913" y="2563813"/>
          <p14:tracePt t="22290" x="6961188" y="2528888"/>
          <p14:tracePt t="22307" x="6900863" y="2520950"/>
          <p14:tracePt t="22324" x="6823075" y="2520950"/>
          <p14:tracePt t="22340" x="6729413" y="2536825"/>
          <p14:tracePt t="22357" x="6618288" y="2579688"/>
          <p14:tracePt t="22374" x="6437313" y="2665413"/>
          <p14:tracePt t="22391" x="6403975" y="2692400"/>
          <p14:tracePt t="22407" x="6394450" y="2708275"/>
          <p14:tracePt t="22424" x="6386513" y="2717800"/>
          <p14:tracePt t="22441" x="6378575" y="2725738"/>
          <p14:tracePt t="22551" x="6386513" y="2717800"/>
          <p14:tracePt t="22711" x="6394450" y="2717800"/>
          <p14:tracePt t="22943" x="6386513" y="2717800"/>
          <p14:tracePt t="22960" x="6378575" y="2735263"/>
          <p14:tracePt t="22962" x="6326188" y="2768600"/>
          <p14:tracePt t="22977" x="6249988" y="2820988"/>
          <p14:tracePt t="22994" x="6094413" y="2906713"/>
          <p14:tracePt t="23011" x="5864225" y="3017838"/>
          <p14:tracePt t="23028" x="5443538" y="3189288"/>
          <p14:tracePt t="23044" x="4937125" y="3360738"/>
          <p14:tracePt t="23061" x="4321175" y="3532188"/>
          <p14:tracePt t="23077" x="3840163" y="3668713"/>
          <p14:tracePt t="23077" x="3694113" y="3711575"/>
          <p14:tracePt t="23095" x="3308350" y="3832225"/>
          <p14:tracePt t="23111" x="3103563" y="3883025"/>
          <p14:tracePt t="23128" x="2949575" y="3917950"/>
          <p14:tracePt t="23144" x="2871788" y="3925888"/>
          <p14:tracePt t="23161" x="2836863" y="3925888"/>
          <p14:tracePt t="23178" x="2803525" y="3925888"/>
          <p14:tracePt t="23195" x="2751138" y="3925888"/>
          <p14:tracePt t="23211" x="2632075" y="3892550"/>
          <p14:tracePt t="23228" x="2468563" y="3857625"/>
          <p14:tracePt t="23245" x="2314575" y="3814763"/>
          <p14:tracePt t="23262" x="2065338" y="3721100"/>
          <p14:tracePt t="23279" x="1997075" y="3668713"/>
          <p14:tracePt t="23295" x="1979613" y="3635375"/>
          <p14:tracePt t="23312" x="1971675" y="3608388"/>
          <p14:tracePt t="23329" x="1963738" y="3592513"/>
          <p14:tracePt t="23346" x="1954213" y="3575050"/>
          <p14:tracePt t="23362" x="1946275" y="3575050"/>
          <p14:tracePt t="23379" x="1911350" y="3565525"/>
          <p14:tracePt t="23396" x="1868488" y="3557588"/>
          <p14:tracePt t="23413" x="1808163" y="3540125"/>
          <p14:tracePt t="23429" x="1757363" y="3532188"/>
          <p14:tracePt t="23429" x="1731963" y="3522663"/>
          <p14:tracePt t="23447" x="1697038" y="3514725"/>
          <p14:tracePt t="23463" x="1671638" y="3506788"/>
          <p14:tracePt t="23791" x="1663700" y="3506788"/>
          <p14:tracePt t="23799" x="1654175" y="3506788"/>
          <p14:tracePt t="23975" x="1646238" y="3506788"/>
          <p14:tracePt t="24247" x="1646238" y="3514725"/>
          <p14:tracePt t="24250" x="1654175" y="3522663"/>
          <p14:tracePt t="24268" x="1679575" y="3540125"/>
          <p14:tracePt t="24284" x="1714500" y="3557588"/>
          <p14:tracePt t="24301" x="1749425" y="3575050"/>
          <p14:tracePt t="24317" x="1808163" y="3608388"/>
          <p14:tracePt t="24335" x="1851025" y="3608388"/>
          <p14:tracePt t="24351" x="1893888" y="3625850"/>
          <p14:tracePt t="24368" x="1946275" y="3635375"/>
          <p14:tracePt t="24384" x="2039938" y="3643313"/>
          <p14:tracePt t="24402" x="2151063" y="3651250"/>
          <p14:tracePt t="24418" x="2271713" y="3660775"/>
          <p14:tracePt t="24435" x="2314575" y="3668713"/>
          <p14:tracePt t="24451" x="2357438" y="3678238"/>
          <p14:tracePt t="24469" x="2374900" y="3678238"/>
          <p14:tracePt t="24485" x="2408238" y="3686175"/>
          <p14:tracePt t="24502" x="2503488" y="3694113"/>
          <p14:tracePt t="24519" x="2632075" y="3694113"/>
          <p14:tracePt t="24535" x="2778125" y="3694113"/>
          <p14:tracePt t="24552" x="2974975" y="3694113"/>
          <p14:tracePt t="24569" x="3128963" y="3694113"/>
          <p14:tracePt t="24586" x="3257550" y="3668713"/>
          <p14:tracePt t="24603" x="3317875" y="3660775"/>
          <p14:tracePt t="24619" x="3343275" y="3651250"/>
          <p14:tracePt t="24636" x="3368675" y="3643313"/>
          <p14:tracePt t="24653" x="3403600" y="3643313"/>
          <p14:tracePt t="24669" x="3446463" y="3643313"/>
          <p14:tracePt t="24669" x="3471863" y="3643313"/>
          <p14:tracePt t="24687" x="3532188" y="3643313"/>
          <p14:tracePt t="24703" x="3592513" y="3643313"/>
          <p14:tracePt t="24720" x="3635375" y="3643313"/>
          <p14:tracePt t="25559" x="3643313" y="3643313"/>
          <p14:tracePt t="25566" x="3651250" y="3643313"/>
          <p14:tracePt t="25575" x="3763963" y="3721100"/>
          <p14:tracePt t="25592" x="3883025" y="3797300"/>
          <p14:tracePt t="25609" x="4021138" y="3875088"/>
          <p14:tracePt t="25625" x="4132263" y="3925888"/>
          <p14:tracePt t="25642" x="4278313" y="3978275"/>
          <p14:tracePt t="25658" x="4371975" y="4029075"/>
          <p14:tracePt t="25675" x="4457700" y="4071938"/>
          <p14:tracePt t="25692" x="4500563" y="4106863"/>
          <p14:tracePt t="25709" x="4518025" y="4157663"/>
          <p14:tracePt t="25725" x="4525963" y="4225925"/>
          <p14:tracePt t="25725" x="4535488" y="4294188"/>
          <p14:tracePt t="25743" x="4578350" y="4397375"/>
          <p14:tracePt t="25759" x="4637088" y="4525963"/>
          <p14:tracePt t="25776" x="4732338" y="4621213"/>
          <p14:tracePt t="25792" x="4808538" y="4672013"/>
          <p14:tracePt t="25809" x="4843463" y="4679950"/>
          <p14:tracePt t="25826" x="4851400" y="4679950"/>
          <p14:tracePt t="25843" x="4851400" y="4672013"/>
          <p14:tracePt t="25859" x="4851400" y="4664075"/>
          <p14:tracePt t="25918" x="4843463" y="4664075"/>
          <p14:tracePt t="25926" x="4808538" y="4672013"/>
          <p14:tracePt t="25943" x="4808538" y="4679950"/>
          <p14:tracePt t="26030" x="4818063" y="4679950"/>
          <p14:tracePt t="26038" x="4818063" y="4664075"/>
          <p14:tracePt t="26054" x="4826000" y="4654550"/>
          <p14:tracePt t="26060" x="4843463" y="4637088"/>
          <p14:tracePt t="26077" x="4851400" y="4621213"/>
          <p14:tracePt t="26077" x="4860925" y="4611688"/>
          <p14:tracePt t="26094" x="4860925" y="4603750"/>
          <p14:tracePt t="26247" x="4851400" y="4603750"/>
          <p14:tracePt t="26295" x="4843463" y="4603750"/>
          <p14:tracePt t="26312" x="4835525" y="4603750"/>
          <p14:tracePt t="26312" x="4826000" y="4603750"/>
          <p14:tracePt t="26350" x="4818063" y="4603750"/>
          <p14:tracePt t="26535" x="4818063" y="4611688"/>
          <p14:tracePt t="26550" x="4818063" y="4621213"/>
          <p14:tracePt t="26558" x="4808538" y="4621213"/>
          <p14:tracePt t="26564" x="4808538" y="4629150"/>
          <p14:tracePt t="26580" x="4808538" y="4637088"/>
          <p14:tracePt t="26597" x="4800600" y="4637088"/>
          <p14:tracePt t="26847" x="4800600" y="4646613"/>
          <p14:tracePt t="27039" x="4800600" y="4637088"/>
          <p14:tracePt t="27050" x="4800600" y="4611688"/>
          <p14:tracePt t="27051" x="4800600" y="4483100"/>
          <p14:tracePt t="27067" x="4800600" y="4294188"/>
          <p14:tracePt t="27084" x="4800600" y="4046538"/>
          <p14:tracePt t="27100" x="4800600" y="3729038"/>
          <p14:tracePt t="27117" x="4800600" y="3514725"/>
          <p14:tracePt t="27134" x="4783138" y="3386138"/>
          <p14:tracePt t="27151" x="4783138" y="3368675"/>
          <p14:tracePt t="27199" x="4783138" y="3378200"/>
          <p14:tracePt t="27203" x="4783138" y="3411538"/>
          <p14:tracePt t="27217" x="4783138" y="3421063"/>
          <p14:tracePt t="27487" x="4783138" y="3429000"/>
          <p14:tracePt t="27503" x="4783138" y="3436938"/>
          <p14:tracePt t="27615" x="4783138" y="3446463"/>
          <p14:tracePt t="27618" x="4783138" y="3463925"/>
          <p14:tracePt t="27637" x="4783138" y="3514725"/>
          <p14:tracePt t="27654" x="4775200" y="3600450"/>
          <p14:tracePt t="27670" x="4765675" y="3703638"/>
          <p14:tracePt t="27670" x="4765675" y="3754438"/>
          <p14:tracePt t="27688" x="4765675" y="3849688"/>
          <p14:tracePt t="27704" x="4765675" y="3908425"/>
          <p14:tracePt t="27721" x="4757738" y="3968750"/>
          <p14:tracePt t="27737" x="4749800" y="4003675"/>
          <p14:tracePt t="27754" x="4749800" y="4011613"/>
          <p14:tracePt t="27823" x="4749800" y="4021138"/>
          <p14:tracePt t="28079" x="4757738" y="4021138"/>
          <p14:tracePt t="28092" x="4765675" y="4021138"/>
          <p14:tracePt t="28107" x="4775200" y="4021138"/>
          <p14:tracePt t="28123" x="4783138" y="4021138"/>
          <p14:tracePt t="28140" x="4800600" y="4021138"/>
          <p14:tracePt t="28156" x="4835525" y="4029075"/>
          <p14:tracePt t="28173" x="4878388" y="4037013"/>
          <p14:tracePt t="28189" x="4937125" y="4046538"/>
          <p14:tracePt t="28207" x="5006975" y="4064000"/>
          <p14:tracePt t="28223" x="5186363" y="4089400"/>
          <p14:tracePt t="28240" x="5322888" y="4114800"/>
          <p14:tracePt t="28257" x="5486400" y="4149725"/>
          <p14:tracePt t="28273" x="5665788" y="4192588"/>
          <p14:tracePt t="28291" x="5846763" y="4235450"/>
          <p14:tracePt t="28307" x="5992813" y="4268788"/>
          <p14:tracePt t="28324" x="6154738" y="4303713"/>
          <p14:tracePt t="28340" x="6283325" y="4329113"/>
          <p14:tracePt t="28357" x="6411913" y="4337050"/>
          <p14:tracePt t="28374" x="6523038" y="4346575"/>
          <p14:tracePt t="28391" x="6661150" y="4364038"/>
          <p14:tracePt t="28407" x="6807200" y="4406900"/>
          <p14:tracePt t="28424" x="6908800" y="4449763"/>
          <p14:tracePt t="28441" x="6986588" y="4465638"/>
          <p14:tracePt t="28458" x="7046913" y="4483100"/>
          <p14:tracePt t="28474" x="7089775" y="4483100"/>
          <p14:tracePt t="28491" x="7097713" y="4483100"/>
          <p14:tracePt t="28508" x="7115175" y="4483100"/>
          <p14:tracePt t="28542" x="7115175" y="4475163"/>
          <p14:tracePt t="28559" x="7123113" y="4465638"/>
          <p14:tracePt t="28560" x="7123113" y="4457700"/>
          <p14:tracePt t="28560" x="7123113" y="4449763"/>
          <p14:tracePt t="28575" x="7140575" y="4406900"/>
          <p14:tracePt t="28592" x="7158038" y="4371975"/>
          <p14:tracePt t="28609" x="7183438" y="4329113"/>
          <p14:tracePt t="28625" x="7192963" y="4294188"/>
          <p14:tracePt t="28642" x="7200900" y="4268788"/>
          <p14:tracePt t="28658" x="7200900" y="4235450"/>
          <p14:tracePt t="28676" x="7200900" y="4217988"/>
          <p14:tracePt t="28692" x="7200900" y="4200525"/>
          <p14:tracePt t="28735" x="7200900" y="4192588"/>
          <p14:tracePt t="28759" x="7200900" y="4183063"/>
          <p14:tracePt t="28760" x="7200900" y="4165600"/>
          <p14:tracePt t="28776" x="7192963" y="4122738"/>
          <p14:tracePt t="28793" x="7192963" y="4097338"/>
          <p14:tracePt t="28810" x="7175500" y="4071938"/>
          <p14:tracePt t="28826" x="7158038" y="4046538"/>
          <p14:tracePt t="28843" x="7150100" y="4037013"/>
          <p14:tracePt t="28903" x="7150100" y="4029075"/>
          <p14:tracePt t="28927" x="7150100" y="4021138"/>
          <p14:tracePt t="28928" x="7150100" y="4011613"/>
          <p14:tracePt t="28944" x="7150100" y="4003675"/>
          <p14:tracePt t="29015" x="7140575" y="4003675"/>
          <p14:tracePt t="29136" x="7140575" y="4011613"/>
          <p14:tracePt t="29143" x="7132638" y="4046538"/>
          <p14:tracePt t="29162" x="7132638" y="4089400"/>
          <p14:tracePt t="29178" x="7123113" y="4165600"/>
          <p14:tracePt t="29195" x="7123113" y="4243388"/>
          <p14:tracePt t="29212" x="7115175" y="4346575"/>
          <p14:tracePt t="29228" x="7115175" y="4397375"/>
          <p14:tracePt t="29245" x="7115175" y="4414838"/>
          <p14:tracePt t="29335" x="7115175" y="4422775"/>
          <p14:tracePt t="29359" x="7115175" y="4440238"/>
          <p14:tracePt t="29367" x="7107238" y="4475163"/>
          <p14:tracePt t="29379" x="7097713" y="4492625"/>
          <p14:tracePt t="29396" x="7097713" y="4500563"/>
          <p14:tracePt t="29623" x="7097713" y="4492625"/>
          <p14:tracePt t="30272" x="7089775" y="4492625"/>
          <p14:tracePt t="30279" x="7072313" y="4500563"/>
          <p14:tracePt t="30301" x="7046913" y="4508500"/>
          <p14:tracePt t="30301" x="7021513" y="4525963"/>
          <p14:tracePt t="30304" x="6943725" y="4543425"/>
          <p14:tracePt t="30318" x="6789738" y="4594225"/>
          <p14:tracePt t="30318" x="6678613" y="4621213"/>
          <p14:tracePt t="30335" x="6343650" y="4697413"/>
          <p14:tracePt t="30351" x="5957888" y="4800600"/>
          <p14:tracePt t="30368" x="5443538" y="4911725"/>
          <p14:tracePt t="30385" x="5065713" y="5014913"/>
          <p14:tracePt t="30402" x="4679950" y="5118100"/>
          <p14:tracePt t="30418" x="4278313" y="5237163"/>
          <p14:tracePt t="30435" x="3943350" y="5322888"/>
          <p14:tracePt t="30452" x="3540125" y="5426075"/>
          <p14:tracePt t="30469" x="3292475" y="5478463"/>
          <p14:tracePt t="30485" x="3078163" y="5521325"/>
          <p14:tracePt t="30502" x="2940050" y="5537200"/>
          <p14:tracePt t="30519" x="2794000" y="5564188"/>
          <p14:tracePt t="30536" x="2700338" y="5572125"/>
          <p14:tracePt t="30553" x="2579688" y="5572125"/>
          <p14:tracePt t="30569" x="2451100" y="5572125"/>
          <p14:tracePt t="30586" x="2297113" y="5572125"/>
          <p14:tracePt t="30603" x="2168525" y="5572125"/>
          <p14:tracePt t="30619" x="1997075" y="5564188"/>
          <p14:tracePt t="30636" x="1878013" y="5546725"/>
          <p14:tracePt t="30653" x="1757363" y="5529263"/>
          <p14:tracePt t="30669" x="1689100" y="5521325"/>
          <p14:tracePt t="30686" x="1636713" y="5511800"/>
          <p14:tracePt t="30703" x="1585913" y="5494338"/>
          <p14:tracePt t="30720" x="1568450" y="5478463"/>
          <p14:tracePt t="30736" x="1568450" y="5461000"/>
          <p14:tracePt t="30753" x="1560513" y="5435600"/>
          <p14:tracePt t="30770" x="1550988" y="5408613"/>
          <p14:tracePt t="30787" x="1543050" y="5375275"/>
          <p14:tracePt t="30804" x="1517650" y="5332413"/>
          <p14:tracePt t="30821" x="1492250" y="5307013"/>
          <p14:tracePt t="30837" x="1465263" y="5272088"/>
          <p14:tracePt t="30854" x="1449388" y="5246688"/>
          <p14:tracePt t="30870" x="1414463" y="5194300"/>
          <p14:tracePt t="30888" x="1389063" y="5151438"/>
          <p14:tracePt t="30904" x="1363663" y="5126038"/>
          <p14:tracePt t="30921" x="1346200" y="5108575"/>
          <p14:tracePt t="30938" x="1328738" y="5100638"/>
          <p14:tracePt t="30954" x="1320800" y="5092700"/>
          <p14:tracePt t="31087" x="1311275" y="5092700"/>
          <p14:tracePt t="31247" x="1320800" y="5092700"/>
          <p14:tracePt t="31254" x="1328738" y="5083175"/>
          <p14:tracePt t="31273" x="1346200" y="5083175"/>
          <p14:tracePt t="31290" x="1354138" y="5083175"/>
          <p14:tracePt t="31307" x="1363663" y="5083175"/>
          <p14:tracePt t="31323" x="1371600" y="5075238"/>
          <p14:tracePt t="31340" x="1379538" y="5075238"/>
          <p14:tracePt t="31357" x="1389063" y="5075238"/>
          <p14:tracePt t="31373" x="1406525" y="5075238"/>
          <p14:tracePt t="31390" x="1457325" y="5075238"/>
          <p14:tracePt t="31407" x="1593850" y="5075238"/>
          <p14:tracePt t="31424" x="1706563" y="5075238"/>
          <p14:tracePt t="31440" x="1800225" y="5075238"/>
          <p14:tracePt t="31457" x="1843088" y="5075238"/>
          <p14:tracePt t="31474" x="1885950" y="5057775"/>
          <p14:tracePt t="31491" x="1920875" y="5057775"/>
          <p14:tracePt t="31507" x="1946275" y="5057775"/>
          <p14:tracePt t="31524" x="1971675" y="5057775"/>
          <p14:tracePt t="31541" x="1989138" y="5057775"/>
          <p14:tracePt t="31855" x="1997075" y="5057775"/>
          <p14:tracePt t="31860" x="2014538" y="5049838"/>
          <p14:tracePt t="31876" x="2100263" y="5049838"/>
          <p14:tracePt t="31894" x="2203450" y="5049838"/>
          <p14:tracePt t="31910" x="2486025" y="5049838"/>
          <p14:tracePt t="31927" x="2674938" y="5049838"/>
          <p14:tracePt t="31943" x="2889250" y="5049838"/>
          <p14:tracePt t="31960" x="3094038" y="5057775"/>
          <p14:tracePt t="31976" x="3292475" y="5065713"/>
          <p14:tracePt t="31994" x="3463925" y="5065713"/>
          <p14:tracePt t="32010" x="3617913" y="5065713"/>
          <p14:tracePt t="32027" x="3703638" y="5065713"/>
          <p14:tracePt t="32043" x="3754438" y="5049838"/>
          <p14:tracePt t="32061" x="3771900" y="5040313"/>
          <p14:tracePt t="32077" x="3779838" y="5032375"/>
          <p14:tracePt t="32111" x="3789363" y="5032375"/>
          <p14:tracePt t="32111" x="3797300" y="5022850"/>
          <p14:tracePt t="32128" x="3806825" y="5022850"/>
          <p14:tracePt t="32144" x="3814763" y="5022850"/>
          <p14:tracePt t="33367" x="3814763" y="5032375"/>
          <p14:tracePt t="33384" x="3814763" y="5057775"/>
          <p14:tracePt t="33384" x="3814763" y="5075238"/>
          <p14:tracePt t="33401" x="3806825" y="5083175"/>
          <p14:tracePt t="33402" x="3789363" y="5126038"/>
          <p14:tracePt t="33418" x="3763963" y="5178425"/>
          <p14:tracePt t="33435" x="3721100" y="5221288"/>
          <p14:tracePt t="33451" x="3643313" y="5289550"/>
          <p14:tracePt t="33468" x="3540125" y="5365750"/>
          <p14:tracePt t="33485" x="3386138" y="5451475"/>
          <p14:tracePt t="33501" x="3154363" y="5529263"/>
          <p14:tracePt t="33518" x="2760663" y="5622925"/>
          <p14:tracePt t="33535" x="2478088" y="5657850"/>
          <p14:tracePt t="33552" x="2254250" y="5675313"/>
          <p14:tracePt t="33568" x="2074863" y="5675313"/>
          <p14:tracePt t="33585" x="1946275" y="5675313"/>
          <p14:tracePt t="33602" x="1893888" y="5675313"/>
          <p14:tracePt t="33619" x="1868488" y="5675313"/>
          <p14:tracePt t="33635" x="1868488" y="5665788"/>
          <p14:tracePt t="33652" x="1860550" y="5657850"/>
          <p14:tracePt t="33669" x="1851025" y="5632450"/>
          <p14:tracePt t="33686" x="1835150" y="5597525"/>
          <p14:tracePt t="33702" x="1835150" y="5529263"/>
          <p14:tracePt t="33720" x="1835150" y="5468938"/>
          <p14:tracePt t="33736" x="1835150" y="5426075"/>
          <p14:tracePt t="33753" x="1843088" y="5383213"/>
          <p14:tracePt t="33769" x="1851025" y="5349875"/>
          <p14:tracePt t="33786" x="1860550" y="5314950"/>
          <p14:tracePt t="33803" x="1885950" y="5272088"/>
          <p14:tracePt t="33820" x="1936750" y="5203825"/>
          <p14:tracePt t="33837" x="1989138" y="5135563"/>
          <p14:tracePt t="33853" x="2065338" y="5065713"/>
          <p14:tracePt t="33870" x="2203450" y="4946650"/>
          <p14:tracePt t="33887" x="2297113" y="4860925"/>
          <p14:tracePt t="33904" x="2468563" y="4775200"/>
          <p14:tracePt t="33920" x="2632075" y="4714875"/>
          <p14:tracePt t="33937" x="2811463" y="4672013"/>
          <p14:tracePt t="33954" x="2940050" y="4654550"/>
          <p14:tracePt t="33971" x="3051175" y="4654550"/>
          <p14:tracePt t="33987" x="3121025" y="4679950"/>
          <p14:tracePt t="34004" x="3171825" y="4722813"/>
          <p14:tracePt t="34021" x="3232150" y="4808538"/>
          <p14:tracePt t="34038" x="3257550" y="4878388"/>
          <p14:tracePt t="34054" x="3282950" y="4979988"/>
          <p14:tracePt t="34071" x="3292475" y="5065713"/>
          <p14:tracePt t="34088" x="3292475" y="5135563"/>
          <p14:tracePt t="34105" x="3292475" y="5221288"/>
          <p14:tracePt t="34121" x="3292475" y="5289550"/>
          <p14:tracePt t="34138" x="3282950" y="5365750"/>
          <p14:tracePt t="34155" x="3257550" y="5426075"/>
          <p14:tracePt t="34172" x="3214688" y="5486400"/>
          <p14:tracePt t="34188" x="3154363" y="5546725"/>
          <p14:tracePt t="34205" x="3035300" y="5632450"/>
          <p14:tracePt t="34222" x="2922588" y="5692775"/>
          <p14:tracePt t="34239" x="2674938" y="5794375"/>
          <p14:tracePt t="34256" x="2536825" y="5837238"/>
          <p14:tracePt t="34272" x="2392363" y="5872163"/>
          <p14:tracePt t="34289" x="2297113" y="5872163"/>
          <p14:tracePt t="34306" x="2220913" y="5864225"/>
          <p14:tracePt t="34323" x="2117725" y="5803900"/>
          <p14:tracePt t="34339" x="2032000" y="5726113"/>
          <p14:tracePt t="34357" x="1954213" y="5614988"/>
          <p14:tracePt t="34373" x="1911350" y="5511800"/>
          <p14:tracePt t="34390" x="1885950" y="5383213"/>
          <p14:tracePt t="34406" x="1885950" y="5237163"/>
          <p14:tracePt t="34423" x="1893888" y="5143500"/>
          <p14:tracePt t="34440" x="1911350" y="5049838"/>
          <p14:tracePt t="34457" x="1920875" y="4964113"/>
          <p14:tracePt t="34473" x="1954213" y="4894263"/>
          <p14:tracePt t="34490" x="2014538" y="4818063"/>
          <p14:tracePt t="34507" x="2100263" y="4749800"/>
          <p14:tracePt t="34524" x="2228850" y="4654550"/>
          <p14:tracePt t="34541" x="2382838" y="4578350"/>
          <p14:tracePt t="34557" x="2563813" y="4535488"/>
          <p14:tracePt t="34574" x="2735263" y="4492625"/>
          <p14:tracePt t="34590" x="2922588" y="4465638"/>
          <p14:tracePt t="34608" x="3043238" y="4465638"/>
          <p14:tracePt t="34624" x="3179763" y="4475163"/>
          <p14:tracePt t="34641" x="3300413" y="4525963"/>
          <p14:tracePt t="34658" x="3436938" y="4594225"/>
          <p14:tracePt t="34675" x="3522663" y="4664075"/>
          <p14:tracePt t="34691" x="3600450" y="4757738"/>
          <p14:tracePt t="34708" x="3625850" y="4826000"/>
          <p14:tracePt t="34725" x="3625850" y="4886325"/>
          <p14:tracePt t="34742" x="3635375" y="4954588"/>
          <p14:tracePt t="34759" x="3625850" y="5075238"/>
          <p14:tracePt t="34775" x="3592513" y="5160963"/>
          <p14:tracePt t="34792" x="3557588" y="5254625"/>
          <p14:tracePt t="34809" x="3479800" y="5365750"/>
          <p14:tracePt t="34825" x="3308350" y="5529263"/>
          <p14:tracePt t="34842" x="3136900" y="5649913"/>
          <p14:tracePt t="34859" x="2786063" y="5811838"/>
          <p14:tracePt t="34875" x="2511425" y="5897563"/>
          <p14:tracePt t="34892" x="2236788" y="5965825"/>
          <p14:tracePt t="34909" x="1903413" y="6061075"/>
          <p14:tracePt t="34909" x="1878013" y="6069013"/>
          <p14:tracePt t="34943" x="1843088" y="6078538"/>
          <p14:tracePt t="34960" x="1835150" y="6086475"/>
          <p14:tracePt t="34976" x="1825625" y="6086475"/>
          <p14:tracePt t="34993" x="1800225" y="6086475"/>
          <p14:tracePt t="35009" x="1731963" y="6069013"/>
          <p14:tracePt t="35027" x="1654175" y="6061075"/>
          <p14:tracePt t="35043" x="1577975" y="6043613"/>
          <p14:tracePt t="35060" x="1535113" y="6035675"/>
          <p14:tracePt t="35076" x="1525588" y="6035675"/>
          <p14:tracePt t="35175" x="1535113" y="6035675"/>
          <p14:tracePt t="35178" x="1535113" y="6026150"/>
          <p14:tracePt t="35194" x="1543050" y="6018213"/>
          <p14:tracePt t="35211" x="1568450" y="6008688"/>
          <p14:tracePt t="35227" x="1585913" y="6008688"/>
          <p14:tracePt t="35244" x="1611313" y="6000750"/>
          <p14:tracePt t="35261" x="1636713" y="6000750"/>
          <p14:tracePt t="35278" x="1697038" y="6000750"/>
          <p14:tracePt t="35294" x="1885950" y="6000750"/>
          <p14:tracePt t="35312" x="2065338" y="6000750"/>
          <p14:tracePt t="35328" x="2271713" y="5992813"/>
          <p14:tracePt t="35345" x="2443163" y="5965825"/>
          <p14:tracePt t="35362" x="2571750" y="5940425"/>
          <p14:tracePt t="35378" x="2665413" y="5907088"/>
          <p14:tracePt t="35395" x="2692400" y="5889625"/>
          <p14:tracePt t="35412" x="2700338" y="5880100"/>
          <p14:tracePt t="35447" x="2708275" y="5880100"/>
          <p14:tracePt t="35471" x="2725738" y="5880100"/>
          <p14:tracePt t="35479" x="2786063" y="5880100"/>
          <p14:tracePt t="35497" x="2836863" y="5880100"/>
          <p14:tracePt t="35512" x="2863850" y="5880100"/>
          <p14:tracePt t="35529" x="2879725" y="5880100"/>
          <p14:tracePt t="35546" x="2879725" y="5872163"/>
          <p14:tracePt t="36214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981075"/>
            <a:ext cx="9144000" cy="55895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  ORG   0000H      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   MOV  </a:t>
            </a:r>
            <a:r>
              <a:rPr lang="en-US" altLang="zh-CN" sz="2800" b="1" smtClean="0">
                <a:solidFill>
                  <a:srgbClr val="CC00CC"/>
                </a:solidFill>
              </a:rPr>
              <a:t> P3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#0                 </a:t>
            </a:r>
            <a:r>
              <a:rPr lang="zh-CN" altLang="en-US" sz="2800" b="1" smtClean="0"/>
              <a:t>；清显示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TEST:SETB   P1.7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   JB   P1.7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DIR1               </a:t>
            </a:r>
            <a:r>
              <a:rPr lang="zh-CN" altLang="en-US" sz="2800" b="1" smtClean="0"/>
              <a:t>；检测开关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MOV   DPTR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#TAB1     ; </a:t>
            </a:r>
            <a:r>
              <a:rPr lang="en-US" altLang="zh-CN" sz="2800" b="1" smtClean="0">
                <a:cs typeface="Arial" charset="0"/>
              </a:rPr>
              <a:t>‘</a:t>
            </a:r>
            <a:r>
              <a:rPr lang="en-US" altLang="zh-CN" sz="2800" b="1" smtClean="0"/>
              <a:t>12345</a:t>
            </a:r>
            <a:r>
              <a:rPr lang="en-US" altLang="zh-CN" sz="2800" b="1" smtClean="0">
                <a:cs typeface="Arial" charset="0"/>
              </a:rPr>
              <a:t>’</a:t>
            </a:r>
            <a:r>
              <a:rPr lang="zh-CN" altLang="en-US" sz="2800" b="1" smtClean="0"/>
              <a:t>字形表头地址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SJMP   DIR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DIR1: MOV   DPTR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#TAB2     ; </a:t>
            </a:r>
            <a:r>
              <a:rPr lang="en-US" altLang="zh-CN" sz="2800" b="1" smtClean="0">
                <a:cs typeface="Arial" charset="0"/>
              </a:rPr>
              <a:t>“</a:t>
            </a:r>
            <a:r>
              <a:rPr lang="en-US" altLang="zh-CN" sz="2800" b="1" smtClean="0"/>
              <a:t>HELLO</a:t>
            </a:r>
            <a:r>
              <a:rPr lang="en-US" altLang="zh-CN" sz="2800" b="1" smtClean="0">
                <a:cs typeface="Arial" charset="0"/>
              </a:rPr>
              <a:t>”</a:t>
            </a:r>
            <a:r>
              <a:rPr lang="zh-CN" altLang="en-US" sz="2800" b="1" smtClean="0"/>
              <a:t>字形表头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DIR:   MOV   R0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#0                  </a:t>
            </a:r>
            <a:r>
              <a:rPr lang="zh-CN" altLang="en-US" sz="2800" b="1" smtClean="0"/>
              <a:t>；</a:t>
            </a:r>
            <a:r>
              <a:rPr lang="en-US" altLang="zh-CN" sz="2800" b="1" smtClean="0"/>
              <a:t>R0</a:t>
            </a:r>
            <a:r>
              <a:rPr lang="zh-CN" altLang="en-US" sz="2800" b="1" smtClean="0"/>
              <a:t>存字形表偏移量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MOV   R1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#01                </a:t>
            </a:r>
            <a:r>
              <a:rPr lang="zh-CN" altLang="en-US" sz="2800" b="1" smtClean="0"/>
              <a:t>；</a:t>
            </a:r>
            <a:r>
              <a:rPr lang="en-US" altLang="zh-CN" sz="2800" b="1" smtClean="0"/>
              <a:t>R1</a:t>
            </a:r>
            <a:r>
              <a:rPr lang="zh-CN" altLang="en-US" sz="2800" b="1" smtClean="0"/>
              <a:t>置数码表位选代码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NEXT:MOV   A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R0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    MOVC   A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@A+DPTR   ; </a:t>
            </a:r>
            <a:r>
              <a:rPr lang="zh-CN" altLang="en-US" sz="2800" b="1" smtClean="0"/>
              <a:t>查字形码表</a:t>
            </a:r>
            <a:r>
              <a:rPr lang="en-US" altLang="zh-CN" sz="2800" b="1" smtClean="0"/>
              <a:t>1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    MOV  </a:t>
            </a:r>
            <a:r>
              <a:rPr lang="en-US" altLang="zh-CN" sz="2800" b="1" smtClean="0">
                <a:solidFill>
                  <a:srgbClr val="CC00CC"/>
                </a:solidFill>
              </a:rPr>
              <a:t> P1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A                    </a:t>
            </a:r>
            <a:r>
              <a:rPr lang="zh-CN" altLang="en-US" sz="2800" b="1" smtClean="0"/>
              <a:t>；送</a:t>
            </a:r>
            <a:r>
              <a:rPr lang="en-US" altLang="zh-CN" sz="2800" b="1" smtClean="0"/>
              <a:t>P1</a:t>
            </a:r>
            <a:r>
              <a:rPr lang="zh-CN" altLang="en-US" sz="2800" b="1" smtClean="0"/>
              <a:t>口输出   </a:t>
            </a:r>
          </a:p>
        </p:txBody>
      </p:sp>
      <p:sp>
        <p:nvSpPr>
          <p:cNvPr id="43011" name="Text Box 7"/>
          <p:cNvSpPr txBox="1">
            <a:spLocks noChangeArrowheads="1"/>
          </p:cNvSpPr>
          <p:nvPr/>
        </p:nvSpPr>
        <p:spPr bwMode="auto">
          <a:xfrm>
            <a:off x="250825" y="260350"/>
            <a:ext cx="49323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</a:rPr>
              <a:t>程序如下：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63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4" x="3163888" y="3179763"/>
          <p14:tracePt t="1633" x="3163888" y="3171825"/>
          <p14:tracePt t="1657" x="3163888" y="3163888"/>
          <p14:tracePt t="1665" x="3163888" y="3146425"/>
          <p14:tracePt t="1681" x="3163888" y="3136900"/>
          <p14:tracePt t="1697" x="3171825" y="3111500"/>
          <p14:tracePt t="1715" x="3197225" y="3094038"/>
          <p14:tracePt t="1731" x="3222625" y="3068638"/>
          <p14:tracePt t="1748" x="3257550" y="3043238"/>
          <p14:tracePt t="1765" x="3282950" y="3017838"/>
          <p14:tracePt t="1781" x="3308350" y="2992438"/>
          <p14:tracePt t="1798" x="3325813" y="2957513"/>
          <p14:tracePt t="1815" x="3343275" y="2932113"/>
          <p14:tracePt t="1832" x="3368675" y="2914650"/>
          <p14:tracePt t="1848" x="3386138" y="2889250"/>
          <p14:tracePt t="1865" x="3394075" y="2879725"/>
          <p14:tracePt t="1882" x="3411538" y="2863850"/>
          <p14:tracePt t="1899" x="3446463" y="2854325"/>
          <p14:tracePt t="1915" x="3479800" y="2828925"/>
          <p14:tracePt t="1932" x="3522663" y="2811463"/>
          <p14:tracePt t="1949" x="3557588" y="2786063"/>
          <p14:tracePt t="1966" x="3575050" y="2778125"/>
          <p14:tracePt t="1982" x="3582988" y="2768600"/>
          <p14:tracePt t="1999" x="3582988" y="2760663"/>
          <p14:tracePt t="2016" x="3600450" y="2743200"/>
          <p14:tracePt t="2033" x="3617913" y="2725738"/>
          <p14:tracePt t="2049" x="3660775" y="2692400"/>
          <p14:tracePt t="2066" x="3721100" y="2632075"/>
          <p14:tracePt t="2083" x="3789363" y="2579688"/>
          <p14:tracePt t="2100" x="3840163" y="2503488"/>
          <p14:tracePt t="2116" x="3875088" y="2460625"/>
          <p14:tracePt t="2133" x="3917950" y="2408238"/>
          <p14:tracePt t="2150" x="3935413" y="2382838"/>
          <p14:tracePt t="2167" x="3935413" y="2374900"/>
          <p14:tracePt t="2425" x="3935413" y="2382838"/>
          <p14:tracePt t="2436" x="3935413" y="2400300"/>
          <p14:tracePt t="2452" x="3935413" y="2417763"/>
          <p14:tracePt t="2469" x="3935413" y="2435225"/>
          <p14:tracePt t="2485" x="3935413" y="2451100"/>
          <p14:tracePt t="2502" x="3935413" y="2478088"/>
          <p14:tracePt t="2518" x="3935413" y="2493963"/>
          <p14:tracePt t="2536" x="3935413" y="2511425"/>
          <p14:tracePt t="2552" x="3943350" y="2546350"/>
          <p14:tracePt t="2570" x="3951288" y="2579688"/>
          <p14:tracePt t="2586" x="3960813" y="2606675"/>
          <p14:tracePt t="2603" x="3960813" y="2640013"/>
          <p14:tracePt t="2619" x="3968750" y="2674938"/>
          <p14:tracePt t="2636" x="3978275" y="2692400"/>
          <p14:tracePt t="2653" x="3978275" y="2717800"/>
          <p14:tracePt t="2670" x="3986213" y="2725738"/>
          <p14:tracePt t="2686" x="3994150" y="2751138"/>
          <p14:tracePt t="2703" x="4003675" y="2768600"/>
          <p14:tracePt t="2720" x="4011613" y="2794000"/>
          <p14:tracePt t="2737" x="4021138" y="2811463"/>
          <p14:tracePt t="2753" x="4021138" y="2828925"/>
          <p14:tracePt t="2770" x="4029075" y="2836863"/>
          <p14:tracePt t="2787" x="4029075" y="2854325"/>
          <p14:tracePt t="2803" x="4029075" y="2871788"/>
          <p14:tracePt t="2820" x="4037013" y="2897188"/>
          <p14:tracePt t="2837" x="4037013" y="2914650"/>
          <p14:tracePt t="2854" x="4046538" y="2949575"/>
          <p14:tracePt t="2870" x="4054475" y="2974975"/>
          <p14:tracePt t="2888" x="4054475" y="2992438"/>
          <p14:tracePt t="2904" x="4054475" y="3000375"/>
          <p14:tracePt t="2993" x="4064000" y="3000375"/>
          <p14:tracePt t="3001" x="4064000" y="3008313"/>
          <p14:tracePt t="3021" x="4071938" y="3017838"/>
          <p14:tracePt t="3022" x="4071938" y="3025775"/>
          <p14:tracePt t="3038" x="4071938" y="3035300"/>
          <p14:tracePt t="3609" x="4079875" y="3035300"/>
          <p14:tracePt t="3801" x="4064000" y="3035300"/>
          <p14:tracePt t="3808" x="4021138" y="3025775"/>
          <p14:tracePt t="3826" x="4003675" y="3025775"/>
          <p14:tracePt t="3843" x="3968750" y="3025775"/>
          <p14:tracePt t="3859" x="3908425" y="3025775"/>
          <p14:tracePt t="3877" x="3822700" y="3035300"/>
          <p14:tracePt t="3893" x="3703638" y="3043238"/>
          <p14:tracePt t="3910" x="3582988" y="3043238"/>
          <p14:tracePt t="3926" x="3454400" y="3043238"/>
          <p14:tracePt t="3944" x="3386138" y="3043238"/>
          <p14:tracePt t="3960" x="3317875" y="3035300"/>
          <p14:tracePt t="3960" x="3275013" y="3025775"/>
          <p14:tracePt t="3977" x="3197225" y="2982913"/>
          <p14:tracePt t="3993" x="3078163" y="2922588"/>
          <p14:tracePt t="4010" x="2922588" y="2854325"/>
          <p14:tracePt t="4027" x="2717800" y="2786063"/>
          <p14:tracePt t="4044" x="2563813" y="2743200"/>
          <p14:tracePt t="4060" x="2392363" y="2692400"/>
          <p14:tracePt t="4077" x="2314575" y="2657475"/>
          <p14:tracePt t="4094" x="2236788" y="2614613"/>
          <p14:tracePt t="4110" x="2193925" y="2579688"/>
          <p14:tracePt t="4128" x="2151063" y="2554288"/>
          <p14:tracePt t="4144" x="2039938" y="2511425"/>
          <p14:tracePt t="4161" x="1963738" y="2493963"/>
          <p14:tracePt t="4177" x="1920875" y="2478088"/>
          <p14:tracePt t="4195" x="1911350" y="2468563"/>
          <p14:tracePt t="4272" x="1903413" y="2468563"/>
          <p14:tracePt t="4280" x="1893888" y="2468563"/>
          <p14:tracePt t="4295" x="1851025" y="2468563"/>
          <p14:tracePt t="4312" x="1774825" y="2468563"/>
          <p14:tracePt t="4329" x="1722438" y="2468563"/>
          <p14:tracePt t="4345" x="1706563" y="2468563"/>
          <p14:tracePt t="4362" x="1706563" y="2460625"/>
          <p14:tracePt t="4432" x="1697038" y="2460625"/>
          <p14:tracePt t="4445" x="1679575" y="2460625"/>
          <p14:tracePt t="4463" x="1671638" y="2460625"/>
          <p14:tracePt t="4561" x="1663700" y="2460625"/>
          <p14:tracePt t="4601" x="1654175" y="2460625"/>
          <p14:tracePt t="4745" x="1654175" y="2451100"/>
          <p14:tracePt t="4872" x="1654175" y="2443163"/>
          <p14:tracePt t="4914" x="1646238" y="2435225"/>
          <p14:tracePt t="4954" x="1646238" y="2425700"/>
          <p14:tracePt t="4985" x="1646238" y="2417763"/>
          <p14:tracePt t="5074" x="1646238" y="2408238"/>
          <p14:tracePt t="5114" x="1646238" y="2400300"/>
          <p14:tracePt t="5116" x="1654175" y="2400300"/>
          <p14:tracePt t="5134" x="1663700" y="2400300"/>
          <p14:tracePt t="5170" x="1663700" y="2392363"/>
          <p14:tracePt t="5426" x="1663700" y="2382838"/>
          <p14:tracePt t="5435" x="1671638" y="2382838"/>
          <p14:tracePt t="5452" x="1671638" y="2374900"/>
          <p14:tracePt t="5469" x="1679575" y="2374900"/>
          <p14:tracePt t="5486" x="1689100" y="2374900"/>
          <p14:tracePt t="5503" x="1706563" y="2365375"/>
          <p14:tracePt t="5519" x="1722438" y="2365375"/>
          <p14:tracePt t="5536" x="1739900" y="2365375"/>
          <p14:tracePt t="5553" x="1782763" y="2365375"/>
          <p14:tracePt t="5570" x="1808163" y="2365375"/>
          <p14:tracePt t="5586" x="1835150" y="2365375"/>
          <p14:tracePt t="5603" x="1868488" y="2365375"/>
          <p14:tracePt t="5620" x="1903413" y="2365375"/>
          <p14:tracePt t="5637" x="1946275" y="2365375"/>
          <p14:tracePt t="5653" x="1989138" y="2365375"/>
          <p14:tracePt t="5670" x="2022475" y="2365375"/>
          <p14:tracePt t="5687" x="2065338" y="2365375"/>
          <p14:tracePt t="5704" x="2108200" y="2365375"/>
          <p14:tracePt t="5720" x="2135188" y="2365375"/>
          <p14:tracePt t="5720" x="2151063" y="2365375"/>
          <p14:tracePt t="5737" x="2178050" y="2365375"/>
          <p14:tracePt t="5754" x="2220913" y="2365375"/>
          <p14:tracePt t="5770" x="2263775" y="2365375"/>
          <p14:tracePt t="5787" x="2322513" y="2365375"/>
          <p14:tracePt t="5804" x="2382838" y="2365375"/>
          <p14:tracePt t="5821" x="2435225" y="2365375"/>
          <p14:tracePt t="5837" x="2493963" y="2365375"/>
          <p14:tracePt t="5855" x="2546350" y="2357438"/>
          <p14:tracePt t="5871" x="2579688" y="2357438"/>
          <p14:tracePt t="5888" x="2622550" y="2357438"/>
          <p14:tracePt t="5904" x="2725738" y="2357438"/>
          <p14:tracePt t="5922" x="2820988" y="2357438"/>
          <p14:tracePt t="5938" x="2889250" y="2357438"/>
          <p14:tracePt t="5955" x="2957513" y="2349500"/>
          <p14:tracePt t="5971" x="3008313" y="2349500"/>
          <p14:tracePt t="5988" x="3043238" y="2349500"/>
          <p14:tracePt t="6005" x="3094038" y="2349500"/>
          <p14:tracePt t="6022" x="3128963" y="2349500"/>
          <p14:tracePt t="6038" x="3163888" y="2349500"/>
          <p14:tracePt t="6055" x="3189288" y="2349500"/>
          <p14:tracePt t="6072" x="3206750" y="2349500"/>
          <p14:tracePt t="6089" x="3222625" y="2349500"/>
          <p14:tracePt t="6106" x="3240088" y="2349500"/>
          <p14:tracePt t="6122" x="3257550" y="2349500"/>
          <p14:tracePt t="6546" x="3249613" y="2357438"/>
          <p14:tracePt t="6551" x="3240088" y="2357438"/>
          <p14:tracePt t="6559" x="3206750" y="2374900"/>
          <p14:tracePt t="6576" x="3146425" y="2417763"/>
          <p14:tracePt t="6593" x="3060700" y="2460625"/>
          <p14:tracePt t="6609" x="2932113" y="2511425"/>
          <p14:tracePt t="6609" x="2828925" y="2546350"/>
          <p14:tracePt t="6627" x="2665413" y="2597150"/>
          <p14:tracePt t="6643" x="2493963" y="2640013"/>
          <p14:tracePt t="6660" x="2297113" y="2692400"/>
          <p14:tracePt t="6676" x="2143125" y="2717800"/>
          <p14:tracePt t="6693" x="1997075" y="2743200"/>
          <p14:tracePt t="6710" x="1885950" y="2751138"/>
          <p14:tracePt t="6727" x="1808163" y="2768600"/>
          <p14:tracePt t="6744" x="1782763" y="2768600"/>
          <p14:tracePt t="6760" x="1739900" y="2778125"/>
          <p14:tracePt t="6777" x="1689100" y="2778125"/>
          <p14:tracePt t="6793" x="1560513" y="2778125"/>
          <p14:tracePt t="6811" x="1465263" y="2778125"/>
          <p14:tracePt t="6827" x="1414463" y="2778125"/>
          <p14:tracePt t="6844" x="1371600" y="2778125"/>
          <p14:tracePt t="7018" x="1363663" y="2778125"/>
          <p14:tracePt t="7031" x="1354138" y="2778125"/>
          <p14:tracePt t="7045" x="1354138" y="2768600"/>
          <p14:tracePt t="7106" x="1363663" y="2768600"/>
          <p14:tracePt t="7117" x="1371600" y="2760663"/>
          <p14:tracePt t="7117" x="1379538" y="2760663"/>
          <p14:tracePt t="7131" x="1389063" y="2760663"/>
          <p14:tracePt t="7146" x="1449388" y="2760663"/>
          <p14:tracePt t="7163" x="1517650" y="2768600"/>
          <p14:tracePt t="7179" x="1593850" y="2778125"/>
          <p14:tracePt t="7196" x="1689100" y="2803525"/>
          <p14:tracePt t="7212" x="1765300" y="2820988"/>
          <p14:tracePt t="7229" x="1885950" y="2836863"/>
          <p14:tracePt t="7246" x="2022475" y="2863850"/>
          <p14:tracePt t="7263" x="2151063" y="2889250"/>
          <p14:tracePt t="7280" x="2263775" y="2906713"/>
          <p14:tracePt t="7297" x="2357438" y="2914650"/>
          <p14:tracePt t="7313" x="2408238" y="2914650"/>
          <p14:tracePt t="7313" x="2425700" y="2914650"/>
          <p14:tracePt t="7330" x="2451100" y="2914650"/>
          <p14:tracePt t="7347" x="2478088" y="2897188"/>
          <p14:tracePt t="7363" x="2486025" y="2889250"/>
          <p14:tracePt t="7402" x="2486025" y="2879725"/>
          <p14:tracePt t="7410" x="2503488" y="2879725"/>
          <p14:tracePt t="7414" x="2511425" y="2871788"/>
          <p14:tracePt t="7430" x="2528888" y="2863850"/>
          <p14:tracePt t="7447" x="2563813" y="2854325"/>
          <p14:tracePt t="7464" x="2606675" y="2820988"/>
          <p14:tracePt t="7481" x="2649538" y="2786063"/>
          <p14:tracePt t="7497" x="2743200" y="2692400"/>
          <p14:tracePt t="7515" x="2768600" y="2640013"/>
          <p14:tracePt t="7531" x="2786063" y="2614613"/>
          <p14:tracePt t="7548" x="2786063" y="2606675"/>
          <p14:tracePt t="7610" x="2786063" y="2597150"/>
          <p14:tracePt t="7618" x="2778125" y="2597150"/>
          <p14:tracePt t="7632" x="2760663" y="2579688"/>
          <p14:tracePt t="7649" x="2743200" y="2554288"/>
          <p14:tracePt t="7665" x="2735263" y="2536825"/>
          <p14:tracePt t="7682" x="2717800" y="2520950"/>
          <p14:tracePt t="7699" x="2708275" y="2520950"/>
          <p14:tracePt t="7715" x="2674938" y="2511425"/>
          <p14:tracePt t="7732" x="2640013" y="2511425"/>
          <p14:tracePt t="7749" x="2571750" y="2503488"/>
          <p14:tracePt t="7766" x="2503488" y="2493963"/>
          <p14:tracePt t="7782" x="2425700" y="2468563"/>
          <p14:tracePt t="7799" x="2365375" y="2443163"/>
          <p14:tracePt t="7816" x="2306638" y="2443163"/>
          <p14:tracePt t="7833" x="2263775" y="2435225"/>
          <p14:tracePt t="7849" x="2236788" y="2435225"/>
          <p14:tracePt t="7849" x="2220913" y="2435225"/>
          <p14:tracePt t="7866" x="2168525" y="2435225"/>
          <p14:tracePt t="7883" x="2100263" y="2468563"/>
          <p14:tracePt t="7900" x="2039938" y="2493963"/>
          <p14:tracePt t="7916" x="1989138" y="2520950"/>
          <p14:tracePt t="7933" x="1971675" y="2520950"/>
          <p14:tracePt t="7950" x="1971675" y="2528888"/>
          <p14:tracePt t="8010" x="1971675" y="2536825"/>
          <p14:tracePt t="8034" x="1971675" y="2546350"/>
          <p14:tracePt t="8035" x="1971675" y="2554288"/>
          <p14:tracePt t="8050" x="1971675" y="2606675"/>
          <p14:tracePt t="8067" x="1979613" y="2674938"/>
          <p14:tracePt t="8084" x="2022475" y="2786063"/>
          <p14:tracePt t="8118" x="2022475" y="2794000"/>
          <p14:tracePt t="8134" x="2039938" y="2794000"/>
          <p14:tracePt t="8152" x="2074863" y="2786063"/>
          <p14:tracePt t="8167" x="2108200" y="2768600"/>
          <p14:tracePt t="8185" x="2151063" y="2760663"/>
          <p14:tracePt t="8201" x="2168525" y="2751138"/>
          <p14:tracePt t="8201" x="2178050" y="2751138"/>
          <p14:tracePt t="8258" x="2185988" y="2751138"/>
          <p14:tracePt t="8354" x="2178050" y="2751138"/>
          <p14:tracePt t="8362" x="2168525" y="2751138"/>
          <p14:tracePt t="8370" x="2117725" y="2751138"/>
          <p14:tracePt t="8370" x="2082800" y="2751138"/>
          <p14:tracePt t="8386" x="1971675" y="2751138"/>
          <p14:tracePt t="8403" x="1843088" y="2751138"/>
          <p14:tracePt t="8419" x="1714500" y="2751138"/>
          <p14:tracePt t="8436" x="1508125" y="2760663"/>
          <p14:tracePt t="8470" x="1500188" y="2760663"/>
          <p14:tracePt t="8522" x="1492250" y="2760663"/>
          <p14:tracePt t="8546" x="1482725" y="2760663"/>
          <p14:tracePt t="8563" x="1465263" y="2760663"/>
          <p14:tracePt t="8570" x="1449388" y="2760663"/>
          <p14:tracePt t="8571" x="1422400" y="2760663"/>
          <p14:tracePt t="8587" x="1389063" y="2760663"/>
          <p14:tracePt t="8604" x="1379538" y="2760663"/>
          <p14:tracePt t="8650" x="1389063" y="2760663"/>
          <p14:tracePt t="8657" x="1389063" y="2751138"/>
          <p14:tracePt t="8671" x="1397000" y="2743200"/>
          <p14:tracePt t="8687" x="1414463" y="2725738"/>
          <p14:tracePt t="8704" x="1422400" y="2717800"/>
          <p14:tracePt t="8721" x="1439863" y="2717800"/>
          <p14:tracePt t="8738" x="1465263" y="2717800"/>
          <p14:tracePt t="8755" x="1543050" y="2725738"/>
          <p14:tracePt t="8771" x="1654175" y="2743200"/>
          <p14:tracePt t="8788" x="1825625" y="2760663"/>
          <p14:tracePt t="8804" x="2082800" y="2760663"/>
          <p14:tracePt t="8821" x="2322513" y="2760663"/>
          <p14:tracePt t="8838" x="2579688" y="2760663"/>
          <p14:tracePt t="8855" x="2743200" y="2760663"/>
          <p14:tracePt t="8871" x="2914650" y="2760663"/>
          <p14:tracePt t="8888" x="3000375" y="2778125"/>
          <p14:tracePt t="8905" x="3171825" y="2836863"/>
          <p14:tracePt t="8923" x="3335338" y="2906713"/>
          <p14:tracePt t="8938" x="3514725" y="2957513"/>
          <p14:tracePt t="8955" x="3668713" y="2982913"/>
          <p14:tracePt t="8972" x="3789363" y="2982913"/>
          <p14:tracePt t="8989" x="3814763" y="2982913"/>
          <p14:tracePt t="9005" x="3822700" y="2974975"/>
          <p14:tracePt t="9066" x="3814763" y="2974975"/>
          <p14:tracePt t="9072" x="3797300" y="2982913"/>
          <p14:tracePt t="9089" x="3763963" y="2992438"/>
          <p14:tracePt t="9106" x="3754438" y="2992438"/>
          <p14:tracePt t="9123" x="3754438" y="2982913"/>
          <p14:tracePt t="9140" x="3754438" y="2949575"/>
          <p14:tracePt t="9157" x="3746500" y="2932113"/>
          <p14:tracePt t="9173" x="3746500" y="2914650"/>
          <p14:tracePt t="9190" x="3736975" y="2914650"/>
          <p14:tracePt t="9226" x="3729038" y="2914650"/>
          <p14:tracePt t="9232" x="3721100" y="2914650"/>
          <p14:tracePt t="9240" x="3711575" y="2914650"/>
          <p14:tracePt t="9257" x="3668713" y="2914650"/>
          <p14:tracePt t="9274" x="3592513" y="2889250"/>
          <p14:tracePt t="9290" x="3514725" y="2828925"/>
          <p14:tracePt t="9307" x="3429000" y="2725738"/>
          <p14:tracePt t="9324" x="3386138" y="2657475"/>
          <p14:tracePt t="9341" x="3378200" y="2622550"/>
          <p14:tracePt t="9357" x="3368675" y="2614613"/>
          <p14:tracePt t="9374" x="3360738" y="2614613"/>
          <p14:tracePt t="9391" x="3317875" y="2614613"/>
          <p14:tracePt t="9408" x="3257550" y="2606675"/>
          <p14:tracePt t="9425" x="3163888" y="2589213"/>
          <p14:tracePt t="9441" x="3060700" y="2554288"/>
          <p14:tracePt t="9441" x="3017838" y="2528888"/>
          <p14:tracePt t="9458" x="2914650" y="2451100"/>
          <p14:tracePt t="9475" x="2846388" y="2400300"/>
          <p14:tracePt t="9492" x="2820988" y="2365375"/>
          <p14:tracePt t="9508" x="2820988" y="2349500"/>
          <p14:tracePt t="9525" x="2803525" y="2349500"/>
          <p14:tracePt t="9542" x="2751138" y="2349500"/>
          <p14:tracePt t="9559" x="2657475" y="2339975"/>
          <p14:tracePt t="9575" x="2486025" y="2339975"/>
          <p14:tracePt t="9592" x="2314575" y="2339975"/>
          <p14:tracePt t="9609" x="2135188" y="2339975"/>
          <p14:tracePt t="9626" x="1963738" y="2339975"/>
          <p14:tracePt t="9642" x="1911350" y="2322513"/>
          <p14:tracePt t="9659" x="1893888" y="2314575"/>
          <p14:tracePt t="9706" x="1885950" y="2314575"/>
          <p14:tracePt t="9710" x="1808163" y="2322513"/>
          <p14:tracePt t="9726" x="1689100" y="2349500"/>
          <p14:tracePt t="9743" x="1517650" y="2408238"/>
          <p14:tracePt t="9759" x="1293813" y="2486025"/>
          <p14:tracePt t="9777" x="1122363" y="2554288"/>
          <p14:tracePt t="9793" x="968375" y="2640013"/>
          <p14:tracePt t="9793" x="925513" y="2674938"/>
          <p14:tracePt t="9810" x="874713" y="2735263"/>
          <p14:tracePt t="9826" x="849313" y="2786063"/>
          <p14:tracePt t="9844" x="831850" y="2836863"/>
          <p14:tracePt t="9860" x="822325" y="2897188"/>
          <p14:tracePt t="9877" x="814388" y="2992438"/>
          <p14:tracePt t="9894" x="814388" y="3094038"/>
          <p14:tracePt t="9911" x="814388" y="3275013"/>
          <p14:tracePt t="9927" x="796925" y="3479800"/>
          <p14:tracePt t="9944" x="796925" y="3703638"/>
          <p14:tracePt t="9961" x="771525" y="3968750"/>
          <p14:tracePt t="9978" x="720725" y="4321175"/>
          <p14:tracePt t="9994" x="720725" y="4465638"/>
          <p14:tracePt t="10011" x="728663" y="4560888"/>
          <p14:tracePt t="10028" x="746125" y="4637088"/>
          <p14:tracePt t="10045" x="771525" y="4679950"/>
          <p14:tracePt t="10062" x="788988" y="4697413"/>
          <p14:tracePt t="10078" x="796925" y="4697413"/>
          <p14:tracePt t="10095" x="796925" y="4706938"/>
          <p14:tracePt t="10111" x="796925" y="4714875"/>
          <p14:tracePt t="10128" x="796925" y="4749800"/>
          <p14:tracePt t="10145" x="796925" y="4800600"/>
          <p14:tracePt t="10162" x="806450" y="4886325"/>
          <p14:tracePt t="10179" x="814388" y="4921250"/>
          <p14:tracePt t="10196" x="814388" y="4929188"/>
          <p14:tracePt t="10212" x="814388" y="4937125"/>
          <p14:tracePt t="10298" x="814388" y="4946650"/>
          <p14:tracePt t="10394" x="814388" y="4937125"/>
          <p14:tracePt t="10402" x="806450" y="4921250"/>
          <p14:tracePt t="10414" x="806450" y="4894263"/>
          <p14:tracePt t="10430" x="806450" y="4886325"/>
          <p14:tracePt t="10642" x="806450" y="4878388"/>
          <p14:tracePt t="10664" x="796925" y="4868863"/>
          <p14:tracePt t="10667" x="796925" y="4851400"/>
          <p14:tracePt t="10681" x="796925" y="4818063"/>
          <p14:tracePt t="10697" x="796925" y="4732338"/>
          <p14:tracePt t="10714" x="788988" y="4646613"/>
          <p14:tracePt t="10731" x="779463" y="4568825"/>
          <p14:tracePt t="10747" x="763588" y="4500563"/>
          <p14:tracePt t="10764" x="736600" y="4457700"/>
          <p14:tracePt t="10781" x="736600" y="4440238"/>
          <p14:tracePt t="10873" x="728663" y="4440238"/>
          <p14:tracePt t="10945" x="728663" y="4432300"/>
          <p14:tracePt t="10949" x="720725" y="4432300"/>
          <p14:tracePt t="11033" x="711200" y="4422775"/>
          <p14:tracePt t="11041" x="693738" y="4422775"/>
          <p14:tracePt t="11050" x="668338" y="4422775"/>
          <p14:tracePt t="11097" x="668338" y="4414838"/>
          <p14:tracePt t="11129" x="668338" y="4406900"/>
          <p14:tracePt t="11161" x="668338" y="4397375"/>
          <p14:tracePt t="11172" x="677863" y="4389438"/>
          <p14:tracePt t="11185" x="677863" y="4379913"/>
          <p14:tracePt t="11200" x="693738" y="4371975"/>
          <p14:tracePt t="11217" x="720725" y="4354513"/>
          <p14:tracePt t="11233" x="779463" y="4354513"/>
          <p14:tracePt t="11250" x="917575" y="4354513"/>
          <p14:tracePt t="11267" x="1071563" y="4354513"/>
          <p14:tracePt t="11284" x="1235075" y="4346575"/>
          <p14:tracePt t="11300" x="1371600" y="4321175"/>
          <p14:tracePt t="11318" x="1449388" y="4311650"/>
          <p14:tracePt t="11334" x="1500188" y="4294188"/>
          <p14:tracePt t="11351" x="1535113" y="4286250"/>
          <p14:tracePt t="11367" x="1568450" y="4278313"/>
          <p14:tracePt t="11384" x="1620838" y="4268788"/>
          <p14:tracePt t="11384" x="1663700" y="4260850"/>
          <p14:tracePt t="11401" x="1757363" y="4251325"/>
          <p14:tracePt t="11417" x="1817688" y="4251325"/>
          <p14:tracePt t="11435" x="1860550" y="4243388"/>
          <p14:tracePt t="11451" x="1868488" y="4243388"/>
          <p14:tracePt t="11468" x="1878013" y="4243388"/>
          <p14:tracePt t="11601" x="1878013" y="4235450"/>
          <p14:tracePt t="11619" x="1885950" y="4235450"/>
          <p14:tracePt t="11636" x="1893888" y="4225925"/>
          <p14:tracePt t="11636" x="1903413" y="4217988"/>
          <p14:tracePt t="11652" x="1928813" y="4200525"/>
          <p14:tracePt t="11669" x="1936750" y="4192588"/>
          <p14:tracePt t="11685" x="1954213" y="4183063"/>
          <p14:tracePt t="11703" x="1963738" y="4175125"/>
          <p14:tracePt t="11720" x="1989138" y="4157663"/>
          <p14:tracePt t="11736" x="2014538" y="4132263"/>
          <p14:tracePt t="11736" x="2032000" y="4114800"/>
          <p14:tracePt t="11753" x="2082800" y="4079875"/>
          <p14:tracePt t="11770" x="2151063" y="4037013"/>
          <p14:tracePt t="11787" x="2220913" y="3986213"/>
          <p14:tracePt t="11803" x="2357438" y="3917950"/>
          <p14:tracePt t="11820" x="2493963" y="3857625"/>
          <p14:tracePt t="11836" x="2657475" y="3789363"/>
          <p14:tracePt t="11854" x="2778125" y="3746500"/>
          <p14:tracePt t="11870" x="2906713" y="3703638"/>
          <p14:tracePt t="11887" x="2974975" y="3678238"/>
          <p14:tracePt t="11903" x="3017838" y="3643313"/>
          <p14:tracePt t="11921" x="3035300" y="3635375"/>
          <p14:tracePt t="11937" x="3086100" y="3617913"/>
          <p14:tracePt t="11954" x="3136900" y="3592513"/>
          <p14:tracePt t="11970" x="3232150" y="3557588"/>
          <p14:tracePt t="11987" x="3308350" y="3497263"/>
          <p14:tracePt t="12004" x="3421063" y="3411538"/>
          <p14:tracePt t="12021" x="3522663" y="3325813"/>
          <p14:tracePt t="12037" x="3643313" y="3206750"/>
          <p14:tracePt t="12054" x="3754438" y="3103563"/>
          <p14:tracePt t="12071" x="3840163" y="3008313"/>
          <p14:tracePt t="12089" x="3935413" y="2914650"/>
          <p14:tracePt t="12089" x="3943350" y="2871788"/>
          <p14:tracePt t="12105" x="3960813" y="2828925"/>
          <p14:tracePt t="12121" x="3960813" y="2794000"/>
          <p14:tracePt t="12138" x="3960813" y="2768600"/>
          <p14:tracePt t="12155" x="3951288" y="2768600"/>
          <p14:tracePt t="12273" x="3951288" y="2760663"/>
          <p14:tracePt t="12554" x="3943350" y="2760663"/>
          <p14:tracePt t="12569" x="3935413" y="2768600"/>
          <p14:tracePt t="12633" x="3925888" y="2768600"/>
          <p14:tracePt t="12641" x="3908425" y="2778125"/>
          <p14:tracePt t="12658" x="3875088" y="2778125"/>
          <p14:tracePt t="12675" x="3822700" y="2778125"/>
          <p14:tracePt t="12692" x="3779838" y="2778125"/>
          <p14:tracePt t="12709" x="3746500" y="2778125"/>
          <p14:tracePt t="12725" x="3729038" y="2786063"/>
          <p14:tracePt t="12742" x="3711575" y="2786063"/>
          <p14:tracePt t="12758" x="3686175" y="2786063"/>
          <p14:tracePt t="12775" x="3643313" y="2786063"/>
          <p14:tracePt t="12792" x="3582988" y="2786063"/>
          <p14:tracePt t="12792" x="3549650" y="2786063"/>
          <p14:tracePt t="12809" x="3446463" y="2786063"/>
          <p14:tracePt t="12825" x="3378200" y="2786063"/>
          <p14:tracePt t="12842" x="3317875" y="2786063"/>
          <p14:tracePt t="12859" x="3265488" y="2778125"/>
          <p14:tracePt t="12876" x="3240088" y="2768600"/>
          <p14:tracePt t="12892" x="3189288" y="2768600"/>
          <p14:tracePt t="12909" x="3146425" y="2760663"/>
          <p14:tracePt t="12926" x="3068638" y="2743200"/>
          <p14:tracePt t="12943" x="3017838" y="2735263"/>
          <p14:tracePt t="12959" x="2974975" y="2735263"/>
          <p14:tracePt t="12976" x="2932113" y="2735263"/>
          <p14:tracePt t="12993" x="2889250" y="2725738"/>
          <p14:tracePt t="13010" x="2863850" y="2725738"/>
          <p14:tracePt t="13026" x="2820988" y="2708275"/>
          <p14:tracePt t="13043" x="2768600" y="2700338"/>
          <p14:tracePt t="13060" x="2692400" y="2682875"/>
          <p14:tracePt t="13076" x="2632075" y="2665413"/>
          <p14:tracePt t="13094" x="2554288" y="2657475"/>
          <p14:tracePt t="13110" x="2486025" y="2649538"/>
          <p14:tracePt t="13127" x="2443163" y="2649538"/>
          <p14:tracePt t="13143" x="2425700" y="2649538"/>
          <p14:tracePt t="13161" x="2417763" y="2649538"/>
          <p14:tracePt t="13201" x="2425700" y="2649538"/>
          <p14:tracePt t="13209" x="2478088" y="2657475"/>
          <p14:tracePt t="13228" x="2546350" y="2682875"/>
          <p14:tracePt t="13244" x="2649538" y="2717800"/>
          <p14:tracePt t="13261" x="2794000" y="2768600"/>
          <p14:tracePt t="13277" x="3068638" y="2906713"/>
          <p14:tracePt t="13295" x="3325813" y="3025775"/>
          <p14:tracePt t="13311" x="3575050" y="3111500"/>
          <p14:tracePt t="13328" x="3721100" y="3146425"/>
          <p14:tracePt t="13344" x="3840163" y="3154363"/>
          <p14:tracePt t="13362" x="3865563" y="3154363"/>
          <p14:tracePt t="13401" x="3875088" y="3154363"/>
          <p14:tracePt t="13410" x="3883025" y="3154363"/>
          <p14:tracePt t="13428" x="3925888" y="3163888"/>
          <p14:tracePt t="13445" x="3986213" y="3189288"/>
          <p14:tracePt t="13462" x="4064000" y="3222625"/>
          <p14:tracePt t="13479" x="4149725" y="3249613"/>
          <p14:tracePt t="13495" x="4225925" y="3265488"/>
          <p14:tracePt t="13512" x="4268788" y="3265488"/>
          <p14:tracePt t="13529" x="4286250" y="3265488"/>
          <p14:tracePt t="13625" x="4294188" y="3265488"/>
          <p14:tracePt t="13646" x="4303713" y="3265488"/>
          <p14:tracePt t="13705" x="4311650" y="3265488"/>
          <p14:tracePt t="13713" x="4321175" y="3257550"/>
          <p14:tracePt t="13731" x="4329113" y="3249613"/>
          <p14:tracePt t="13954" x="4329113" y="3240088"/>
          <p14:tracePt t="13955" x="4337050" y="3240088"/>
          <p14:tracePt t="13965" x="4346575" y="3232150"/>
          <p14:tracePt t="13981" x="4354513" y="3222625"/>
          <p14:tracePt t="14017" x="4364038" y="3214688"/>
          <p14:tracePt t="14041" x="4371975" y="3214688"/>
          <p14:tracePt t="14048" x="4379913" y="3206750"/>
          <p14:tracePt t="14065" x="4389438" y="3206750"/>
          <p14:tracePt t="14082" x="4406900" y="3206750"/>
          <p14:tracePt t="14099" x="4432300" y="3206750"/>
          <p14:tracePt t="14117" x="4483100" y="3206750"/>
          <p14:tracePt t="14132" x="4578350" y="3206750"/>
          <p14:tracePt t="14149" x="4732338" y="3206750"/>
          <p14:tracePt t="14166" x="4868863" y="3206750"/>
          <p14:tracePt t="14183" x="4989513" y="3206750"/>
          <p14:tracePt t="14199" x="5040313" y="3206750"/>
          <p14:tracePt t="14216" x="5065713" y="3206750"/>
          <p14:tracePt t="14257" x="5075238" y="3206750"/>
          <p14:tracePt t="14265" x="5126038" y="3206750"/>
          <p14:tracePt t="14283" x="5194300" y="3206750"/>
          <p14:tracePt t="14300" x="5314950" y="3206750"/>
          <p14:tracePt t="14317" x="5435600" y="3206750"/>
          <p14:tracePt t="14333" x="5564188" y="3222625"/>
          <p14:tracePt t="14350" x="5675313" y="3232150"/>
          <p14:tracePt t="14367" x="5743575" y="3232150"/>
          <p14:tracePt t="14383" x="5803900" y="3232150"/>
          <p14:tracePt t="14401" x="5811838" y="3232150"/>
          <p14:tracePt t="14449" x="5821363" y="3232150"/>
          <p14:tracePt t="14457" x="5829300" y="3232150"/>
          <p14:tracePt t="14467" x="5864225" y="3240088"/>
          <p14:tracePt t="14484" x="5907088" y="3240088"/>
          <p14:tracePt t="14501" x="5957888" y="3240088"/>
          <p14:tracePt t="14517" x="6008688" y="3240088"/>
          <p14:tracePt t="14535" x="6051550" y="3249613"/>
          <p14:tracePt t="14551" x="6078538" y="3249613"/>
          <p14:tracePt t="14568" x="6111875" y="3249613"/>
          <p14:tracePt t="14585" x="6172200" y="3257550"/>
          <p14:tracePt t="14602" x="6215063" y="3265488"/>
          <p14:tracePt t="14618" x="6232525" y="3265488"/>
          <p14:tracePt t="14635" x="6240463" y="3265488"/>
          <p14:tracePt t="14652" x="6257925" y="3265488"/>
          <p14:tracePt t="14669" x="6265863" y="3265488"/>
          <p14:tracePt t="14686" x="6283325" y="3265488"/>
          <p14:tracePt t="14702" x="6300788" y="3265488"/>
          <p14:tracePt t="14719" x="6343650" y="3265488"/>
          <p14:tracePt t="14736" x="6369050" y="3265488"/>
          <p14:tracePt t="14752" x="6411913" y="3257550"/>
          <p14:tracePt t="14769" x="6437313" y="3257550"/>
          <p14:tracePt t="14786" x="6472238" y="3265488"/>
          <p14:tracePt t="15345" x="6464300" y="3275013"/>
          <p14:tracePt t="15356" x="6446838" y="3275013"/>
          <p14:tracePt t="15357" x="6351588" y="3300413"/>
          <p14:tracePt t="15372" x="6111875" y="3360738"/>
          <p14:tracePt t="15390" x="5794375" y="3403600"/>
          <p14:tracePt t="15406" x="5426075" y="3463925"/>
          <p14:tracePt t="15423" x="4868863" y="3565525"/>
          <p14:tracePt t="15439" x="4294188" y="3643313"/>
          <p14:tracePt t="15456" x="4140200" y="3643313"/>
          <p14:tracePt t="15521" x="4149725" y="3635375"/>
          <p14:tracePt t="15537" x="4149725" y="3625850"/>
          <p14:tracePt t="15545" x="4149725" y="3600450"/>
          <p14:tracePt t="15557" x="4132263" y="3575050"/>
          <p14:tracePt t="15573" x="4132263" y="3522663"/>
          <p14:tracePt t="15591" x="4122738" y="3479800"/>
          <p14:tracePt t="15607" x="4122738" y="3446463"/>
          <p14:tracePt t="15624" x="4114800" y="3411538"/>
          <p14:tracePt t="15640" x="4089400" y="3378200"/>
          <p14:tracePt t="15658" x="4064000" y="3368675"/>
          <p14:tracePt t="15674" x="4054475" y="3360738"/>
          <p14:tracePt t="15721" x="4054475" y="3351213"/>
          <p14:tracePt t="15724" x="4054475" y="3343275"/>
          <p14:tracePt t="15741" x="4029075" y="3325813"/>
          <p14:tracePt t="15757" x="3908425" y="3265488"/>
          <p14:tracePt t="15775" x="3651250" y="3154363"/>
          <p14:tracePt t="15791" x="3378200" y="3051175"/>
          <p14:tracePt t="15808" x="3146425" y="2992438"/>
          <p14:tracePt t="15825" x="3094038" y="2974975"/>
          <p14:tracePt t="15865" x="3121025" y="2965450"/>
          <p14:tracePt t="15875" x="3154363" y="2957513"/>
          <p14:tracePt t="15875" x="3292475" y="2922588"/>
          <p14:tracePt t="15892" x="3411538" y="2897188"/>
          <p14:tracePt t="15909" x="3522663" y="2854325"/>
          <p14:tracePt t="15925" x="3549650" y="2836863"/>
          <p14:tracePt t="15977" x="3540125" y="2836863"/>
          <p14:tracePt t="15985" x="3540125" y="2846388"/>
          <p14:tracePt t="15993" x="3514725" y="2879725"/>
          <p14:tracePt t="16009" x="3497263" y="2906713"/>
          <p14:tracePt t="16026" x="3489325" y="2914650"/>
          <p14:tracePt t="16042" x="3489325" y="2922588"/>
          <p14:tracePt t="16059" x="3506788" y="2922588"/>
          <p14:tracePt t="16076" x="3532188" y="2922588"/>
          <p14:tracePt t="16093" x="3557588" y="2922588"/>
          <p14:tracePt t="16109" x="3575050" y="2914650"/>
          <p14:tracePt t="16127" x="3575050" y="2906713"/>
          <p14:tracePt t="16177" x="3575050" y="2914650"/>
          <p14:tracePt t="16177" x="3582988" y="2932113"/>
          <p14:tracePt t="16185" x="3582988" y="2940050"/>
          <p14:tracePt t="16193" x="3592513" y="2965450"/>
          <p14:tracePt t="16210" x="3592513" y="2982913"/>
          <p14:tracePt t="16297" x="3592513" y="2992438"/>
          <p14:tracePt t="16321" x="3592513" y="3000375"/>
          <p14:tracePt t="16329" x="3575050" y="3017838"/>
          <p14:tracePt t="16329" x="3565525" y="3025775"/>
          <p14:tracePt t="16345" x="3540125" y="3068638"/>
          <p14:tracePt t="16361" x="3514725" y="3086100"/>
          <p14:tracePt t="16378" x="3514725" y="3094038"/>
          <p14:tracePt t="16441" x="3522663" y="3094038"/>
          <p14:tracePt t="16465" x="3532188" y="3094038"/>
          <p14:tracePt t="16478" x="3532188" y="3086100"/>
          <p14:tracePt t="16479" x="3540125" y="3086100"/>
          <p14:tracePt t="16495" x="3549650" y="3086100"/>
          <p14:tracePt t="16512" x="3575050" y="3094038"/>
          <p14:tracePt t="16529" x="3660775" y="3136900"/>
          <p14:tracePt t="16546" x="3711575" y="3136900"/>
          <p14:tracePt t="16562" x="3763963" y="3136900"/>
          <p14:tracePt t="16579" x="3789363" y="3128963"/>
          <p14:tracePt t="16595" x="3806825" y="3128963"/>
          <p14:tracePt t="16613" x="3814763" y="3121025"/>
          <p14:tracePt t="16681" x="3822700" y="3121025"/>
          <p14:tracePt t="16873" x="3814763" y="3121025"/>
          <p14:tracePt t="16881" x="3806825" y="3128963"/>
          <p14:tracePt t="16945" x="3797300" y="3128963"/>
          <p14:tracePt t="16969" x="3789363" y="3128963"/>
          <p14:tracePt t="16985" x="3771900" y="3136900"/>
          <p14:tracePt t="16998" x="3763963" y="3146425"/>
          <p14:tracePt t="16998" x="3703638" y="3171825"/>
          <p14:tracePt t="17015" x="3635375" y="3197225"/>
          <p14:tracePt t="17031" x="3549650" y="3214688"/>
          <p14:tracePt t="17048" x="3378200" y="3249613"/>
          <p14:tracePt t="17065" x="3275013" y="3257550"/>
          <p14:tracePt t="17082" x="3197225" y="3257550"/>
          <p14:tracePt t="17098" x="3103563" y="3257550"/>
          <p14:tracePt t="17115" x="2949575" y="3249613"/>
          <p14:tracePt t="17132" x="2794000" y="3240088"/>
          <p14:tracePt t="17149" x="2657475" y="3240088"/>
          <p14:tracePt t="17165" x="2597150" y="3240088"/>
          <p14:tracePt t="17225" x="2606675" y="3240088"/>
          <p14:tracePt t="17233" x="2622550" y="3232150"/>
          <p14:tracePt t="17249" x="2622550" y="3222625"/>
          <p14:tracePt t="17266" x="2622550" y="3214688"/>
          <p14:tracePt t="18025" x="2614613" y="3222625"/>
          <p14:tracePt t="18041" x="2614613" y="3232150"/>
          <p14:tracePt t="18066" x="2606675" y="3249613"/>
          <p14:tracePt t="18074" x="2606675" y="3257550"/>
          <p14:tracePt t="18075" x="2597150" y="3265488"/>
          <p14:tracePt t="18088" x="2579688" y="3292475"/>
          <p14:tracePt t="18105" x="2563813" y="3335338"/>
          <p14:tracePt t="18121" x="2520950" y="3403600"/>
          <p14:tracePt t="18139" x="2468563" y="3463925"/>
          <p14:tracePt t="18155" x="2425700" y="3514725"/>
          <p14:tracePt t="18172" x="2374900" y="3582988"/>
          <p14:tracePt t="18188" x="2339975" y="3643313"/>
          <p14:tracePt t="18205" x="2314575" y="3686175"/>
          <p14:tracePt t="18221" x="2289175" y="3736975"/>
          <p14:tracePt t="18238" x="2263775" y="3763963"/>
          <p14:tracePt t="18254" x="2228850" y="3797300"/>
          <p14:tracePt t="18271" x="2203450" y="3822700"/>
          <p14:tracePt t="18288" x="2151063" y="3875088"/>
          <p14:tracePt t="18305" x="2125663" y="3900488"/>
          <p14:tracePt t="18321" x="2100263" y="3917950"/>
          <p14:tracePt t="18338" x="2082800" y="3943350"/>
          <p14:tracePt t="18355" x="2057400" y="3960813"/>
          <p14:tracePt t="18372" x="2049463" y="3978275"/>
          <p14:tracePt t="18389" x="2032000" y="3994150"/>
          <p14:tracePt t="18405" x="2022475" y="3994150"/>
          <p14:tracePt t="18422" x="2014538" y="4003675"/>
          <p14:tracePt t="18439" x="2006600" y="4003675"/>
          <p14:tracePt t="18456" x="1997075" y="4011613"/>
          <p14:tracePt t="18472" x="1989138" y="4011613"/>
          <p14:tracePt t="18489" x="1989138" y="4021138"/>
          <p14:tracePt t="18506" x="1979613" y="4029075"/>
          <p14:tracePt t="18523" x="1971675" y="4037013"/>
          <p14:tracePt t="18539" x="1963738" y="4054475"/>
          <p14:tracePt t="18556" x="1954213" y="4054475"/>
          <p14:tracePt t="18573" x="1946275" y="4064000"/>
          <p14:tracePt t="18590" x="1936750" y="4064000"/>
          <p14:tracePt t="18689" x="1928813" y="4071938"/>
          <p14:tracePt t="19299" x="1936750" y="4071938"/>
          <p14:tracePt t="19370" x="1946275" y="4071938"/>
          <p14:tracePt t="19376" x="1963738" y="4071938"/>
          <p14:tracePt t="19395" x="1979613" y="4071938"/>
          <p14:tracePt t="19413" x="2006600" y="4071938"/>
          <p14:tracePt t="19429" x="2032000" y="4071938"/>
          <p14:tracePt t="19446" x="2039938" y="4071938"/>
          <p14:tracePt t="19462" x="2049463" y="4071938"/>
          <p14:tracePt t="19538" x="2057400" y="4071938"/>
          <p14:tracePt t="19538" x="2065338" y="4071938"/>
          <p14:tracePt t="19554" x="2074863" y="4071938"/>
          <p14:tracePt t="19562" x="2100263" y="4071938"/>
          <p14:tracePt t="19579" x="2143125" y="4071938"/>
          <p14:tracePt t="19596" x="2193925" y="4071938"/>
          <p14:tracePt t="19613" x="2246313" y="4071938"/>
          <p14:tracePt t="19629" x="2297113" y="4071938"/>
          <p14:tracePt t="19646" x="2349500" y="4071938"/>
          <p14:tracePt t="19663" x="2392363" y="4071938"/>
          <p14:tracePt t="19680" x="2493963" y="4071938"/>
          <p14:tracePt t="19697" x="2657475" y="4097338"/>
          <p14:tracePt t="19713" x="3051175" y="4157663"/>
          <p14:tracePt t="19730" x="3368675" y="4165600"/>
          <p14:tracePt t="19747" x="3625850" y="4175125"/>
          <p14:tracePt t="19764" x="3840163" y="4175125"/>
          <p14:tracePt t="19780" x="4029075" y="4165600"/>
          <p14:tracePt t="19797" x="4149725" y="4157663"/>
          <p14:tracePt t="19814" x="4286250" y="4157663"/>
          <p14:tracePt t="19831" x="4414838" y="4157663"/>
          <p14:tracePt t="19847" x="4594225" y="4165600"/>
          <p14:tracePt t="19864" x="4757738" y="4175125"/>
          <p14:tracePt t="19881" x="5049838" y="4208463"/>
          <p14:tracePt t="19898" x="5203825" y="4225925"/>
          <p14:tracePt t="19914" x="5349875" y="4235450"/>
          <p14:tracePt t="19931" x="5435600" y="4243388"/>
          <p14:tracePt t="19948" x="5503863" y="4243388"/>
          <p14:tracePt t="19965" x="5564188" y="4243388"/>
          <p14:tracePt t="19982" x="5607050" y="4225925"/>
          <p14:tracePt t="19998" x="5649913" y="4200525"/>
          <p14:tracePt t="20015" x="5692775" y="4175125"/>
          <p14:tracePt t="20032" x="5726113" y="4165600"/>
          <p14:tracePt t="20049" x="5768975" y="4157663"/>
          <p14:tracePt t="20065" x="5821363" y="4149725"/>
          <p14:tracePt t="20082" x="5846763" y="4149725"/>
          <p14:tracePt t="20099" x="5854700" y="4140200"/>
          <p14:tracePt t="20116" x="5854700" y="4132263"/>
          <p14:tracePt t="20132" x="5872163" y="4132263"/>
          <p14:tracePt t="20149" x="5880100" y="4122738"/>
          <p14:tracePt t="20166" x="5915025" y="4122738"/>
          <p14:tracePt t="20183" x="5940425" y="4122738"/>
          <p14:tracePt t="20199" x="5965825" y="4122738"/>
          <p14:tracePt t="20216" x="5983288" y="4122738"/>
          <p14:tracePt t="20233" x="5992813" y="4122738"/>
          <p14:tracePt t="20297" x="5983288" y="4122738"/>
          <p14:tracePt t="20301" x="5975350" y="4122738"/>
          <p14:tracePt t="20318" x="5932488" y="4122738"/>
          <p14:tracePt t="20334" x="5880100" y="4122738"/>
          <p14:tracePt t="20350" x="5829300" y="4122738"/>
          <p14:tracePt t="20367" x="5718175" y="4140200"/>
          <p14:tracePt t="20383" x="5607050" y="4149725"/>
          <p14:tracePt t="20401" x="5408613" y="4183063"/>
          <p14:tracePt t="20417" x="5100638" y="4200525"/>
          <p14:tracePt t="20434" x="4894263" y="4200525"/>
          <p14:tracePt t="20450" x="4749800" y="4200525"/>
          <p14:tracePt t="20468" x="4611688" y="4200525"/>
          <p14:tracePt t="20484" x="4525963" y="4200525"/>
          <p14:tracePt t="20484" x="0" y="0"/>
        </p14:tracePtLst>
        <p14:tracePtLst>
          <p14:tracePt t="20746" x="3900488" y="4140200"/>
          <p14:tracePt t="20754" x="3883025" y="4132263"/>
          <p14:tracePt t="20755" x="3875088" y="4114800"/>
          <p14:tracePt t="20818" x="3865563" y="4114800"/>
          <p14:tracePt t="20833" x="3849688" y="4114800"/>
          <p14:tracePt t="20842" x="3806825" y="4114800"/>
          <p14:tracePt t="20853" x="3736975" y="4114800"/>
          <p14:tracePt t="20869" x="3686175" y="4114800"/>
          <p14:tracePt t="20887" x="3668713" y="4114800"/>
          <p14:tracePt t="20903" x="3668713" y="4106863"/>
          <p14:tracePt t="20920" x="3678238" y="4097338"/>
          <p14:tracePt t="20936" x="3678238" y="4079875"/>
          <p14:tracePt t="20954" x="3686175" y="4079875"/>
          <p14:tracePt t="21025" x="3678238" y="4079875"/>
          <p14:tracePt t="21041" x="3668713" y="4089400"/>
          <p14:tracePt t="21049" x="3668713" y="4097338"/>
          <p14:tracePt t="21057" x="3660775" y="4114800"/>
          <p14:tracePt t="21071" x="3651250" y="4114800"/>
          <p14:tracePt t="21217" x="3651250" y="4122738"/>
          <p14:tracePt t="21658" x="3660775" y="4122738"/>
          <p14:tracePt t="21670" x="3668713" y="4122738"/>
          <p14:tracePt t="21675" x="3686175" y="4122738"/>
          <p14:tracePt t="21691" x="3711575" y="4132263"/>
          <p14:tracePt t="21708" x="3746500" y="4132263"/>
          <p14:tracePt t="21724" x="3771900" y="4132263"/>
          <p14:tracePt t="21742" x="3797300" y="4132263"/>
          <p14:tracePt t="21757" x="3814763" y="4132263"/>
          <p14:tracePt t="21775" x="3840163" y="4132263"/>
          <p14:tracePt t="21791" x="3883025" y="4132263"/>
          <p14:tracePt t="21809" x="3935413" y="4140200"/>
          <p14:tracePt t="21824" x="3994150" y="4140200"/>
          <p14:tracePt t="21842" x="4037013" y="4140200"/>
          <p14:tracePt t="21858" x="4089400" y="4140200"/>
          <p14:tracePt t="21875" x="4149725" y="4140200"/>
          <p14:tracePt t="21892" x="4225925" y="4140200"/>
          <p14:tracePt t="21909" x="4346575" y="4140200"/>
          <p14:tracePt t="21925" x="4449763" y="4140200"/>
          <p14:tracePt t="21942" x="4560888" y="4132263"/>
          <p14:tracePt t="21959" x="4629150" y="4132263"/>
          <p14:tracePt t="21976" x="4689475" y="4122738"/>
          <p14:tracePt t="21992" x="4714875" y="4122738"/>
          <p14:tracePt t="22009" x="4722813" y="4122738"/>
          <p14:tracePt t="22090" x="4732338" y="4122738"/>
          <p14:tracePt t="22810" x="4732338" y="4114800"/>
          <p14:tracePt t="22830" x="4732338" y="4106863"/>
          <p14:tracePt t="22831" x="4714875" y="4079875"/>
          <p14:tracePt t="22847" x="4672013" y="4021138"/>
          <p14:tracePt t="22864" x="4586288" y="3917950"/>
          <p14:tracePt t="22880" x="4457700" y="3789363"/>
          <p14:tracePt t="22880" x="4397375" y="3736975"/>
          <p14:tracePt t="22898" x="4260850" y="3608388"/>
          <p14:tracePt t="22914" x="4157663" y="3532188"/>
          <p14:tracePt t="22931" x="4114800" y="3489325"/>
          <p14:tracePt t="22947" x="4089400" y="3479800"/>
          <p14:tracePt t="22964" x="4079875" y="3471863"/>
          <p14:tracePt t="22981" x="4064000" y="3471863"/>
          <p14:tracePt t="22997" x="4029075" y="3463925"/>
          <p14:tracePt t="23015" x="3978275" y="3436938"/>
          <p14:tracePt t="23031" x="3943350" y="3421063"/>
          <p14:tracePt t="23048" x="3908425" y="3368675"/>
          <p14:tracePt t="23065" x="3883025" y="3308350"/>
          <p14:tracePt t="23082" x="3875088" y="3282950"/>
          <p14:tracePt t="23098" x="3865563" y="3275013"/>
          <p14:tracePt t="23177" x="3857625" y="3275013"/>
          <p14:tracePt t="23306" x="3849688" y="3265488"/>
          <p14:tracePt t="23321" x="3840163" y="3265488"/>
          <p14:tracePt t="23333" x="3832225" y="3265488"/>
          <p14:tracePt t="23350" x="3814763" y="3265488"/>
          <p14:tracePt t="23386" x="3806825" y="3265488"/>
          <p14:tracePt t="23386" x="3806825" y="3257550"/>
          <p14:tracePt t="23400" x="3806825" y="3249613"/>
          <p14:tracePt t="23417" x="3797300" y="3232150"/>
          <p14:tracePt t="23609" x="3806825" y="3232150"/>
          <p14:tracePt t="23650" x="3814763" y="3232150"/>
          <p14:tracePt t="23651" x="3822700" y="3232150"/>
          <p14:tracePt t="23668" x="3857625" y="3232150"/>
          <p14:tracePt t="23685" x="3908425" y="3232150"/>
          <p14:tracePt t="23702" x="4071938" y="3232150"/>
          <p14:tracePt t="23736" x="4157663" y="3232150"/>
          <p14:tracePt t="23752" x="4225925" y="3232150"/>
          <p14:tracePt t="23768" x="4294188" y="3232150"/>
          <p14:tracePt t="23786" x="4311650" y="3232150"/>
          <p14:tracePt t="23802" x="4321175" y="3232150"/>
          <p14:tracePt t="24298" x="4311650" y="3232150"/>
          <p14:tracePt t="24307" x="4286250" y="3222625"/>
          <p14:tracePt t="24323" x="4243388" y="3206750"/>
          <p14:tracePt t="24339" x="4200525" y="3206750"/>
          <p14:tracePt t="24356" x="4140200" y="3197225"/>
          <p14:tracePt t="24373" x="4071938" y="3189288"/>
          <p14:tracePt t="24390" x="4021138" y="3189288"/>
          <p14:tracePt t="24406" x="4003675" y="3189288"/>
          <p14:tracePt t="24458" x="4011613" y="3179763"/>
          <p14:tracePt t="24483" x="4021138" y="3171825"/>
          <p14:tracePt t="24698" x="4029075" y="3171825"/>
          <p14:tracePt t="24708" x="4037013" y="3171825"/>
          <p14:tracePt t="24709" x="4046538" y="3171825"/>
          <p14:tracePt t="24725" x="4089400" y="3171825"/>
          <p14:tracePt t="24742" x="4157663" y="3179763"/>
          <p14:tracePt t="24758" x="4268788" y="3189288"/>
          <p14:tracePt t="24775" x="4303713" y="3189288"/>
          <p14:tracePt t="24792" x="4321175" y="3189288"/>
          <p14:tracePt t="24898" x="4329113" y="3189288"/>
          <p14:tracePt t="24909" x="4329113" y="3197225"/>
          <p14:tracePt t="24910" x="4337050" y="3197225"/>
          <p14:tracePt t="24926" x="4346575" y="3197225"/>
          <p14:tracePt t="24943" x="4354513" y="3197225"/>
          <p14:tracePt t="24959" x="4364038" y="3197225"/>
          <p14:tracePt t="25050" x="4354513" y="3197225"/>
          <p14:tracePt t="25060" x="4346575" y="3206750"/>
          <p14:tracePt t="25061" x="4311650" y="3222625"/>
          <p14:tracePt t="25077" x="4235450" y="3257550"/>
          <p14:tracePt t="25094" x="4157663" y="3257550"/>
          <p14:tracePt t="25110" x="4054475" y="3257550"/>
          <p14:tracePt t="25127" x="4011613" y="3257550"/>
          <p14:tracePt t="25210" x="4003675" y="3257550"/>
          <p14:tracePt t="25214" x="3994150" y="3257550"/>
          <p14:tracePt t="25274" x="3994150" y="3249613"/>
          <p14:tracePt t="25426" x="3994150" y="3240088"/>
          <p14:tracePt t="25434" x="4003675" y="3240088"/>
          <p14:tracePt t="25446" x="4021138" y="3232150"/>
          <p14:tracePt t="25462" x="4029075" y="3214688"/>
          <p14:tracePt t="25479" x="4054475" y="3206750"/>
          <p14:tracePt t="25495" x="4079875" y="3197225"/>
          <p14:tracePt t="25513" x="4106863" y="3197225"/>
          <p14:tracePt t="25529" x="4132263" y="3197225"/>
          <p14:tracePt t="25529" x="4149725" y="3197225"/>
          <p14:tracePt t="25546" x="4217988" y="3206750"/>
          <p14:tracePt t="25562" x="4294188" y="3232150"/>
          <p14:tracePt t="25579" x="4354513" y="3240088"/>
          <p14:tracePt t="25596" x="4371975" y="3240088"/>
          <p14:tracePt t="25802" x="4379913" y="3240088"/>
          <p14:tracePt t="25866" x="4389438" y="3240088"/>
          <p14:tracePt t="25874" x="4397375" y="3240088"/>
          <p14:tracePt t="25881" x="4432300" y="3249613"/>
          <p14:tracePt t="25899" x="4483100" y="3249613"/>
          <p14:tracePt t="25915" x="4525963" y="3249613"/>
          <p14:tracePt t="25931" x="4603750" y="3222625"/>
          <p14:tracePt t="25948" x="4689475" y="3197225"/>
          <p14:tracePt t="25965" x="4800600" y="3197225"/>
          <p14:tracePt t="25982" x="4937125" y="3197225"/>
          <p14:tracePt t="25998" x="5083175" y="3206750"/>
          <p14:tracePt t="26015" x="5178425" y="3232150"/>
          <p14:tracePt t="26032" x="5254625" y="3257550"/>
          <p14:tracePt t="26049" x="5272088" y="3265488"/>
          <p14:tracePt t="26098" x="5280025" y="3265488"/>
          <p14:tracePt t="26107" x="5289550" y="3265488"/>
          <p14:tracePt t="26178" x="5289550" y="3275013"/>
          <p14:tracePt t="26194" x="5289550" y="3282950"/>
          <p14:tracePt t="26203" x="5289550" y="3292475"/>
          <p14:tracePt t="26216" x="5254625" y="3317875"/>
          <p14:tracePt t="26233" x="5203825" y="3368675"/>
          <p14:tracePt t="26233" x="5135563" y="3421063"/>
          <p14:tracePt t="26250" x="5006975" y="3522663"/>
          <p14:tracePt t="26267" x="4868863" y="3617913"/>
          <p14:tracePt t="26283" x="4621213" y="3754438"/>
          <p14:tracePt t="26300" x="4432300" y="3849688"/>
          <p14:tracePt t="26316" x="4321175" y="3917950"/>
          <p14:tracePt t="26334" x="4208463" y="3986213"/>
          <p14:tracePt t="26350" x="4165600" y="4029075"/>
          <p14:tracePt t="26367" x="4157663" y="4037013"/>
          <p14:tracePt t="26418" x="4157663" y="4029075"/>
          <p14:tracePt t="26426" x="4165600" y="4021138"/>
          <p14:tracePt t="26426" x="4165600" y="4003675"/>
          <p14:tracePt t="26434" x="4165600" y="3986213"/>
          <p14:tracePt t="26451" x="4165600" y="3978275"/>
          <p14:tracePt t="26531" x="4157663" y="3978275"/>
          <p14:tracePt t="26538" x="4140200" y="3994150"/>
          <p14:tracePt t="26554" x="4132263" y="4003675"/>
          <p14:tracePt t="26603" x="4140200" y="4003675"/>
          <p14:tracePt t="26674" x="4132263" y="4003675"/>
          <p14:tracePt t="26685" x="4132263" y="4011613"/>
          <p14:tracePt t="26686" x="4122738" y="4021138"/>
          <p14:tracePt t="26702" x="4106863" y="4037013"/>
          <p14:tracePt t="26720" x="4097338" y="4046538"/>
          <p14:tracePt t="26736" x="4089400" y="4046538"/>
          <p14:tracePt t="26786" x="4097338" y="4046538"/>
          <p14:tracePt t="26850" x="4106863" y="4046538"/>
          <p14:tracePt t="26866" x="4114800" y="4046538"/>
          <p14:tracePt t="26873" x="4157663" y="4046538"/>
          <p14:tracePt t="26886" x="4286250" y="4046538"/>
          <p14:tracePt t="26903" x="4440238" y="4046538"/>
          <p14:tracePt t="26920" x="4672013" y="4046538"/>
          <p14:tracePt t="26937" x="4894263" y="4046538"/>
          <p14:tracePt t="26953" x="5264150" y="4037013"/>
          <p14:tracePt t="26971" x="5426075" y="4037013"/>
          <p14:tracePt t="26987" x="5554663" y="4054475"/>
          <p14:tracePt t="27004" x="5649913" y="4089400"/>
          <p14:tracePt t="27020" x="5786438" y="4140200"/>
          <p14:tracePt t="27037" x="5949950" y="4200525"/>
          <p14:tracePt t="27054" x="6078538" y="4235450"/>
          <p14:tracePt t="27071" x="6154738" y="4235450"/>
          <p14:tracePt t="27087" x="6180138" y="4235450"/>
          <p14:tracePt t="27306" x="6172200" y="4235450"/>
          <p14:tracePt t="27314" x="6146800" y="4235450"/>
          <p14:tracePt t="27323" x="6051550" y="4235450"/>
          <p14:tracePt t="27339" x="5922963" y="4235450"/>
          <p14:tracePt t="27356" x="5743575" y="4235450"/>
          <p14:tracePt t="27372" x="5494338" y="4235450"/>
          <p14:tracePt t="27389" x="5118100" y="4243388"/>
          <p14:tracePt t="27406" x="4679950" y="4278313"/>
          <p14:tracePt t="27423" x="4500563" y="4294188"/>
          <p14:tracePt t="27439" x="4449763" y="4294188"/>
          <p14:tracePt t="27456" x="4432300" y="4294188"/>
          <p14:tracePt t="27555" x="4432300" y="4286250"/>
          <p14:tracePt t="27574" x="4432300" y="4268788"/>
          <p14:tracePt t="27575" x="4440238" y="4268788"/>
          <p14:tracePt t="27682" x="4440238" y="4260850"/>
          <p14:tracePt t="27690" x="4440238" y="4243388"/>
          <p14:tracePt t="27708" x="4440238" y="4225925"/>
          <p14:tracePt t="27724" x="4440238" y="4217988"/>
          <p14:tracePt t="27742" x="4440238" y="4200525"/>
          <p14:tracePt t="27834" x="4432300" y="4200525"/>
          <p14:tracePt t="27858" x="4422775" y="4200525"/>
          <p14:tracePt t="27875" x="4414838" y="4200525"/>
          <p14:tracePt t="27906" x="4414838" y="4192588"/>
          <p14:tracePt t="27911" x="4406900" y="4183063"/>
          <p14:tracePt t="27926" x="4397375" y="4175125"/>
          <p14:tracePt t="27942" x="4397375" y="4165600"/>
          <p14:tracePt t="27986" x="4389438" y="4165600"/>
          <p14:tracePt t="28002" x="4379913" y="4165600"/>
          <p14:tracePt t="28018" x="4364038" y="4165600"/>
          <p14:tracePt t="28018" x="4346575" y="4165600"/>
          <p14:tracePt t="28026" x="4311650" y="4183063"/>
          <p14:tracePt t="28043" x="4278313" y="4200525"/>
          <p14:tracePt t="28059" x="4268788" y="4200525"/>
          <p14:tracePt t="28226" x="4251325" y="4208463"/>
          <p14:tracePt t="28244" x="4243388" y="4217988"/>
          <p14:tracePt t="28245" x="4235450" y="4225925"/>
          <p14:tracePt t="28338" x="4225925" y="4225925"/>
          <p14:tracePt t="28354" x="4217988" y="4225925"/>
          <p14:tracePt t="28364" x="4208463" y="4217988"/>
          <p14:tracePt t="28364" x="4192588" y="4217988"/>
          <p14:tracePt t="28379" x="4165600" y="4217988"/>
          <p14:tracePt t="28395" x="4122738" y="4208463"/>
          <p14:tracePt t="28412" x="4097338" y="4200525"/>
          <p14:tracePt t="28429" x="4071938" y="4175125"/>
          <p14:tracePt t="28445" x="4054475" y="4175125"/>
          <p14:tracePt t="28461" x="4046538" y="4165600"/>
          <p14:tracePt t="28479" x="4037013" y="4165600"/>
          <p14:tracePt t="28495" x="4011613" y="4165600"/>
          <p14:tracePt t="28512" x="3960813" y="4165600"/>
          <p14:tracePt t="28528" x="3883025" y="4165600"/>
          <p14:tracePt t="28546" x="3763963" y="4183063"/>
          <p14:tracePt t="28562" x="3668713" y="4217988"/>
          <p14:tracePt t="28579" x="3608388" y="4235450"/>
          <p14:tracePt t="28596" x="3565525" y="4260850"/>
          <p14:tracePt t="28612" x="3540125" y="4286250"/>
          <p14:tracePt t="28629" x="3532188" y="4294188"/>
          <p14:tracePt t="28646" x="3506788" y="4321175"/>
          <p14:tracePt t="28663" x="3471863" y="4364038"/>
          <p14:tracePt t="28679" x="3411538" y="4414838"/>
          <p14:tracePt t="28696" x="3351213" y="4475163"/>
          <p14:tracePt t="28713" x="3300413" y="4543425"/>
          <p14:tracePt t="28713" x="3275013" y="4568825"/>
          <p14:tracePt t="28730" x="3240088" y="4621213"/>
          <p14:tracePt t="28746" x="3222625" y="4672013"/>
          <p14:tracePt t="28763" x="3206750" y="4714875"/>
          <p14:tracePt t="28780" x="3197225" y="4775200"/>
          <p14:tracePt t="28797" x="3171825" y="4818063"/>
          <p14:tracePt t="28813" x="3154363" y="4886325"/>
          <p14:tracePt t="28830" x="3136900" y="4946650"/>
          <p14:tracePt t="28847" x="3121025" y="5040313"/>
          <p14:tracePt t="28864" x="3121025" y="5135563"/>
          <p14:tracePt t="28880" x="3121025" y="5237163"/>
          <p14:tracePt t="28897" x="3136900" y="5365750"/>
          <p14:tracePt t="28914" x="3171825" y="5451475"/>
          <p14:tracePt t="28931" x="3206750" y="5511800"/>
          <p14:tracePt t="28948" x="3275013" y="5589588"/>
          <p14:tracePt t="28964" x="3343275" y="5649913"/>
          <p14:tracePt t="28981" x="3429000" y="5726113"/>
          <p14:tracePt t="28998" x="3557588" y="5821363"/>
          <p14:tracePt t="29015" x="3678238" y="5897563"/>
          <p14:tracePt t="29031" x="3771900" y="5949950"/>
          <p14:tracePt t="29048" x="3849688" y="5983288"/>
          <p14:tracePt t="29065" x="3951288" y="6035675"/>
          <p14:tracePt t="29065" x="4021138" y="6051550"/>
          <p14:tracePt t="29082" x="4079875" y="6078538"/>
          <p14:tracePt t="29098" x="4354513" y="6154738"/>
          <p14:tracePt t="29115" x="4568825" y="6207125"/>
          <p14:tracePt t="29132" x="4792663" y="6232525"/>
          <p14:tracePt t="29149" x="4911725" y="6232525"/>
          <p14:tracePt t="29165" x="4972050" y="6215063"/>
          <p14:tracePt t="29182" x="4979988" y="6180138"/>
          <p14:tracePt t="29199" x="4972050" y="6164263"/>
          <p14:tracePt t="29216" x="4964113" y="6137275"/>
          <p14:tracePt t="29232" x="4937125" y="6103938"/>
          <p14:tracePt t="29249" x="4921250" y="6086475"/>
          <p14:tracePt t="29249" x="4911725" y="6078538"/>
          <p14:tracePt t="29362" x="4911725" y="6069013"/>
          <p14:tracePt t="29427" x="4903788" y="6069013"/>
          <p14:tracePt t="29442" x="4894263" y="6069013"/>
          <p14:tracePt t="29450" x="4851400" y="6078538"/>
          <p14:tracePt t="29467" x="4783138" y="6094413"/>
          <p14:tracePt t="29484" x="4714875" y="6094413"/>
          <p14:tracePt t="29500" x="4654550" y="6094413"/>
          <p14:tracePt t="29517" x="4611688" y="6103938"/>
          <p14:tracePt t="29534" x="4586288" y="6103938"/>
          <p14:tracePt t="29551" x="4525963" y="6103938"/>
          <p14:tracePt t="29568" x="4422775" y="6103938"/>
          <p14:tracePt t="29585" x="4260850" y="6121400"/>
          <p14:tracePt t="29601" x="4089400" y="6121400"/>
          <p14:tracePt t="29618" x="3771900" y="6103938"/>
          <p14:tracePt t="29634" x="3575050" y="6086475"/>
          <p14:tracePt t="29652" x="3421063" y="6061075"/>
          <p14:tracePt t="29668" x="3360738" y="6043613"/>
          <p14:tracePt t="29685" x="3335338" y="6043613"/>
          <p14:tracePt t="29701" x="3300413" y="6035675"/>
          <p14:tracePt t="29719" x="3240088" y="6018213"/>
          <p14:tracePt t="29735" x="3163888" y="6008688"/>
          <p14:tracePt t="29752" x="3103563" y="6000750"/>
          <p14:tracePt t="29768" x="3094038" y="6000750"/>
          <p14:tracePt t="29785" x="3094038" y="5992813"/>
          <p14:tracePt t="30178" x="3103563" y="5992813"/>
          <p14:tracePt t="30189" x="3111500" y="5992813"/>
          <p14:tracePt t="30226" x="3121025" y="5992813"/>
          <p14:tracePt t="30282" x="3128963" y="5992813"/>
          <p14:tracePt t="30290" x="3128963" y="6000750"/>
          <p14:tracePt t="30291" x="3136900" y="6008688"/>
          <p14:tracePt t="30306" x="3146425" y="6018213"/>
          <p14:tracePt t="30306" x="3146425" y="6026150"/>
          <p14:tracePt t="30322" x="3154363" y="6035675"/>
          <p14:tracePt t="30490" x="3154363" y="6043613"/>
          <p14:tracePt t="30514" x="3154363" y="6051550"/>
          <p14:tracePt t="30539" x="3154363" y="6061075"/>
          <p14:tracePt t="30541" x="3146425" y="6078538"/>
          <p14:tracePt t="30556" x="3136900" y="6086475"/>
          <p14:tracePt t="30573" x="3128963" y="6103938"/>
          <p14:tracePt t="30590" x="3103563" y="6121400"/>
          <p14:tracePt t="30607" x="3086100" y="6129338"/>
          <p14:tracePt t="30623" x="3051175" y="6146800"/>
          <p14:tracePt t="30640" x="3025775" y="6146800"/>
          <p14:tracePt t="30657" x="3008313" y="6154738"/>
          <p14:tracePt t="30674" x="2992438" y="6154738"/>
          <p14:tracePt t="30850" x="2992438" y="6146800"/>
          <p14:tracePt t="30859" x="2992438" y="6137275"/>
          <p14:tracePt t="30875" x="2992438" y="6129338"/>
          <p14:tracePt t="30891" x="2992438" y="6121400"/>
          <p14:tracePt t="30891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81000"/>
            <a:ext cx="9144000" cy="647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smtClean="0"/>
              <a:t>       </a:t>
            </a:r>
            <a:r>
              <a:rPr lang="en-US" altLang="zh-CN" sz="2800" b="1" smtClean="0"/>
              <a:t>MOV   A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R1  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MOV   </a:t>
            </a:r>
            <a:r>
              <a:rPr lang="en-US" altLang="zh-CN" sz="2800" b="1" smtClean="0">
                <a:solidFill>
                  <a:srgbClr val="CC00CC"/>
                </a:solidFill>
              </a:rPr>
              <a:t>P3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A      </a:t>
            </a:r>
            <a:r>
              <a:rPr lang="zh-CN" altLang="en-US" sz="2800" b="1" smtClean="0"/>
              <a:t>；输出位选码  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</a:t>
            </a:r>
            <a:r>
              <a:rPr lang="en-US" altLang="zh-CN" sz="2800" b="1" smtClean="0"/>
              <a:t>ACALL   DAY     </a:t>
            </a:r>
            <a:r>
              <a:rPr lang="zh-CN" altLang="en-US" sz="2800" b="1" smtClean="0"/>
              <a:t>；延时  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INC   R0              </a:t>
            </a:r>
            <a:r>
              <a:rPr lang="zh-CN" altLang="en-US" sz="2800" b="1" smtClean="0"/>
              <a:t>；指向下一位字形  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RL   A                  </a:t>
            </a:r>
            <a:r>
              <a:rPr lang="zh-CN" altLang="en-US" sz="2800" b="1" smtClean="0"/>
              <a:t>；指向下一位  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MOV   R1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A  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CJNE   R1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#20H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NEXT  ;</a:t>
            </a:r>
            <a:r>
              <a:rPr lang="zh-CN" altLang="en-US" sz="2800" b="1" smtClean="0"/>
              <a:t>五个 数码管显示完</a:t>
            </a:r>
            <a:r>
              <a:rPr lang="en-US" altLang="zh-CN" sz="2800" b="1" smtClean="0"/>
              <a:t>?  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  SJMP   TEST  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TAB1:DB 06H,5BH,4FH,66H,6DH  ; “1</a:t>
            </a:r>
            <a:r>
              <a:rPr lang="zh-CN" altLang="en-US" sz="2800" b="1" smtClean="0"/>
              <a:t>～</a:t>
            </a:r>
            <a:r>
              <a:rPr lang="en-US" altLang="zh-CN" sz="2800" b="1" smtClean="0"/>
              <a:t>5”</a:t>
            </a:r>
            <a:r>
              <a:rPr lang="zh-CN" altLang="en-US" sz="2800" b="1" smtClean="0"/>
              <a:t>的字形码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TAB2:DB 78H,79H,38H,38H,3FH   ; “HELLO”</a:t>
            </a:r>
            <a:r>
              <a:rPr lang="zh-CN" altLang="en-US" sz="2800" b="1" smtClean="0"/>
              <a:t>的字形码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257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66" x="557213" y="5014913"/>
          <p14:tracePt t="1067" x="549275" y="5014913"/>
          <p14:tracePt t="1172" x="539750" y="5014913"/>
          <p14:tracePt t="1202" x="539750" y="5006975"/>
          <p14:tracePt t="1210" x="496888" y="4964113"/>
          <p14:tracePt t="1234" x="454025" y="4903788"/>
          <p14:tracePt t="1266" x="436563" y="4886325"/>
          <p14:tracePt t="1282" x="436563" y="4878388"/>
          <p14:tracePt t="1298" x="420688" y="4868863"/>
          <p14:tracePt t="1311" x="385763" y="4860925"/>
          <p14:tracePt t="1327" x="342900" y="4851400"/>
          <p14:tracePt t="1344" x="317500" y="4851400"/>
          <p14:tracePt t="1360" x="300038" y="4851400"/>
          <p14:tracePt t="1402" x="300038" y="4843463"/>
          <p14:tracePt t="1411" x="300038" y="4835525"/>
          <p14:tracePt t="1434" x="300038" y="4826000"/>
          <p14:tracePt t="1444" x="307975" y="4826000"/>
          <p14:tracePt t="1445" x="307975" y="4818063"/>
          <p14:tracePt t="1538" x="300038" y="4818063"/>
          <p14:tracePt t="1658" x="307975" y="4818063"/>
          <p14:tracePt t="1662" x="334963" y="4818063"/>
          <p14:tracePt t="1679" x="385763" y="4826000"/>
          <p14:tracePt t="1696" x="496888" y="4851400"/>
          <p14:tracePt t="1713" x="574675" y="4860925"/>
          <p14:tracePt t="1713" x="608013" y="4860925"/>
          <p14:tracePt t="1730" x="635000" y="4851400"/>
          <p14:tracePt t="1746" x="642938" y="4843463"/>
          <p14:tracePt t="1763" x="642938" y="4835525"/>
          <p14:tracePt t="1779" x="642938" y="4826000"/>
          <p14:tracePt t="1842" x="650875" y="4826000"/>
          <p14:tracePt t="1994" x="635000" y="4826000"/>
          <p14:tracePt t="2194" x="635000" y="4818063"/>
          <p14:tracePt t="2242" x="642938" y="4818063"/>
          <p14:tracePt t="2250" x="650875" y="4808538"/>
          <p14:tracePt t="2258" x="677863" y="4800600"/>
          <p14:tracePt t="2266" x="711200" y="4800600"/>
          <p14:tracePt t="2283" x="763588" y="4800600"/>
          <p14:tracePt t="2299" x="806450" y="4800600"/>
          <p14:tracePt t="2316" x="831850" y="4800600"/>
          <p14:tracePt t="2333" x="849313" y="4800600"/>
          <p14:tracePt t="2394" x="857250" y="4800600"/>
          <p14:tracePt t="2402" x="865188" y="4800600"/>
          <p14:tracePt t="2410" x="892175" y="4808538"/>
          <p14:tracePt t="2418" x="985838" y="4835525"/>
          <p14:tracePt t="2433" x="1243013" y="4878388"/>
          <p14:tracePt t="2450" x="1422400" y="4886325"/>
          <p14:tracePt t="2467" x="1585913" y="4886325"/>
          <p14:tracePt t="2483" x="1697038" y="4886325"/>
          <p14:tracePt t="2500" x="1782763" y="4886325"/>
          <p14:tracePt t="2517" x="1868488" y="4886325"/>
          <p14:tracePt t="2534" x="1997075" y="4886325"/>
          <p14:tracePt t="2551" x="2160588" y="4886325"/>
          <p14:tracePt t="2567" x="2357438" y="4886325"/>
          <p14:tracePt t="2584" x="2614613" y="4886325"/>
          <p14:tracePt t="2601" x="2854325" y="4886325"/>
          <p14:tracePt t="2617" x="3222625" y="4886325"/>
          <p14:tracePt t="2634" x="3557588" y="4886325"/>
          <p14:tracePt t="2651" x="3814763" y="4886325"/>
          <p14:tracePt t="2667" x="4021138" y="4886325"/>
          <p14:tracePt t="2685" x="4183063" y="4868863"/>
          <p14:tracePt t="2701" x="4303713" y="4851400"/>
          <p14:tracePt t="2718" x="4422775" y="4843463"/>
          <p14:tracePt t="2734" x="4525963" y="4835525"/>
          <p14:tracePt t="2752" x="4629150" y="4826000"/>
          <p14:tracePt t="2768" x="4757738" y="4826000"/>
          <p14:tracePt t="2785" x="4979988" y="4826000"/>
          <p14:tracePt t="2802" x="5092700" y="4818063"/>
          <p14:tracePt t="2819" x="5160963" y="4818063"/>
          <p14:tracePt t="2835" x="5186363" y="4826000"/>
          <p14:tracePt t="2852" x="5186363" y="4878388"/>
          <p14:tracePt t="2869" x="5126038" y="4954588"/>
          <p14:tracePt t="2886" x="5092700" y="4972050"/>
          <p14:tracePt t="3099" x="5100638" y="4972050"/>
          <p14:tracePt t="3106" x="5272088" y="4894263"/>
          <p14:tracePt t="3107" x="5375275" y="4808538"/>
          <p14:tracePt t="3122" x="5468938" y="4800600"/>
          <p14:tracePt t="3137" x="5486400" y="4800600"/>
          <p14:tracePt t="3153" x="5486400" y="4792663"/>
          <p14:tracePt t="3170" x="5494338" y="4792663"/>
          <p14:tracePt t="3187" x="5529263" y="4775200"/>
          <p14:tracePt t="3204" x="5572125" y="4757738"/>
          <p14:tracePt t="3220" x="5657850" y="4749800"/>
          <p14:tracePt t="3237" x="5768975" y="4732338"/>
          <p14:tracePt t="3254" x="5932488" y="4732338"/>
          <p14:tracePt t="3271" x="6061075" y="4732338"/>
          <p14:tracePt t="3287" x="6189663" y="4732338"/>
          <p14:tracePt t="3304" x="6265863" y="4732338"/>
          <p14:tracePt t="3321" x="6292850" y="4732338"/>
          <p14:tracePt t="3338" x="6318250" y="4732338"/>
          <p14:tracePt t="3355" x="6335713" y="4722813"/>
          <p14:tracePt t="3371" x="6386513" y="4722813"/>
          <p14:tracePt t="3388" x="6454775" y="4732338"/>
          <p14:tracePt t="3405" x="6497638" y="4740275"/>
          <p14:tracePt t="3422" x="6507163" y="4749800"/>
          <p14:tracePt t="3438" x="6489700" y="4757738"/>
          <p14:tracePt t="3455" x="6351588" y="4765675"/>
          <p14:tracePt t="3472" x="5957888" y="4757738"/>
          <p14:tracePt t="3489" x="5332413" y="4740275"/>
          <p14:tracePt t="3505" x="4371975" y="4765675"/>
          <p14:tracePt t="3522" x="3660775" y="4929188"/>
          <p14:tracePt t="3539" x="3232150" y="5057775"/>
          <p14:tracePt t="3556" x="3060700" y="5143500"/>
          <p14:tracePt t="3572" x="2992438" y="5203825"/>
          <p14:tracePt t="3589" x="2940050" y="5229225"/>
          <p14:tracePt t="3606" x="2871788" y="5264150"/>
          <p14:tracePt t="3623" x="2778125" y="5272088"/>
          <p14:tracePt t="3640" x="2632075" y="5272088"/>
          <p14:tracePt t="3656" x="2493963" y="5237163"/>
          <p14:tracePt t="3673" x="2271713" y="5118100"/>
          <p14:tracePt t="3690" x="2193925" y="5049838"/>
          <p14:tracePt t="3707" x="2151063" y="4989513"/>
          <p14:tracePt t="3723" x="2125663" y="4972050"/>
          <p14:tracePt t="3740" x="2082800" y="4954588"/>
          <p14:tracePt t="3757" x="2032000" y="4937125"/>
          <p14:tracePt t="3774" x="1989138" y="4937125"/>
          <p14:tracePt t="3790" x="1971675" y="4937125"/>
          <p14:tracePt t="3807" x="1954213" y="4937125"/>
          <p14:tracePt t="3850" x="1989138" y="4937125"/>
          <p14:tracePt t="3858" x="2006600" y="4929188"/>
          <p14:tracePt t="3862" x="2082800" y="4886325"/>
          <p14:tracePt t="3874" x="2151063" y="4843463"/>
          <p14:tracePt t="3891" x="2185988" y="4826000"/>
          <p14:tracePt t="3908" x="2203450" y="4818063"/>
          <p14:tracePt t="3924" x="2211388" y="4808538"/>
          <p14:tracePt t="3941" x="2236788" y="4808538"/>
          <p14:tracePt t="3958" x="2279650" y="4826000"/>
          <p14:tracePt t="3975" x="2357438" y="4878388"/>
          <p14:tracePt t="3992" x="2520950" y="4937125"/>
          <p14:tracePt t="4008" x="2717800" y="4972050"/>
          <p14:tracePt t="4025" x="3189288" y="4997450"/>
          <p14:tracePt t="4042" x="3497263" y="4997450"/>
          <p14:tracePt t="4059" x="3832225" y="4972050"/>
          <p14:tracePt t="4075" x="4114800" y="4946650"/>
          <p14:tracePt t="4092" x="4414838" y="4937125"/>
          <p14:tracePt t="4109" x="4637088" y="4921250"/>
          <p14:tracePt t="4126" x="4851400" y="4911725"/>
          <p14:tracePt t="4142" x="4972050" y="4894263"/>
          <p14:tracePt t="4159" x="5092700" y="4851400"/>
          <p14:tracePt t="4176" x="5151438" y="4826000"/>
          <p14:tracePt t="4193" x="5186363" y="4818063"/>
          <p14:tracePt t="4209" x="5221288" y="4808538"/>
          <p14:tracePt t="4226" x="5246688" y="4808538"/>
          <p14:tracePt t="4243" x="5272088" y="4808538"/>
          <p14:tracePt t="4260" x="5280025" y="4808538"/>
          <p14:tracePt t="4410" x="5272088" y="4808538"/>
          <p14:tracePt t="4427" x="5264150" y="4808538"/>
          <p14:tracePt t="4437" x="5246688" y="4808538"/>
          <p14:tracePt t="4444" x="5221288" y="4818063"/>
          <p14:tracePt t="4461" x="5168900" y="4826000"/>
          <p14:tracePt t="4478" x="5100638" y="4843463"/>
          <p14:tracePt t="4494" x="4964113" y="4894263"/>
          <p14:tracePt t="4511" x="4706938" y="4954588"/>
          <p14:tracePt t="4527" x="4364038" y="5022850"/>
          <p14:tracePt t="4545" x="3951288" y="5100638"/>
          <p14:tracePt t="4561" x="3403600" y="5203825"/>
          <p14:tracePt t="4579" x="3051175" y="5264150"/>
          <p14:tracePt t="4594" x="2897188" y="5297488"/>
          <p14:tracePt t="4611" x="2794000" y="5322888"/>
          <p14:tracePt t="4629" x="2717800" y="5349875"/>
          <p14:tracePt t="4645" x="2606675" y="5357813"/>
          <p14:tracePt t="4662" x="2503488" y="5365750"/>
          <p14:tracePt t="4678" x="2314575" y="5375275"/>
          <p14:tracePt t="4695" x="2092325" y="5375275"/>
          <p14:tracePt t="4712" x="1817688" y="5365750"/>
          <p14:tracePt t="4729" x="1603375" y="5349875"/>
          <p14:tracePt t="4745" x="1389063" y="5340350"/>
          <p14:tracePt t="4762" x="1336675" y="5332413"/>
          <p14:tracePt t="4779" x="1303338" y="5332413"/>
          <p14:tracePt t="4796" x="1243013" y="5340350"/>
          <p14:tracePt t="4812" x="1200150" y="5349875"/>
          <p14:tracePt t="4830" x="1157288" y="5365750"/>
          <p14:tracePt t="4846" x="1149350" y="5365750"/>
          <p14:tracePt t="4962" x="1139825" y="5365750"/>
          <p14:tracePt t="4970" x="1131888" y="5375275"/>
          <p14:tracePt t="4980" x="1122363" y="5383213"/>
          <p14:tracePt t="4997" x="1106488" y="5392738"/>
          <p14:tracePt t="5014" x="1071563" y="5400675"/>
          <p14:tracePt t="5030" x="1036638" y="5400675"/>
          <p14:tracePt t="5047" x="1020763" y="5392738"/>
          <p14:tracePt t="5064" x="1011238" y="5375275"/>
          <p14:tracePt t="5170" x="1011238" y="5365750"/>
          <p14:tracePt t="5186" x="1020763" y="5365750"/>
          <p14:tracePt t="5350" x="1028700" y="5365750"/>
          <p14:tracePt t="5379" x="1036638" y="5365750"/>
          <p14:tracePt t="5387" x="1063625" y="5365750"/>
          <p14:tracePt t="5401" x="1089025" y="5365750"/>
          <p14:tracePt t="5417" x="1114425" y="5357813"/>
          <p14:tracePt t="5434" x="1192213" y="5357813"/>
          <p14:tracePt t="5451" x="1260475" y="5357813"/>
          <p14:tracePt t="5467" x="1389063" y="5357813"/>
          <p14:tracePt t="5484" x="1508125" y="5375275"/>
          <p14:tracePt t="5501" x="1636713" y="5400675"/>
          <p14:tracePt t="5517" x="1714500" y="5418138"/>
          <p14:tracePt t="5534" x="1765300" y="5418138"/>
          <p14:tracePt t="5551" x="1782763" y="5418138"/>
          <p14:tracePt t="5667" x="1792288" y="5426075"/>
          <p14:tracePt t="5685" x="1800225" y="5435600"/>
          <p14:tracePt t="5685" x="1843088" y="5451475"/>
          <p14:tracePt t="5702" x="1868488" y="5451475"/>
          <p14:tracePt t="5719" x="1885950" y="5451475"/>
          <p14:tracePt t="5923" x="1893888" y="5451475"/>
          <p14:tracePt t="5995" x="1903413" y="5451475"/>
          <p14:tracePt t="6011" x="1911350" y="5451475"/>
          <p14:tracePt t="6025" x="1936750" y="5451475"/>
          <p14:tracePt t="6037" x="1963738" y="5451475"/>
          <p14:tracePt t="6054" x="1979613" y="5451475"/>
          <p14:tracePt t="6187" x="1989138" y="5451475"/>
          <p14:tracePt t="6211" x="1997075" y="5451475"/>
          <p14:tracePt t="6355" x="2006600" y="5451475"/>
          <p14:tracePt t="6356" x="2032000" y="5451475"/>
          <p14:tracePt t="6372" x="2108200" y="5451475"/>
          <p14:tracePt t="6389" x="2220913" y="5451475"/>
          <p14:tracePt t="6405" x="2279650" y="5451475"/>
          <p14:tracePt t="6423" x="2332038" y="5451475"/>
          <p14:tracePt t="6439" x="2357438" y="5451475"/>
          <p14:tracePt t="6456" x="2392363" y="5451475"/>
          <p14:tracePt t="6472" x="2425700" y="5451475"/>
          <p14:tracePt t="6490" x="2486025" y="5451475"/>
          <p14:tracePt t="6506" x="2589213" y="5451475"/>
          <p14:tracePt t="6523" x="2649538" y="5461000"/>
          <p14:tracePt t="6539" x="2692400" y="5461000"/>
          <p14:tracePt t="6715" x="2700338" y="5461000"/>
          <p14:tracePt t="6728" x="2708275" y="5461000"/>
          <p14:tracePt t="6741" x="2725738" y="5461000"/>
          <p14:tracePt t="6758" x="2778125" y="5461000"/>
          <p14:tracePt t="6775" x="2889250" y="5443538"/>
          <p14:tracePt t="6791" x="3043238" y="5435600"/>
          <p14:tracePt t="6808" x="3282950" y="5435600"/>
          <p14:tracePt t="6824" x="3514725" y="5435600"/>
          <p14:tracePt t="6841" x="3694113" y="5426075"/>
          <p14:tracePt t="6858" x="3771900" y="5418138"/>
          <p14:tracePt t="7171" x="3779838" y="5418138"/>
          <p14:tracePt t="7179" x="3806825" y="5418138"/>
          <p14:tracePt t="7194" x="3865563" y="5400675"/>
          <p14:tracePt t="7210" x="3968750" y="5375275"/>
          <p14:tracePt t="7227" x="4071938" y="5357813"/>
          <p14:tracePt t="7243" x="4157663" y="5340350"/>
          <p14:tracePt t="7260" x="4235450" y="5322888"/>
          <p14:tracePt t="7277" x="4260850" y="5314950"/>
          <p14:tracePt t="7451" x="4268788" y="5314950"/>
          <p14:tracePt t="7460" x="4278313" y="5314950"/>
          <p14:tracePt t="7478" x="4294188" y="5314950"/>
          <p14:tracePt t="7495" x="4337050" y="5314950"/>
          <p14:tracePt t="7512" x="4397375" y="5314950"/>
          <p14:tracePt t="7528" x="4518025" y="5314950"/>
          <p14:tracePt t="7545" x="4646613" y="5314950"/>
          <p14:tracePt t="7562" x="4835525" y="5314950"/>
          <p14:tracePt t="7579" x="4894263" y="5314950"/>
          <p14:tracePt t="7595" x="4937125" y="5314950"/>
          <p14:tracePt t="7613" x="4946650" y="5314950"/>
          <p14:tracePt t="7650" x="4954588" y="5314950"/>
          <p14:tracePt t="7658" x="4964113" y="5314950"/>
          <p14:tracePt t="7662" x="4972050" y="5314950"/>
          <p14:tracePt t="7771" x="4979988" y="5314950"/>
          <p14:tracePt t="7786" x="4989513" y="5314950"/>
          <p14:tracePt t="7797" x="5014913" y="5314950"/>
          <p14:tracePt t="7813" x="5075238" y="5314950"/>
          <p14:tracePt t="7830" x="5194300" y="5314950"/>
          <p14:tracePt t="7846" x="5322888" y="5314950"/>
          <p14:tracePt t="7864" x="5486400" y="5314950"/>
          <p14:tracePt t="7880" x="5614988" y="5314950"/>
          <p14:tracePt t="7897" x="5751513" y="5314950"/>
          <p14:tracePt t="7913" x="5932488" y="5314950"/>
          <p14:tracePt t="7931" x="6061075" y="5314950"/>
          <p14:tracePt t="7947" x="6154738" y="5314950"/>
          <p14:tracePt t="7964" x="6292850" y="5307013"/>
          <p14:tracePt t="7981" x="6421438" y="5289550"/>
          <p14:tracePt t="7997" x="6557963" y="5289550"/>
          <p14:tracePt t="8014" x="6643688" y="5289550"/>
          <p14:tracePt t="8031" x="6721475" y="5289550"/>
          <p14:tracePt t="8048" x="6772275" y="5289550"/>
          <p14:tracePt t="8064" x="6823075" y="5289550"/>
          <p14:tracePt t="8081" x="6883400" y="5297488"/>
          <p14:tracePt t="8098" x="6978650" y="5307013"/>
          <p14:tracePt t="8115" x="7011988" y="5307013"/>
          <p14:tracePt t="8131" x="7029450" y="5307013"/>
          <p14:tracePt t="8186" x="7021513" y="5307013"/>
          <p14:tracePt t="8198" x="7004050" y="5307013"/>
          <p14:tracePt t="8201" x="6900863" y="5322888"/>
          <p14:tracePt t="8215" x="6694488" y="5349875"/>
          <p14:tracePt t="8232" x="6411913" y="5375275"/>
          <p14:tracePt t="8249" x="5768975" y="5451475"/>
          <p14:tracePt t="8266" x="5178425" y="5511800"/>
          <p14:tracePt t="8282" x="4518025" y="5564188"/>
          <p14:tracePt t="8299" x="4414838" y="5589588"/>
          <p14:tracePt t="8316" x="4364038" y="5607050"/>
          <p14:tracePt t="8333" x="4337050" y="5614988"/>
          <p14:tracePt t="8349" x="4303713" y="5622925"/>
          <p14:tracePt t="8366" x="4243388" y="5632450"/>
          <p14:tracePt t="8383" x="4157663" y="5632450"/>
          <p14:tracePt t="8400" x="4079875" y="5614988"/>
          <p14:tracePt t="8416" x="4021138" y="5589588"/>
          <p14:tracePt t="8433" x="4003675" y="5580063"/>
          <p14:tracePt t="8571" x="4003675" y="5572125"/>
          <p14:tracePt t="8603" x="4011613" y="5572125"/>
          <p14:tracePt t="8786" x="4021138" y="5572125"/>
          <p14:tracePt t="9043" x="4029075" y="5572125"/>
          <p14:tracePt t="9242" x="4037013" y="5572125"/>
          <p14:tracePt t="9538" x="4037013" y="5564188"/>
          <p14:tracePt t="9542" x="4021138" y="5521325"/>
          <p14:tracePt t="9556" x="3978275" y="5443538"/>
          <p14:tracePt t="9573" x="3908425" y="5340350"/>
          <p14:tracePt t="9590" x="3814763" y="5211763"/>
          <p14:tracePt t="9606" x="3721100" y="5065713"/>
          <p14:tracePt t="9623" x="3608388" y="4886325"/>
          <p14:tracePt t="9640" x="3514725" y="4714875"/>
          <p14:tracePt t="9656" x="3378200" y="4492625"/>
          <p14:tracePt t="9673" x="3240088" y="4286250"/>
          <p14:tracePt t="9690" x="2897188" y="3857625"/>
          <p14:tracePt t="9707" x="2692400" y="3625850"/>
          <p14:tracePt t="9723" x="2460625" y="3378200"/>
          <p14:tracePt t="9740" x="2289175" y="3206750"/>
          <p14:tracePt t="9757" x="2151063" y="3025775"/>
          <p14:tracePt t="9774" x="2057400" y="2836863"/>
          <p14:tracePt t="9790" x="2006600" y="2708275"/>
          <p14:tracePt t="9807" x="1954213" y="2554288"/>
          <p14:tracePt t="9824" x="1920875" y="2400300"/>
          <p14:tracePt t="9841" x="1860550" y="2211388"/>
          <p14:tracePt t="9857" x="1765300" y="2006600"/>
          <p14:tracePt t="9875" x="1689100" y="1878013"/>
          <p14:tracePt t="9891" x="1636713" y="1800225"/>
          <p14:tracePt t="9908" x="1611313" y="1739900"/>
          <p14:tracePt t="9925" x="1593850" y="1689100"/>
          <p14:tracePt t="9941" x="1568450" y="1628775"/>
          <p14:tracePt t="9958" x="1508125" y="1535113"/>
          <p14:tracePt t="9975" x="1431925" y="1474788"/>
          <p14:tracePt t="9992" x="1328738" y="1406525"/>
          <p14:tracePt t="10008" x="1235075" y="1363663"/>
          <p14:tracePt t="10025" x="1122363" y="1320800"/>
          <p14:tracePt t="10042" x="1020763" y="1277938"/>
          <p14:tracePt t="10059" x="1003300" y="1260475"/>
          <p14:tracePt t="10075" x="1003300" y="1243013"/>
          <p14:tracePt t="10092" x="985838" y="1225550"/>
          <p14:tracePt t="10109" x="968375" y="1192213"/>
          <p14:tracePt t="10126" x="950913" y="1131888"/>
          <p14:tracePt t="10142" x="942975" y="1079500"/>
          <p14:tracePt t="10159" x="935038" y="1020763"/>
          <p14:tracePt t="10176" x="935038" y="960438"/>
          <p14:tracePt t="10193" x="942975" y="908050"/>
          <p14:tracePt t="10209" x="960438" y="874713"/>
          <p14:tracePt t="10209" x="968375" y="865188"/>
          <p14:tracePt t="10226" x="993775" y="839788"/>
          <p14:tracePt t="10243" x="1028700" y="822325"/>
          <p14:tracePt t="10259" x="1063625" y="806450"/>
          <p14:tracePt t="10276" x="1106488" y="771525"/>
          <p14:tracePt t="10293" x="1182688" y="754063"/>
          <p14:tracePt t="10310" x="1260475" y="728663"/>
          <p14:tracePt t="10326" x="1363663" y="703263"/>
          <p14:tracePt t="10344" x="1449388" y="685800"/>
          <p14:tracePt t="10360" x="1525588" y="668338"/>
          <p14:tracePt t="10377" x="1585913" y="650875"/>
          <p14:tracePt t="10393" x="1654175" y="635000"/>
          <p14:tracePt t="10411" x="1714500" y="608013"/>
          <p14:tracePt t="10427" x="1792288" y="592138"/>
          <p14:tracePt t="10444" x="1860550" y="582613"/>
          <p14:tracePt t="10460" x="1954213" y="565150"/>
          <p14:tracePt t="10477" x="2049463" y="549275"/>
          <p14:tracePt t="10494" x="2125663" y="549275"/>
          <p14:tracePt t="10511" x="2193925" y="549275"/>
          <p14:tracePt t="10527" x="2297113" y="549275"/>
          <p14:tracePt t="10545" x="2392363" y="557213"/>
          <p14:tracePt t="10561" x="2536825" y="600075"/>
          <p14:tracePt t="10578" x="2614613" y="617538"/>
          <p14:tracePt t="10595" x="2665413" y="635000"/>
          <p14:tracePt t="10611" x="2717800" y="660400"/>
          <p14:tracePt t="10628" x="2768600" y="685800"/>
          <p14:tracePt t="10645" x="2846388" y="746125"/>
          <p14:tracePt t="10663" x="2914650" y="806450"/>
          <p14:tracePt t="10678" x="2957513" y="857250"/>
          <p14:tracePt t="10695" x="2965450" y="892175"/>
          <p14:tracePt t="10712" x="2982913" y="917575"/>
          <p14:tracePt t="10729" x="2982913" y="935038"/>
          <p14:tracePt t="10745" x="2982913" y="942975"/>
          <p14:tracePt t="10763" x="2982913" y="950913"/>
          <p14:tracePt t="10779" x="2982913" y="968375"/>
          <p14:tracePt t="10796" x="2982913" y="977900"/>
          <p14:tracePt t="10812" x="2982913" y="985838"/>
          <p14:tracePt t="10830" x="2982913" y="993775"/>
          <p14:tracePt t="10846" x="2974975" y="1003300"/>
          <p14:tracePt t="10863" x="2949575" y="1020763"/>
          <p14:tracePt t="10879" x="2922588" y="1046163"/>
          <p14:tracePt t="10896" x="2879725" y="1063625"/>
          <p14:tracePt t="10913" x="2803525" y="1096963"/>
          <p14:tracePt t="10930" x="2614613" y="1149350"/>
          <p14:tracePt t="10947" x="2503488" y="1165225"/>
          <p14:tracePt t="10963" x="2365375" y="1182688"/>
          <p14:tracePt t="10980" x="2193925" y="1192213"/>
          <p14:tracePt t="10997" x="2049463" y="1192213"/>
          <p14:tracePt t="11014" x="1928813" y="1182688"/>
          <p14:tracePt t="11030" x="1868488" y="1165225"/>
          <p14:tracePt t="11047" x="1843088" y="1165225"/>
          <p14:tracePt t="11064" x="1835150" y="1165225"/>
          <p14:tracePt t="11538" x="1825625" y="1165225"/>
          <p14:tracePt t="11554" x="1817688" y="1165225"/>
          <p14:tracePt t="11579" x="1808163" y="1174750"/>
          <p14:tracePt t="11583" x="1800225" y="1182688"/>
          <p14:tracePt t="11618" x="1792288" y="1192213"/>
          <p14:tracePt t="11619" x="1782763" y="1192213"/>
          <p14:tracePt t="11634" x="1774825" y="1208088"/>
          <p14:tracePt t="11651" x="1765300" y="1235075"/>
          <p14:tracePt t="11669" x="1757363" y="1260475"/>
          <p14:tracePt t="11685" x="1731963" y="1293813"/>
          <p14:tracePt t="11701" x="1697038" y="1336675"/>
          <p14:tracePt t="11718" x="1654175" y="1379538"/>
          <p14:tracePt t="11734" x="1603375" y="1414463"/>
          <p14:tracePt t="11751" x="1550988" y="1457325"/>
          <p14:tracePt t="11768" x="1517650" y="1482725"/>
          <p14:tracePt t="11785" x="1508125" y="1508125"/>
          <p14:tracePt t="11801" x="1500188" y="1517650"/>
          <p14:tracePt t="11858" x="1492250" y="1525588"/>
          <p14:tracePt t="11885" x="1482725" y="1525588"/>
          <p14:tracePt t="11885" x="1474788" y="1525588"/>
          <p14:tracePt t="11902" x="1465263" y="1535113"/>
          <p14:tracePt t="11918" x="1449388" y="1535113"/>
          <p14:tracePt t="11935" x="1439863" y="1543050"/>
          <p14:tracePt t="11952" x="1439863" y="1560513"/>
          <p14:tracePt t="11969" x="1431925" y="1577975"/>
          <p14:tracePt t="11985" x="1422400" y="1585913"/>
          <p14:tracePt t="12002" x="1431925" y="1585913"/>
          <p14:tracePt t="12019" x="1449388" y="1585913"/>
          <p14:tracePt t="12036" x="1482725" y="1585913"/>
          <p14:tracePt t="12052" x="1517650" y="1585913"/>
          <p14:tracePt t="12070" x="1543050" y="1585913"/>
          <p14:tracePt t="12086" x="1568450" y="1593850"/>
          <p14:tracePt t="12103" x="1593850" y="1603375"/>
          <p14:tracePt t="12119" x="1620838" y="1611313"/>
          <p14:tracePt t="12137" x="1646238" y="1620838"/>
          <p14:tracePt t="12153" x="1679575" y="1620838"/>
          <p14:tracePt t="12153" x="1714500" y="1628775"/>
          <p14:tracePt t="12170" x="1774825" y="1646238"/>
          <p14:tracePt t="12187" x="1878013" y="1671638"/>
          <p14:tracePt t="12203" x="1971675" y="1689100"/>
          <p14:tracePt t="12220" x="2065338" y="1706563"/>
          <p14:tracePt t="12237" x="2151063" y="1722438"/>
          <p14:tracePt t="12254" x="2228850" y="1739900"/>
          <p14:tracePt t="12270" x="2306638" y="1757363"/>
          <p14:tracePt t="12287" x="2382838" y="1774825"/>
          <p14:tracePt t="12304" x="2435225" y="1782763"/>
          <p14:tracePt t="12321" x="2511425" y="1792288"/>
          <p14:tracePt t="12337" x="2606675" y="1800225"/>
          <p14:tracePt t="12355" x="2674938" y="1808163"/>
          <p14:tracePt t="12371" x="2725738" y="1817688"/>
          <p14:tracePt t="12388" x="2794000" y="1835150"/>
          <p14:tracePt t="12404" x="2854325" y="1860550"/>
          <p14:tracePt t="12421" x="2889250" y="1860550"/>
          <p14:tracePt t="12438" x="2897188" y="1860550"/>
          <p14:tracePt t="13618" x="2906713" y="1860550"/>
          <p14:tracePt t="13802" x="2906713" y="1868488"/>
          <p14:tracePt t="13812" x="2897188" y="1868488"/>
          <p14:tracePt t="13816" x="2889250" y="1878013"/>
          <p14:tracePt t="13829" x="2871788" y="1878013"/>
          <p14:tracePt t="13846" x="2863850" y="1878013"/>
          <p14:tracePt t="13881" x="2854325" y="1878013"/>
          <p14:tracePt t="13897" x="2836863" y="1878013"/>
          <p14:tracePt t="13912" x="2811463" y="1878013"/>
          <p14:tracePt t="13913" x="2735263" y="1878013"/>
          <p14:tracePt t="13929" x="2597150" y="1868488"/>
          <p14:tracePt t="13929" x="2528888" y="1860550"/>
          <p14:tracePt t="13946" x="2400300" y="1843088"/>
          <p14:tracePt t="13963" x="2314575" y="1835150"/>
          <p14:tracePt t="13980" x="2297113" y="1825625"/>
          <p14:tracePt t="14018" x="2297113" y="1817688"/>
          <p14:tracePt t="14034" x="2297113" y="1808163"/>
          <p14:tracePt t="14050" x="2297113" y="1800225"/>
          <p14:tracePt t="14058" x="2297113" y="1792288"/>
          <p14:tracePt t="14080" x="2297113" y="1782763"/>
          <p14:tracePt t="14080" x="2297113" y="1774825"/>
          <p14:tracePt t="14097" x="2297113" y="1765300"/>
          <p14:tracePt t="14178" x="2297113" y="1757363"/>
          <p14:tracePt t="14194" x="2297113" y="1749425"/>
          <p14:tracePt t="14198" x="2297113" y="1731963"/>
          <p14:tracePt t="14215" x="2306638" y="1722438"/>
          <p14:tracePt t="14232" x="2306638" y="1706563"/>
          <p14:tracePt t="14248" x="2314575" y="1689100"/>
          <p14:tracePt t="14265" x="2314575" y="1679575"/>
          <p14:tracePt t="14281" x="2332038" y="1663700"/>
          <p14:tracePt t="14299" x="2349500" y="1646238"/>
          <p14:tracePt t="14315" x="2365375" y="1620838"/>
          <p14:tracePt t="14332" x="2392363" y="1593850"/>
          <p14:tracePt t="14348" x="2425700" y="1568450"/>
          <p14:tracePt t="14365" x="2468563" y="1550988"/>
          <p14:tracePt t="14382" x="2511425" y="1535113"/>
          <p14:tracePt t="14399" x="2528888" y="1525588"/>
          <p14:tracePt t="14415" x="2546350" y="1525588"/>
          <p14:tracePt t="14432" x="2554288" y="1525588"/>
          <p14:tracePt t="14474" x="2563813" y="1525588"/>
          <p14:tracePt t="14482" x="2571750" y="1525588"/>
          <p14:tracePt t="14483" x="2589213" y="1535113"/>
          <p14:tracePt t="14499" x="2657475" y="1568450"/>
          <p14:tracePt t="14516" x="2725738" y="1585913"/>
          <p14:tracePt t="14533" x="2828925" y="1654175"/>
          <p14:tracePt t="14550" x="2879725" y="1689100"/>
          <p14:tracePt t="14566" x="2889250" y="1706563"/>
          <p14:tracePt t="14583" x="2889250" y="1714500"/>
          <p14:tracePt t="14599" x="2889250" y="1731963"/>
          <p14:tracePt t="14617" x="2889250" y="1757363"/>
          <p14:tracePt t="14633" x="2871788" y="1782763"/>
          <p14:tracePt t="14650" x="2871788" y="1792288"/>
          <p14:tracePt t="14666" x="2871788" y="1808163"/>
          <p14:tracePt t="14684" x="2871788" y="1817688"/>
          <p14:tracePt t="14700" x="2854325" y="1835150"/>
          <p14:tracePt t="14718" x="2828925" y="1851025"/>
          <p14:tracePt t="14734" x="2778125" y="1885950"/>
          <p14:tracePt t="14751" x="2692400" y="1920875"/>
          <p14:tracePt t="14767" x="2597150" y="1936750"/>
          <p14:tracePt t="14784" x="2468563" y="1954213"/>
          <p14:tracePt t="14801" x="2374900" y="1963738"/>
          <p14:tracePt t="14801" x="2349500" y="1963738"/>
          <p14:tracePt t="14818" x="2306638" y="1963738"/>
          <p14:tracePt t="14834" x="2289175" y="1963738"/>
          <p14:tracePt t="14851" x="2271713" y="1954213"/>
          <p14:tracePt t="14868" x="2254250" y="1936750"/>
          <p14:tracePt t="14884" x="2236788" y="1911350"/>
          <p14:tracePt t="14901" x="2228850" y="1885950"/>
          <p14:tracePt t="14918" x="2228850" y="1843088"/>
          <p14:tracePt t="14935" x="2228850" y="1792288"/>
          <p14:tracePt t="14951" x="2246313" y="1749425"/>
          <p14:tracePt t="14969" x="2271713" y="1706563"/>
          <p14:tracePt t="14985" x="2279650" y="1679575"/>
          <p14:tracePt t="14985" x="2289175" y="1663700"/>
          <p14:tracePt t="15002" x="2297113" y="1646238"/>
          <p14:tracePt t="15018" x="2306638" y="1636713"/>
          <p14:tracePt t="15036" x="2314575" y="1620838"/>
          <p14:tracePt t="15052" x="2332038" y="1611313"/>
          <p14:tracePt t="15069" x="2357438" y="1593850"/>
          <p14:tracePt t="15085" x="2382838" y="1577975"/>
          <p14:tracePt t="15103" x="2417763" y="1560513"/>
          <p14:tracePt t="15119" x="2468563" y="1543050"/>
          <p14:tracePt t="15136" x="2536825" y="1525588"/>
          <p14:tracePt t="15152" x="2589213" y="1517650"/>
          <p14:tracePt t="15170" x="2682875" y="1517650"/>
          <p14:tracePt t="15186" x="2725738" y="1525588"/>
          <p14:tracePt t="15203" x="2751138" y="1535113"/>
          <p14:tracePt t="15220" x="2768600" y="1550988"/>
          <p14:tracePt t="15236" x="2786063" y="1568450"/>
          <p14:tracePt t="15253" x="2794000" y="1585913"/>
          <p14:tracePt t="15270" x="2803525" y="1593850"/>
          <p14:tracePt t="15287" x="2811463" y="1611313"/>
          <p14:tracePt t="15303" x="2820988" y="1620838"/>
          <p14:tracePt t="15321" x="2828925" y="1636713"/>
          <p14:tracePt t="15337" x="2828925" y="1671638"/>
          <p14:tracePt t="15337" x="2828925" y="1689100"/>
          <p14:tracePt t="15354" x="2811463" y="1749425"/>
          <p14:tracePt t="15370" x="2786063" y="1792288"/>
          <p14:tracePt t="15387" x="2725738" y="1835150"/>
          <p14:tracePt t="15404" x="2665413" y="1885950"/>
          <p14:tracePt t="15421" x="2622550" y="1893888"/>
          <p14:tracePt t="15437" x="2606675" y="1911350"/>
          <p14:tracePt t="15454" x="2571750" y="1911350"/>
          <p14:tracePt t="15471" x="2536825" y="1911350"/>
          <p14:tracePt t="15488" x="2486025" y="1911350"/>
          <p14:tracePt t="15504" x="2417763" y="1903413"/>
          <p14:tracePt t="15521" x="2332038" y="1878013"/>
          <p14:tracePt t="15538" x="2306638" y="1851025"/>
          <p14:tracePt t="15555" x="2297113" y="1817688"/>
          <p14:tracePt t="15572" x="2297113" y="1782763"/>
          <p14:tracePt t="15588" x="2314575" y="1731963"/>
          <p14:tracePt t="15605" x="2322513" y="1714500"/>
          <p14:tracePt t="15622" x="2332038" y="1679575"/>
          <p14:tracePt t="15639" x="2339975" y="1654175"/>
          <p14:tracePt t="15655" x="2357438" y="1628775"/>
          <p14:tracePt t="15672" x="2374900" y="1611313"/>
          <p14:tracePt t="15689" x="2400300" y="1593850"/>
          <p14:tracePt t="15706" x="2460625" y="1568450"/>
          <p14:tracePt t="15722" x="2520950" y="1550988"/>
          <p14:tracePt t="15740" x="2579688" y="1525588"/>
          <p14:tracePt t="15756" x="2649538" y="1500188"/>
          <p14:tracePt t="15773" x="2700338" y="1500188"/>
          <p14:tracePt t="15789" x="2717800" y="1492250"/>
          <p14:tracePt t="15806" x="2725738" y="1492250"/>
          <p14:tracePt t="15823" x="2735263" y="1492250"/>
          <p14:tracePt t="15840" x="2743200" y="1492250"/>
          <p14:tracePt t="15856" x="2786063" y="1517650"/>
          <p14:tracePt t="15873" x="2863850" y="1568450"/>
          <p14:tracePt t="15890" x="2897188" y="1593850"/>
          <p14:tracePt t="15907" x="2906713" y="1593850"/>
          <p14:tracePt t="15924" x="2906713" y="1603375"/>
          <p14:tracePt t="15940" x="2914650" y="1611313"/>
          <p14:tracePt t="15957" x="2914650" y="1620838"/>
          <p14:tracePt t="15978" x="2914650" y="1628775"/>
          <p14:tracePt t="15991" x="2914650" y="1646238"/>
          <p14:tracePt t="16007" x="2922588" y="1679575"/>
          <p14:tracePt t="16024" x="2932113" y="1714500"/>
          <p14:tracePt t="16041" x="2932113" y="1731963"/>
          <p14:tracePt t="16041" x="2932113" y="1739900"/>
          <p14:tracePt t="16058" x="2932113" y="1757363"/>
          <p14:tracePt t="16098" x="2932113" y="1765300"/>
          <p14:tracePt t="16112" x="2914650" y="1782763"/>
          <p14:tracePt t="16124" x="2906713" y="1792288"/>
          <p14:tracePt t="16141" x="2871788" y="1817688"/>
          <p14:tracePt t="16158" x="2811463" y="1835150"/>
          <p14:tracePt t="16175" x="2708275" y="1878013"/>
          <p14:tracePt t="16192" x="2579688" y="1920875"/>
          <p14:tracePt t="16208" x="2478088" y="1928813"/>
          <p14:tracePt t="16225" x="2382838" y="1936750"/>
          <p14:tracePt t="16266" x="2374900" y="1936750"/>
          <p14:tracePt t="16282" x="2365375" y="1936750"/>
          <p14:tracePt t="16292" x="2357438" y="1928813"/>
          <p14:tracePt t="16298" x="2332038" y="1911350"/>
          <p14:tracePt t="16309" x="2314575" y="1893888"/>
          <p14:tracePt t="16325" x="2306638" y="1878013"/>
          <p14:tracePt t="16343" x="2306638" y="1843088"/>
          <p14:tracePt t="16359" x="2306638" y="1800225"/>
          <p14:tracePt t="16376" x="2306638" y="1749425"/>
          <p14:tracePt t="16392" x="2297113" y="1714500"/>
          <p14:tracePt t="16392" x="2297113" y="1697038"/>
          <p14:tracePt t="16410" x="2297113" y="1679575"/>
          <p14:tracePt t="16426" x="2297113" y="1671638"/>
          <p14:tracePt t="16443" x="2297113" y="1663700"/>
          <p14:tracePt t="16490" x="2297113" y="1654175"/>
          <p14:tracePt t="16514" x="2306638" y="1646238"/>
          <p14:tracePt t="16522" x="2314575" y="1636713"/>
          <p14:tracePt t="16527" x="2349500" y="1611313"/>
          <p14:tracePt t="16543" x="2374900" y="1593850"/>
          <p14:tracePt t="16560" x="2425700" y="1585913"/>
          <p14:tracePt t="16577" x="2468563" y="1560513"/>
          <p14:tracePt t="16577" x="2486025" y="1560513"/>
          <p14:tracePt t="16594" x="2528888" y="1550988"/>
          <p14:tracePt t="16610" x="2554288" y="1550988"/>
          <p14:tracePt t="16627" x="2571750" y="1543050"/>
          <p14:tracePt t="16644" x="2589213" y="1543050"/>
          <p14:tracePt t="16661" x="2606675" y="1535113"/>
          <p14:tracePt t="16677" x="2640013" y="1525588"/>
          <p14:tracePt t="16694" x="2682875" y="1517650"/>
          <p14:tracePt t="16711" x="2717800" y="1517650"/>
          <p14:tracePt t="16728" x="2751138" y="1517650"/>
          <p14:tracePt t="16745" x="2778125" y="1525588"/>
          <p14:tracePt t="16762" x="2794000" y="1535113"/>
          <p14:tracePt t="16802" x="2803525" y="1535113"/>
          <p14:tracePt t="16810" x="2803525" y="1543050"/>
          <p14:tracePt t="16850" x="2803525" y="1550988"/>
          <p14:tracePt t="16865" x="2828925" y="1577975"/>
          <p14:tracePt t="16879" x="2854325" y="1620838"/>
          <p14:tracePt t="16895" x="2889250" y="1654175"/>
          <p14:tracePt t="16912" x="2914650" y="1689100"/>
          <p14:tracePt t="16929" x="2940050" y="1722438"/>
          <p14:tracePt t="16929" x="2949575" y="1731963"/>
          <p14:tracePt t="16946" x="2957513" y="1749425"/>
          <p14:tracePt t="16962" x="2957513" y="1757363"/>
          <p14:tracePt t="16979" x="2965450" y="1757363"/>
          <p14:tracePt t="16996" x="2965450" y="1765300"/>
          <p14:tracePt t="17042" x="2965450" y="1774825"/>
          <p14:tracePt t="17066" x="2957513" y="1774825"/>
          <p14:tracePt t="17082" x="2957513" y="1782763"/>
          <p14:tracePt t="17114" x="2957513" y="1792288"/>
          <p14:tracePt t="17138" x="2957513" y="1800225"/>
          <p14:tracePt t="17148" x="2957513" y="1808163"/>
          <p14:tracePt t="17165" x="2949575" y="1817688"/>
          <p14:tracePt t="17202" x="2949575" y="1825625"/>
          <p14:tracePt t="17214" x="2940050" y="1825625"/>
          <p14:tracePt t="17218" x="2932113" y="1843088"/>
          <p14:tracePt t="17231" x="2922588" y="1851025"/>
          <p14:tracePt t="17247" x="2906713" y="1868488"/>
          <p14:tracePt t="17264" x="2889250" y="1885950"/>
          <p14:tracePt t="17281" x="2863850" y="1885950"/>
          <p14:tracePt t="17281" x="2854325" y="1893888"/>
          <p14:tracePt t="17298" x="2820988" y="1893888"/>
          <p14:tracePt t="17314" x="2768600" y="1903413"/>
          <p14:tracePt t="17331" x="2717800" y="1903413"/>
          <p14:tracePt t="17348" x="2622550" y="1911350"/>
          <p14:tracePt t="17365" x="2536825" y="1911350"/>
          <p14:tracePt t="17381" x="2425700" y="1903413"/>
          <p14:tracePt t="17398" x="2365375" y="1885950"/>
          <p14:tracePt t="17415" x="2306638" y="1860550"/>
          <p14:tracePt t="17432" x="2289175" y="1851025"/>
          <p14:tracePt t="17448" x="2279650" y="1843088"/>
          <p14:tracePt t="17465" x="2271713" y="1817688"/>
          <p14:tracePt t="17482" x="2246313" y="1792288"/>
          <p14:tracePt t="17499" x="2228850" y="1757363"/>
          <p14:tracePt t="17515" x="2211388" y="1731963"/>
          <p14:tracePt t="17532" x="2203450" y="1697038"/>
          <p14:tracePt t="17549" x="2203450" y="1654175"/>
          <p14:tracePt t="17565" x="2203450" y="1611313"/>
          <p14:tracePt t="17583" x="2228850" y="1568450"/>
          <p14:tracePt t="17599" x="2254250" y="1535113"/>
          <p14:tracePt t="17616" x="2279650" y="1508125"/>
          <p14:tracePt t="17632" x="2297113" y="1492250"/>
          <p14:tracePt t="17649" x="2306638" y="1474788"/>
          <p14:tracePt t="17666" x="2322513" y="1465263"/>
          <p14:tracePt t="17683" x="2332038" y="1465263"/>
          <p14:tracePt t="17700" x="2349500" y="1457325"/>
          <p14:tracePt t="17717" x="2365375" y="1449388"/>
          <p14:tracePt t="17733" x="2408238" y="1431925"/>
          <p14:tracePt t="17750" x="2443163" y="1422400"/>
          <p14:tracePt t="17767" x="2520950" y="1414463"/>
          <p14:tracePt t="17784" x="2571750" y="1414463"/>
          <p14:tracePt t="17800" x="2589213" y="1414463"/>
          <p14:tracePt t="17817" x="2614613" y="1422400"/>
          <p14:tracePt t="17834" x="2649538" y="1439863"/>
          <p14:tracePt t="17851" x="2674938" y="1457325"/>
          <p14:tracePt t="17867" x="2708275" y="1465263"/>
          <p14:tracePt t="17884" x="2778125" y="1500188"/>
          <p14:tracePt t="17901" x="2846388" y="1535113"/>
          <p14:tracePt t="17917" x="2914650" y="1577975"/>
          <p14:tracePt t="17934" x="2982913" y="1628775"/>
          <p14:tracePt t="17951" x="3008313" y="1654175"/>
          <p14:tracePt t="17968" x="3017838" y="1663700"/>
          <p14:tracePt t="18090" x="3017838" y="1671638"/>
          <p14:tracePt t="18114" x="3017838" y="1679575"/>
          <p14:tracePt t="18122" x="3017838" y="1689100"/>
          <p14:tracePt t="18153" x="3017838" y="1697038"/>
          <p14:tracePt t="19090" x="3025775" y="1697038"/>
          <p14:tracePt t="19122" x="3035300" y="1706563"/>
          <p14:tracePt t="19250" x="3035300" y="1714500"/>
          <p14:tracePt t="19290" x="3035300" y="1722438"/>
          <p14:tracePt t="19298" x="3035300" y="1731963"/>
          <p14:tracePt t="19309" x="3035300" y="1739900"/>
          <p14:tracePt t="19325" x="3035300" y="1749425"/>
          <p14:tracePt t="19342" x="3035300" y="1782763"/>
          <p14:tracePt t="19359" x="3035300" y="1817688"/>
          <p14:tracePt t="19376" x="3035300" y="1868488"/>
          <p14:tracePt t="19392" x="3035300" y="1928813"/>
          <p14:tracePt t="19409" x="3035300" y="1997075"/>
          <p14:tracePt t="19426" x="3035300" y="2039938"/>
          <p14:tracePt t="19443" x="3035300" y="2082800"/>
          <p14:tracePt t="19459" x="3035300" y="2117725"/>
          <p14:tracePt t="19476" x="3035300" y="2143125"/>
          <p14:tracePt t="19493" x="3035300" y="2178050"/>
          <p14:tracePt t="19510" x="3035300" y="2211388"/>
          <p14:tracePt t="19526" x="3043238" y="2236788"/>
          <p14:tracePt t="19543" x="3043238" y="2279650"/>
          <p14:tracePt t="19560" x="3043238" y="2314575"/>
          <p14:tracePt t="19576" x="3043238" y="2349500"/>
          <p14:tracePt t="19593" x="3035300" y="2417763"/>
          <p14:tracePt t="19610" x="3025775" y="2451100"/>
          <p14:tracePt t="19627" x="3025775" y="2493963"/>
          <p14:tracePt t="19643" x="3000375" y="2546350"/>
          <p14:tracePt t="19661" x="2974975" y="2606675"/>
          <p14:tracePt t="19677" x="2949575" y="2657475"/>
          <p14:tracePt t="19694" x="2914650" y="2717800"/>
          <p14:tracePt t="19710" x="2889250" y="2768600"/>
          <p14:tracePt t="19728" x="2879725" y="2803525"/>
          <p14:tracePt t="19744" x="2854325" y="2846388"/>
          <p14:tracePt t="19761" x="2836863" y="2879725"/>
          <p14:tracePt t="19777" x="2803525" y="2932113"/>
          <p14:tracePt t="19795" x="2760663" y="2982913"/>
          <p14:tracePt t="19811" x="2717800" y="3025775"/>
          <p14:tracePt t="19828" x="2665413" y="3068638"/>
          <p14:tracePt t="19845" x="2579688" y="3146425"/>
          <p14:tracePt t="19861" x="2520950" y="3197225"/>
          <p14:tracePt t="19878" x="2460625" y="3249613"/>
          <p14:tracePt t="19895" x="2400300" y="3292475"/>
          <p14:tracePt t="19912" x="2349500" y="3335338"/>
          <p14:tracePt t="19928" x="2271713" y="3386138"/>
          <p14:tracePt t="19945" x="2185988" y="3446463"/>
          <p14:tracePt t="19962" x="2125663" y="3471863"/>
          <p14:tracePt t="19979" x="2092325" y="3489325"/>
          <p14:tracePt t="19995" x="2049463" y="3506788"/>
          <p14:tracePt t="20012" x="2006600" y="3514725"/>
          <p14:tracePt t="20029" x="1954213" y="3522663"/>
          <p14:tracePt t="20046" x="1868488" y="3532188"/>
          <p14:tracePt t="20062" x="1792288" y="3532188"/>
          <p14:tracePt t="20079" x="1654175" y="3506788"/>
          <p14:tracePt t="20096" x="1560513" y="3471863"/>
          <p14:tracePt t="20113" x="1482725" y="3421063"/>
          <p14:tracePt t="20129" x="1431925" y="3368675"/>
          <p14:tracePt t="20147" x="1414463" y="3343275"/>
          <p14:tracePt t="20163" x="1406525" y="3300413"/>
          <p14:tracePt t="20180" x="1379538" y="3240088"/>
          <p14:tracePt t="20197" x="1379538" y="3189288"/>
          <p14:tracePt t="20213" x="1371600" y="3094038"/>
          <p14:tracePt t="20230" x="1371600" y="2992438"/>
          <p14:tracePt t="20247" x="1371600" y="2897188"/>
          <p14:tracePt t="20264" x="1371600" y="2786063"/>
          <p14:tracePt t="20280" x="1389063" y="2674938"/>
          <p14:tracePt t="20297" x="1414463" y="2520950"/>
          <p14:tracePt t="20314" x="1449388" y="2408238"/>
          <p14:tracePt t="20331" x="1474788" y="2314575"/>
          <p14:tracePt t="20347" x="1517650" y="2236788"/>
          <p14:tracePt t="20364" x="1585913" y="2125663"/>
          <p14:tracePt t="20381" x="1654175" y="2057400"/>
          <p14:tracePt t="20398" x="1765300" y="1954213"/>
          <p14:tracePt t="20414" x="1878013" y="1878013"/>
          <p14:tracePt t="20431" x="1997075" y="1800225"/>
          <p14:tracePt t="20448" x="2125663" y="1722438"/>
          <p14:tracePt t="20465" x="2220913" y="1671638"/>
          <p14:tracePt t="20481" x="2382838" y="1603375"/>
          <p14:tracePt t="20499" x="2486025" y="1568450"/>
          <p14:tracePt t="20515" x="2606675" y="1543050"/>
          <p14:tracePt t="20531" x="2725738" y="1543050"/>
          <p14:tracePt t="20549" x="2863850" y="1543050"/>
          <p14:tracePt t="20565" x="3000375" y="1568450"/>
          <p14:tracePt t="20582" x="3111500" y="1628775"/>
          <p14:tracePt t="20598" x="3206750" y="1706563"/>
          <p14:tracePt t="20616" x="3275013" y="1825625"/>
          <p14:tracePt t="20632" x="3335338" y="1946275"/>
          <p14:tracePt t="20649" x="3394075" y="2160588"/>
          <p14:tracePt t="20666" x="3429000" y="2289175"/>
          <p14:tracePt t="20683" x="3479800" y="2417763"/>
          <p14:tracePt t="20699" x="3514725" y="2520950"/>
          <p14:tracePt t="20716" x="3522663" y="2622550"/>
          <p14:tracePt t="20733" x="3532188" y="2708275"/>
          <p14:tracePt t="20750" x="3514725" y="2811463"/>
          <p14:tracePt t="20766" x="3446463" y="2949575"/>
          <p14:tracePt t="20783" x="3378200" y="3043238"/>
          <p14:tracePt t="20800" x="3292475" y="3163888"/>
          <p14:tracePt t="20817" x="3222625" y="3249613"/>
          <p14:tracePt t="20833" x="3103563" y="3368675"/>
          <p14:tracePt t="20850" x="3008313" y="3471863"/>
          <p14:tracePt t="20867" x="2897188" y="3575050"/>
          <p14:tracePt t="20883" x="2760663" y="3678238"/>
          <p14:tracePt t="20901" x="2554288" y="3806825"/>
          <p14:tracePt t="20917" x="2382838" y="3865563"/>
          <p14:tracePt t="20934" x="2160588" y="3925888"/>
          <p14:tracePt t="20950" x="1946275" y="3943350"/>
          <p14:tracePt t="20967" x="1697038" y="3943350"/>
          <p14:tracePt t="20984" x="1535113" y="3943350"/>
          <p14:tracePt t="21001" x="1397000" y="3908425"/>
          <p14:tracePt t="21018" x="1346200" y="3883025"/>
          <p14:tracePt t="21035" x="1346200" y="3875088"/>
          <p14:tracePt t="21051" x="1328738" y="3857625"/>
          <p14:tracePt t="21068" x="1320800" y="3832225"/>
          <p14:tracePt t="21084" x="1311275" y="3797300"/>
          <p14:tracePt t="21101" x="1293813" y="3771900"/>
          <p14:tracePt t="21118" x="1285875" y="3754438"/>
          <p14:tracePt t="21135" x="1285875" y="3736975"/>
          <p14:tracePt t="21151" x="1285875" y="3729038"/>
          <p14:tracePt t="21362" x="1285875" y="3721100"/>
          <p14:tracePt t="21394" x="1285875" y="3711575"/>
          <p14:tracePt t="21450" x="0" y="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250825" y="333375"/>
            <a:ext cx="8497888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marL="342900" indent="-342900"/>
            <a:r>
              <a:rPr kumimoji="1" lang="en-US" altLang="zh-CN" sz="2400">
                <a:latin typeface="Times New Roman" pitchFamily="18" charset="0"/>
              </a:rPr>
              <a:t> </a:t>
            </a:r>
            <a:r>
              <a:rPr lang="en-US" altLang="zh-CN" sz="2800" b="1"/>
              <a:t>DAY:MOV   R6</a:t>
            </a:r>
            <a:r>
              <a:rPr lang="zh-CN" altLang="en-US" sz="2800" b="1"/>
              <a:t>，</a:t>
            </a:r>
            <a:r>
              <a:rPr lang="en-US" altLang="zh-CN" sz="2800" b="1"/>
              <a:t>#20    ;   </a:t>
            </a:r>
            <a:r>
              <a:rPr lang="zh-CN" altLang="en-US" sz="2800" b="1"/>
              <a:t>延时</a:t>
            </a:r>
            <a:r>
              <a:rPr lang="en-US" altLang="zh-CN" sz="2800" b="1"/>
              <a:t>20ms</a:t>
            </a:r>
            <a:r>
              <a:rPr lang="zh-CN" altLang="en-US" sz="2800" b="1"/>
              <a:t>子程序</a:t>
            </a:r>
          </a:p>
          <a:p>
            <a:pPr marL="342900" indent="-342900"/>
            <a:r>
              <a:rPr lang="zh-CN" altLang="en-US" sz="2800" b="1"/>
              <a:t> </a:t>
            </a:r>
            <a:r>
              <a:rPr lang="en-US" altLang="zh-CN" sz="2800" b="1"/>
              <a:t>DL2: MOV   R7</a:t>
            </a:r>
            <a:r>
              <a:rPr lang="zh-CN" altLang="en-US" sz="2800" b="1"/>
              <a:t>，</a:t>
            </a:r>
            <a:r>
              <a:rPr lang="en-US" altLang="zh-CN" sz="2800" b="1"/>
              <a:t>#7DH  </a:t>
            </a:r>
          </a:p>
          <a:p>
            <a:pPr marL="342900" indent="-342900"/>
            <a:r>
              <a:rPr lang="en-US" altLang="zh-CN" sz="2800" b="1"/>
              <a:t> DL1: NOP  </a:t>
            </a:r>
          </a:p>
          <a:p>
            <a:pPr marL="342900" indent="-342900"/>
            <a:r>
              <a:rPr lang="en-US" altLang="zh-CN" sz="2800" b="1"/>
              <a:t>          NOP </a:t>
            </a:r>
          </a:p>
          <a:p>
            <a:pPr marL="342900" indent="-342900"/>
            <a:r>
              <a:rPr lang="en-US" altLang="zh-CN" sz="2800" b="1"/>
              <a:t> DJNZ   R7</a:t>
            </a:r>
            <a:r>
              <a:rPr lang="zh-CN" altLang="en-US" sz="2800" b="1"/>
              <a:t>，</a:t>
            </a:r>
            <a:r>
              <a:rPr lang="en-US" altLang="zh-CN" sz="2800" b="1"/>
              <a:t>DL1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sz="2800" b="1"/>
              <a:t>          DJNZ   R6</a:t>
            </a:r>
            <a:r>
              <a:rPr lang="zh-CN" altLang="en-US" sz="2800" b="1"/>
              <a:t>，</a:t>
            </a:r>
            <a:r>
              <a:rPr lang="en-US" altLang="zh-CN" sz="2800" b="1"/>
              <a:t>DL2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sz="2800" b="1"/>
              <a:t>          RET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sz="2800" b="1"/>
              <a:t>          END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05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5" x="1192213" y="3600450"/>
          <p14:tracePt t="1003" x="1192213" y="3592513"/>
          <p14:tracePt t="1015" x="1192213" y="3540125"/>
          <p14:tracePt t="1105" x="1192213" y="3479800"/>
          <p14:tracePt t="1131" x="1192213" y="3454400"/>
          <p14:tracePt t="1139" x="1217613" y="3282950"/>
          <p14:tracePt t="1179" x="1336675" y="2949575"/>
          <p14:tracePt t="1227" x="1406525" y="2803525"/>
          <p14:tracePt t="1243" x="1449388" y="2682875"/>
          <p14:tracePt t="1259" x="1508125" y="2563813"/>
          <p14:tracePt t="1275" x="1577975" y="2435225"/>
          <p14:tracePt t="1291" x="1646238" y="2306638"/>
          <p14:tracePt t="1306" x="1739900" y="2151063"/>
          <p14:tracePt t="1323" x="1878013" y="1963738"/>
          <p14:tracePt t="1356" x="1971675" y="1843088"/>
          <p14:tracePt t="1359" x="2065338" y="1722438"/>
          <p14:tracePt t="1373" x="2151063" y="1611313"/>
          <p14:tracePt t="1390" x="2203450" y="1500188"/>
          <p14:tracePt t="1407" x="2228850" y="1379538"/>
          <p14:tracePt t="1424" x="2228850" y="1277938"/>
          <p14:tracePt t="1441" x="2168525" y="1165225"/>
          <p14:tracePt t="1457" x="2082800" y="1089025"/>
          <p14:tracePt t="1474" x="1989138" y="1020763"/>
          <p14:tracePt t="1490" x="1928813" y="977900"/>
          <p14:tracePt t="1507" x="1843088" y="925513"/>
          <p14:tracePt t="1523" x="1782763" y="882650"/>
          <p14:tracePt t="1540" x="1697038" y="814388"/>
          <p14:tracePt t="1557" x="1560513" y="736600"/>
          <p14:tracePt t="1573" x="1465263" y="660400"/>
          <p14:tracePt t="1590" x="1379538" y="582613"/>
          <p14:tracePt t="1607" x="1346200" y="539750"/>
          <p14:tracePt t="1624" x="1320800" y="514350"/>
          <p14:tracePt t="1640" x="1277938" y="488950"/>
          <p14:tracePt t="1657" x="1225550" y="471488"/>
          <p14:tracePt t="1674" x="1149350" y="454025"/>
          <p14:tracePt t="1691" x="1106488" y="446088"/>
          <p14:tracePt t="1707" x="1071563" y="446088"/>
          <p14:tracePt t="1746" x="1063625" y="446088"/>
          <p14:tracePt t="1774" x="1063625" y="463550"/>
          <p14:tracePt t="1775" x="1046163" y="496888"/>
          <p14:tracePt t="1791" x="1036638" y="557213"/>
          <p14:tracePt t="1808" x="1011238" y="650875"/>
          <p14:tracePt t="1824" x="985838" y="763588"/>
          <p14:tracePt t="1841" x="968375" y="900113"/>
          <p14:tracePt t="1858" x="925513" y="1174750"/>
          <p14:tracePt t="1875" x="917575" y="1406525"/>
          <p14:tracePt t="1891" x="908050" y="1628775"/>
          <p14:tracePt t="1909" x="908050" y="1825625"/>
          <p14:tracePt t="1925" x="942975" y="2057400"/>
          <p14:tracePt t="1942" x="985838" y="2246313"/>
          <p14:tracePt t="1959" x="1036638" y="2451100"/>
          <p14:tracePt t="1976" x="1096963" y="2622550"/>
          <p14:tracePt t="1992" x="1174750" y="2794000"/>
          <p14:tracePt t="2009" x="1268413" y="2922588"/>
          <p14:tracePt t="2025" x="1397000" y="3111500"/>
          <p14:tracePt t="2043" x="1482725" y="3206750"/>
          <p14:tracePt t="2059" x="1585913" y="3300413"/>
          <p14:tracePt t="2076" x="1689100" y="3378200"/>
          <p14:tracePt t="2093" x="1851025" y="3471863"/>
          <p14:tracePt t="2109" x="2014538" y="3549650"/>
          <p14:tracePt t="2126" x="2160588" y="3617913"/>
          <p14:tracePt t="2143" x="2339975" y="3651250"/>
          <p14:tracePt t="2160" x="2451100" y="3660775"/>
          <p14:tracePt t="2176" x="2546350" y="3660775"/>
          <p14:tracePt t="2194" x="2614613" y="3635375"/>
          <p14:tracePt t="2210" x="2751138" y="3549650"/>
          <p14:tracePt t="2227" x="2836863" y="3479800"/>
          <p14:tracePt t="2243" x="2940050" y="3378200"/>
          <p14:tracePt t="2260" x="3043238" y="3257550"/>
          <p14:tracePt t="2277" x="3146425" y="3103563"/>
          <p14:tracePt t="2294" x="3240088" y="2940050"/>
          <p14:tracePt t="2310" x="3325813" y="2700338"/>
          <p14:tracePt t="2327" x="3378200" y="2486025"/>
          <p14:tracePt t="2344" x="3411538" y="2236788"/>
          <p14:tracePt t="2361" x="3421063" y="2039938"/>
          <p14:tracePt t="2377" x="3368675" y="1671638"/>
          <p14:tracePt t="2395" x="3308350" y="1492250"/>
          <p14:tracePt t="2411" x="3222625" y="1320800"/>
          <p14:tracePt t="2428" x="3128963" y="1200150"/>
          <p14:tracePt t="2445" x="2982913" y="1063625"/>
          <p14:tracePt t="2461" x="2854325" y="968375"/>
          <p14:tracePt t="2479" x="2665413" y="857250"/>
          <p14:tracePt t="2495" x="2493963" y="771525"/>
          <p14:tracePt t="2512" x="2349500" y="720725"/>
          <p14:tracePt t="2528" x="2220913" y="677863"/>
          <p14:tracePt t="2545" x="2151063" y="650875"/>
          <p14:tracePt t="2562" x="2125663" y="635000"/>
          <p14:tracePt t="2818" x="2125663" y="642938"/>
          <p14:tracePt t="2822" x="2125663" y="650875"/>
          <p14:tracePt t="2831" x="2125663" y="668338"/>
          <p14:tracePt t="2847" x="2108200" y="711200"/>
          <p14:tracePt t="2864" x="2082800" y="746125"/>
          <p14:tracePt t="2880" x="1979613" y="814388"/>
          <p14:tracePt t="2898" x="1868488" y="874713"/>
          <p14:tracePt t="2914" x="1835150" y="892175"/>
          <p14:tracePt t="2931" x="1817688" y="908050"/>
          <p14:tracePt t="3075" x="1808163" y="908050"/>
          <p14:tracePt t="3081" x="1792288" y="925513"/>
          <p14:tracePt t="3100" x="1782763" y="942975"/>
          <p14:tracePt t="3117" x="1774825" y="993775"/>
          <p14:tracePt t="3133" x="1774825" y="1036638"/>
          <p14:tracePt t="3150" x="1774825" y="1046163"/>
          <p14:tracePt t="3166" x="1792288" y="1054100"/>
          <p14:tracePt t="3184" x="1800225" y="1054100"/>
          <p14:tracePt t="3315" x="1792288" y="1054100"/>
          <p14:tracePt t="3334" x="1782763" y="1063625"/>
          <p14:tracePt t="3335" x="1765300" y="1089025"/>
          <p14:tracePt t="3351" x="1739900" y="1139825"/>
          <p14:tracePt t="3367" x="1706563" y="1182688"/>
          <p14:tracePt t="3384" x="1689100" y="1208088"/>
          <p14:tracePt t="3402" x="1689100" y="1217613"/>
          <p14:tracePt t="3451" x="1679575" y="1217613"/>
          <p14:tracePt t="3468" x="1671638" y="1217613"/>
          <p14:tracePt t="3469" x="1636713" y="1192213"/>
          <p14:tracePt t="3485" x="1620838" y="1192213"/>
          <p14:tracePt t="3502" x="1603375" y="1192213"/>
          <p14:tracePt t="3518" x="1585913" y="1182688"/>
          <p14:tracePt t="3595" x="1577975" y="1182688"/>
          <p14:tracePt t="3724" x="1568450" y="1182688"/>
          <p14:tracePt t="3724" x="1568450" y="1192213"/>
          <p14:tracePt t="3736" x="1550988" y="1225550"/>
          <p14:tracePt t="3753" x="1543050" y="1277938"/>
          <p14:tracePt t="3769" x="1535113" y="1328738"/>
          <p14:tracePt t="3786" x="1517650" y="1389063"/>
          <p14:tracePt t="3803" x="1508125" y="1457325"/>
          <p14:tracePt t="3820" x="1508125" y="1465263"/>
          <p14:tracePt t="3883" x="1500188" y="1474788"/>
          <p14:tracePt t="4083" x="1508125" y="1474788"/>
          <p14:tracePt t="4331" x="1517650" y="1474788"/>
          <p14:tracePt t="4355" x="1525588" y="1474788"/>
          <p14:tracePt t="4387" x="1535113" y="1474788"/>
          <p14:tracePt t="4984" x="1535113" y="1465263"/>
          <p14:tracePt t="5025" x="1535113" y="1457325"/>
          <p14:tracePt t="5076" x="1535113" y="1449388"/>
          <p14:tracePt t="5084" x="1543050" y="1439863"/>
          <p14:tracePt t="5095" x="1543050" y="1431925"/>
          <p14:tracePt t="5111" x="1543050" y="1422400"/>
          <p14:tracePt t="5128" x="1550988" y="1414463"/>
          <p14:tracePt t="5144" x="1560513" y="1397000"/>
          <p14:tracePt t="5162" x="1568450" y="1379538"/>
          <p14:tracePt t="5178" x="1577975" y="1371600"/>
          <p14:tracePt t="5195" x="1585913" y="1354138"/>
          <p14:tracePt t="5211" x="1611313" y="1328738"/>
          <p14:tracePt t="5229" x="1628775" y="1303338"/>
          <p14:tracePt t="5245" x="1646238" y="1285875"/>
          <p14:tracePt t="5262" x="1654175" y="1268413"/>
          <p14:tracePt t="5278" x="1663700" y="1260475"/>
          <p14:tracePt t="5295" x="1671638" y="1250950"/>
          <p14:tracePt t="5312" x="1689100" y="1235075"/>
          <p14:tracePt t="5329" x="1714500" y="1217613"/>
          <p14:tracePt t="5345" x="1731963" y="1208088"/>
          <p14:tracePt t="5362" x="1757363" y="1192213"/>
          <p14:tracePt t="5379" x="1765300" y="1192213"/>
          <p14:tracePt t="5396" x="1774825" y="1182688"/>
          <p14:tracePt t="5436" x="1774825" y="1174750"/>
          <p14:tracePt t="5452" x="1782763" y="1174750"/>
          <p14:tracePt t="5468" x="1792288" y="1165225"/>
          <p14:tracePt t="5480" x="1800225" y="1165225"/>
          <p14:tracePt t="5496" x="1808163" y="1157288"/>
          <p14:tracePt t="5513" x="1817688" y="1157288"/>
          <p14:tracePt t="5530" x="1825625" y="1149350"/>
          <p14:tracePt t="5547" x="1835150" y="1149350"/>
          <p14:tracePt t="5563" x="1843088" y="1131888"/>
          <p14:tracePt t="5581" x="1860550" y="1131888"/>
          <p14:tracePt t="5597" x="1885950" y="1122363"/>
          <p14:tracePt t="5614" x="1946275" y="1122363"/>
          <p14:tracePt t="5630" x="2039938" y="1122363"/>
          <p14:tracePt t="5647" x="2125663" y="1122363"/>
          <p14:tracePt t="5664" x="2193925" y="1096963"/>
          <p14:tracePt t="5681" x="2263775" y="1054100"/>
          <p14:tracePt t="5697" x="2306638" y="1011238"/>
          <p14:tracePt t="5714" x="2392363" y="985838"/>
          <p14:tracePt t="5731" x="2486025" y="960438"/>
          <p14:tracePt t="5748" x="2649538" y="942975"/>
          <p14:tracePt t="5765" x="2760663" y="917575"/>
          <p14:tracePt t="5781" x="2820988" y="908050"/>
          <p14:tracePt t="5798" x="2863850" y="892175"/>
          <p14:tracePt t="5815" x="2879725" y="882650"/>
          <p14:tracePt t="5832" x="2906713" y="882650"/>
          <p14:tracePt t="5848" x="2957513" y="882650"/>
          <p14:tracePt t="5865" x="3035300" y="900113"/>
          <p14:tracePt t="5882" x="3146425" y="935038"/>
          <p14:tracePt t="5899" x="3206750" y="942975"/>
          <p14:tracePt t="5915" x="3222625" y="942975"/>
          <p14:tracePt t="5980" x="3232150" y="942975"/>
          <p14:tracePt t="5986" x="3240088" y="950913"/>
          <p14:tracePt t="5999" x="3257550" y="960438"/>
          <p14:tracePt t="6016" x="3282950" y="968375"/>
          <p14:tracePt t="6033" x="3300413" y="985838"/>
          <p14:tracePt t="6050" x="3317875" y="1020763"/>
          <p14:tracePt t="6066" x="3343275" y="1071563"/>
          <p14:tracePt t="6083" x="3368675" y="1114425"/>
          <p14:tracePt t="6099" x="3446463" y="1200150"/>
          <p14:tracePt t="6117" x="3549650" y="1268413"/>
          <p14:tracePt t="6133" x="3668713" y="1336675"/>
          <p14:tracePt t="6150" x="3832225" y="1422400"/>
          <p14:tracePt t="6166" x="3943350" y="1465263"/>
          <p14:tracePt t="6184" x="4003675" y="1492250"/>
          <p14:tracePt t="6200" x="4011613" y="1492250"/>
          <p14:tracePt t="6217" x="4021138" y="1482725"/>
          <p14:tracePt t="6233" x="4021138" y="1465263"/>
          <p14:tracePt t="6251" x="4021138" y="1431925"/>
          <p14:tracePt t="6267" x="4029075" y="1414463"/>
          <p14:tracePt t="6267" x="4037013" y="1397000"/>
          <p14:tracePt t="6284" x="4046538" y="1379538"/>
          <p14:tracePt t="6300" x="4064000" y="1371600"/>
          <p14:tracePt t="6318" x="4089400" y="1363663"/>
          <p14:tracePt t="6334" x="4122738" y="1336675"/>
          <p14:tracePt t="6351" x="4149725" y="1328738"/>
          <p14:tracePt t="6368" x="4165600" y="1311275"/>
          <p14:tracePt t="6384" x="4175125" y="1293813"/>
          <p14:tracePt t="6401" x="4183063" y="1277938"/>
          <p14:tracePt t="6418" x="4183063" y="1260475"/>
          <p14:tracePt t="6435" x="4183063" y="1243013"/>
          <p14:tracePt t="6451" x="4183063" y="1200150"/>
          <p14:tracePt t="6469" x="4157663" y="1165225"/>
          <p14:tracePt t="6485" x="4132263" y="1131888"/>
          <p14:tracePt t="6502" x="4071938" y="1089025"/>
          <p14:tracePt t="6518" x="3986213" y="1036638"/>
          <p14:tracePt t="6536" x="3865563" y="985838"/>
          <p14:tracePt t="6552" x="3754438" y="950913"/>
          <p14:tracePt t="6569" x="3660775" y="925513"/>
          <p14:tracePt t="6585" x="3608388" y="917575"/>
          <p14:tracePt t="6603" x="3582988" y="917575"/>
          <p14:tracePt t="6619" x="3565525" y="917575"/>
          <p14:tracePt t="6668" x="3557588" y="917575"/>
          <p14:tracePt t="6676" x="3540125" y="935038"/>
          <p14:tracePt t="6687" x="3497263" y="968375"/>
          <p14:tracePt t="6703" x="3429000" y="1011238"/>
          <p14:tracePt t="6720" x="3351213" y="1071563"/>
          <p14:tracePt t="6736" x="3275013" y="1106488"/>
          <p14:tracePt t="6753" x="3240088" y="1131888"/>
          <p14:tracePt t="6770" x="3232150" y="1139825"/>
          <p14:tracePt t="6868" x="3232150" y="1149350"/>
          <p14:tracePt t="6869" x="3232150" y="1157288"/>
          <p14:tracePt t="6888" x="3232150" y="1174750"/>
          <p14:tracePt t="6904" x="3232150" y="1182688"/>
          <p14:tracePt t="6921" x="3232150" y="1208088"/>
          <p14:tracePt t="6938" x="3232150" y="1217613"/>
          <p14:tracePt t="6954" x="3232150" y="1225550"/>
          <p14:tracePt t="6971" x="3240088" y="1225550"/>
          <p14:tracePt t="7508" x="3240088" y="1217613"/>
          <p14:tracePt t="7508" x="3232150" y="1217613"/>
          <p14:tracePt t="7524" x="3232150" y="1208088"/>
          <p14:tracePt t="7556" x="3222625" y="1200150"/>
          <p14:tracePt t="7574" x="3214688" y="1192213"/>
          <p14:tracePt t="7580" x="3206750" y="1165225"/>
          <p14:tracePt t="7608" x="3189288" y="1149350"/>
          <p14:tracePt t="7625" x="3171825" y="1139825"/>
          <p14:tracePt t="7641" x="3136900" y="1114425"/>
          <p14:tracePt t="7658" x="3094038" y="1096963"/>
          <p14:tracePt t="7675" x="3060700" y="1079500"/>
          <p14:tracePt t="7692" x="2965450" y="1046163"/>
          <p14:tracePt t="7709" x="2906713" y="1028700"/>
          <p14:tracePt t="7725" x="2854325" y="1011238"/>
          <p14:tracePt t="7742" x="2811463" y="1003300"/>
          <p14:tracePt t="7758" x="2778125" y="993775"/>
          <p14:tracePt t="7776" x="2735263" y="985838"/>
          <p14:tracePt t="7792" x="2692400" y="985838"/>
          <p14:tracePt t="7809" x="2649538" y="985838"/>
          <p14:tracePt t="7825" x="2563813" y="985838"/>
          <p14:tracePt t="7843" x="2478088" y="977900"/>
          <p14:tracePt t="7859" x="2392363" y="968375"/>
          <p14:tracePt t="7859" x="2357438" y="968375"/>
          <p14:tracePt t="7876" x="2306638" y="968375"/>
          <p14:tracePt t="7892" x="2279650" y="968375"/>
          <p14:tracePt t="7910" x="2263775" y="968375"/>
          <p14:tracePt t="7927" x="2236788" y="977900"/>
          <p14:tracePt t="7943" x="2193925" y="993775"/>
          <p14:tracePt t="7959" x="2151063" y="1020763"/>
          <p14:tracePt t="7976" x="2074863" y="1036638"/>
          <p14:tracePt t="7993" x="1997075" y="1054100"/>
          <p14:tracePt t="8010" x="1920875" y="1079500"/>
          <p14:tracePt t="8027" x="1851025" y="1096963"/>
          <p14:tracePt t="8043" x="1817688" y="1114425"/>
          <p14:tracePt t="8061" x="1808163" y="1131888"/>
          <p14:tracePt t="8077" x="1808163" y="1139825"/>
          <p14:tracePt t="8094" x="1800225" y="1157288"/>
          <p14:tracePt t="8110" x="1774825" y="1174750"/>
          <p14:tracePt t="8127" x="1757363" y="1200150"/>
          <p14:tracePt t="8144" x="1722438" y="1243013"/>
          <p14:tracePt t="8161" x="1697038" y="1277938"/>
          <p14:tracePt t="8177" x="1671638" y="1311275"/>
          <p14:tracePt t="8195" x="1646238" y="1363663"/>
          <p14:tracePt t="8211" x="1628775" y="1406525"/>
          <p14:tracePt t="8211" x="1620838" y="1439863"/>
          <p14:tracePt t="8228" x="1611313" y="1492250"/>
          <p14:tracePt t="8244" x="1603375" y="1525588"/>
          <p14:tracePt t="8261" x="1593850" y="1568450"/>
          <p14:tracePt t="8278" x="1593850" y="1593850"/>
          <p14:tracePt t="8295" x="1593850" y="1620838"/>
          <p14:tracePt t="8311" x="1593850" y="1636713"/>
          <p14:tracePt t="8328" x="1593850" y="1646238"/>
          <p14:tracePt t="8345" x="1593850" y="1679575"/>
          <p14:tracePt t="8362" x="1593850" y="1714500"/>
          <p14:tracePt t="8379" x="1611313" y="1782763"/>
          <p14:tracePt t="8395" x="1646238" y="1885950"/>
          <p14:tracePt t="8412" x="1671638" y="1989138"/>
          <p14:tracePt t="8429" x="1689100" y="2074863"/>
          <p14:tracePt t="8446" x="1722438" y="2168525"/>
          <p14:tracePt t="8462" x="1749425" y="2220913"/>
          <p14:tracePt t="8479" x="1765300" y="2289175"/>
          <p14:tracePt t="8496" x="1782763" y="2339975"/>
          <p14:tracePt t="8513" x="1817688" y="2382838"/>
          <p14:tracePt t="8529" x="1851025" y="2435225"/>
          <p14:tracePt t="8546" x="1885950" y="2468563"/>
          <p14:tracePt t="8563" x="1903413" y="2493963"/>
          <p14:tracePt t="8580" x="1928813" y="2511425"/>
          <p14:tracePt t="8596" x="1946275" y="2528888"/>
          <p14:tracePt t="8613" x="1971675" y="2554288"/>
          <p14:tracePt t="8630" x="1997075" y="2571750"/>
          <p14:tracePt t="8647" x="2022475" y="2589213"/>
          <p14:tracePt t="8663" x="2057400" y="2606675"/>
          <p14:tracePt t="8680" x="2100263" y="2622550"/>
          <p14:tracePt t="8697" x="2143125" y="2640013"/>
          <p14:tracePt t="8714" x="2193925" y="2657475"/>
          <p14:tracePt t="8731" x="2246313" y="2657475"/>
          <p14:tracePt t="8747" x="2279650" y="2674938"/>
          <p14:tracePt t="8747" x="2306638" y="2674938"/>
          <p14:tracePt t="8764" x="2332038" y="2682875"/>
          <p14:tracePt t="8781" x="2357438" y="2682875"/>
          <p14:tracePt t="8798" x="2365375" y="2692400"/>
          <p14:tracePt t="8814" x="2374900" y="2692400"/>
          <p14:tracePt t="8831" x="2382838" y="2692400"/>
          <p14:tracePt t="8848" x="2408238" y="2692400"/>
          <p14:tracePt t="8865" x="2451100" y="2682875"/>
          <p14:tracePt t="8881" x="2511425" y="2674938"/>
          <p14:tracePt t="8898" x="2589213" y="2657475"/>
          <p14:tracePt t="8915" x="2674938" y="2640013"/>
          <p14:tracePt t="8915" x="2700338" y="2622550"/>
          <p14:tracePt t="8932" x="2751138" y="2606675"/>
          <p14:tracePt t="8948" x="2768600" y="2597150"/>
          <p14:tracePt t="8965" x="2794000" y="2571750"/>
          <p14:tracePt t="8982" x="2828925" y="2546350"/>
          <p14:tracePt t="8999" x="2871788" y="2503488"/>
          <p14:tracePt t="9016" x="2922588" y="2451100"/>
          <p14:tracePt t="9032" x="2974975" y="2400300"/>
          <p14:tracePt t="9049" x="3043238" y="2322513"/>
          <p14:tracePt t="9066" x="3094038" y="2254250"/>
          <p14:tracePt t="9082" x="3128963" y="2178050"/>
          <p14:tracePt t="9099" x="3171825" y="2082800"/>
          <p14:tracePt t="9116" x="3197225" y="2022475"/>
          <p14:tracePt t="9133" x="3214688" y="1971675"/>
          <p14:tracePt t="9150" x="3232150" y="1920875"/>
          <p14:tracePt t="9166" x="3240088" y="1868488"/>
          <p14:tracePt t="9183" x="3240088" y="1825625"/>
          <p14:tracePt t="9200" x="3240088" y="1774825"/>
          <p14:tracePt t="9217" x="3240088" y="1722438"/>
          <p14:tracePt t="9233" x="3240088" y="1671638"/>
          <p14:tracePt t="9250" x="3240088" y="1628775"/>
          <p14:tracePt t="9267" x="3240088" y="1585913"/>
          <p14:tracePt t="9284" x="3240088" y="1508125"/>
          <p14:tracePt t="9300" x="3232150" y="1457325"/>
          <p14:tracePt t="9317" x="3197225" y="1379538"/>
          <p14:tracePt t="9334" x="3154363" y="1311275"/>
          <p14:tracePt t="9351" x="3103563" y="1250950"/>
          <p14:tracePt t="9368" x="3025775" y="1200150"/>
          <p14:tracePt t="9384" x="2957513" y="1149350"/>
          <p14:tracePt t="9401" x="2863850" y="1071563"/>
          <p14:tracePt t="9417" x="2811463" y="1028700"/>
          <p14:tracePt t="9434" x="2760663" y="985838"/>
          <p14:tracePt t="9451" x="2717800" y="950913"/>
          <p14:tracePt t="9451" x="2692400" y="935038"/>
          <p14:tracePt t="9468" x="2606675" y="900113"/>
          <p14:tracePt t="9484" x="2520950" y="882650"/>
          <p14:tracePt t="9502" x="2374900" y="865188"/>
          <p14:tracePt t="9518" x="2228850" y="865188"/>
          <p14:tracePt t="9535" x="2039938" y="865188"/>
          <p14:tracePt t="9551" x="1878013" y="865188"/>
          <p14:tracePt t="9569" x="1722438" y="865188"/>
          <p14:tracePt t="9585" x="1636713" y="882650"/>
          <p14:tracePt t="9602" x="1585913" y="892175"/>
          <p14:tracePt t="9618" x="1560513" y="900113"/>
          <p14:tracePt t="9636" x="1508125" y="925513"/>
          <p14:tracePt t="9652" x="1465263" y="942975"/>
          <p14:tracePt t="9669" x="1379538" y="977900"/>
          <p14:tracePt t="9686" x="1311275" y="1011238"/>
          <p14:tracePt t="9702" x="1260475" y="1054100"/>
          <p14:tracePt t="9719" x="1225550" y="1089025"/>
          <p14:tracePt t="9736" x="1200150" y="1114425"/>
          <p14:tracePt t="9753" x="1192213" y="1131888"/>
          <p14:tracePt t="9769" x="1192213" y="1139825"/>
          <p14:tracePt t="9786" x="1192213" y="1157288"/>
          <p14:tracePt t="9803" x="1182688" y="1174750"/>
          <p14:tracePt t="9821" x="1182688" y="1200150"/>
          <p14:tracePt t="9836" x="1182688" y="1217613"/>
          <p14:tracePt t="9853" x="1165225" y="1268413"/>
          <p14:tracePt t="9870" x="1157288" y="1320800"/>
          <p14:tracePt t="9887" x="1157288" y="1397000"/>
          <p14:tracePt t="9903" x="1139825" y="1457325"/>
          <p14:tracePt t="9921" x="1131888" y="1535113"/>
          <p14:tracePt t="9937" x="1131888" y="1577975"/>
          <p14:tracePt t="9955" x="1139825" y="1628775"/>
          <p14:tracePt t="9970" x="1157288" y="1663700"/>
          <p14:tracePt t="9987" x="1182688" y="1722438"/>
          <p14:tracePt t="10004" x="1200150" y="1765300"/>
          <p14:tracePt t="10021" x="1225550" y="1800225"/>
          <p14:tracePt t="10038" x="1250950" y="1843088"/>
          <p14:tracePt t="10054" x="1311275" y="1920875"/>
          <p14:tracePt t="10071" x="1363663" y="1989138"/>
          <p14:tracePt t="10088" x="1422400" y="2049463"/>
          <p14:tracePt t="10105" x="1474788" y="2117725"/>
          <p14:tracePt t="10121" x="1535113" y="2168525"/>
          <p14:tracePt t="10138" x="1593850" y="2220913"/>
          <p14:tracePt t="10155" x="1663700" y="2279650"/>
          <p14:tracePt t="10172" x="1749425" y="2365375"/>
          <p14:tracePt t="10188" x="1800225" y="2417763"/>
          <p14:tracePt t="10205" x="1851025" y="2451100"/>
          <p14:tracePt t="10222" x="1903413" y="2486025"/>
          <p14:tracePt t="10239" x="1954213" y="2503488"/>
          <p14:tracePt t="10255" x="2022475" y="2520950"/>
          <p14:tracePt t="10272" x="2108200" y="2528888"/>
          <p14:tracePt t="10289" x="2203450" y="2528888"/>
          <p14:tracePt t="10306" x="2297113" y="2528888"/>
          <p14:tracePt t="10322" x="2392363" y="2503488"/>
          <p14:tracePt t="10339" x="2503488" y="2468563"/>
          <p14:tracePt t="10356" x="2546350" y="2443163"/>
          <p14:tracePt t="10373" x="2579688" y="2408238"/>
          <p14:tracePt t="10390" x="2614613" y="2382838"/>
          <p14:tracePt t="10406" x="2674938" y="2349500"/>
          <p14:tracePt t="10423" x="2735263" y="2306638"/>
          <p14:tracePt t="10440" x="2820988" y="2228850"/>
          <p14:tracePt t="10457" x="2879725" y="2160588"/>
          <p14:tracePt t="10473" x="2922588" y="2100263"/>
          <p14:tracePt t="10490" x="2949575" y="2049463"/>
          <p14:tracePt t="10507" x="2974975" y="1989138"/>
          <p14:tracePt t="10524" x="2982913" y="1911350"/>
          <p14:tracePt t="10541" x="3000375" y="1835150"/>
          <p14:tracePt t="10557" x="3000375" y="1782763"/>
          <p14:tracePt t="10574" x="3000375" y="1731963"/>
          <p14:tracePt t="10591" x="3000375" y="1636713"/>
          <p14:tracePt t="10624" x="2992438" y="1585913"/>
          <p14:tracePt t="10641" x="2992438" y="1535113"/>
          <p14:tracePt t="10658" x="2974975" y="1457325"/>
          <p14:tracePt t="10675" x="2949575" y="1397000"/>
          <p14:tracePt t="10691" x="2922588" y="1328738"/>
          <p14:tracePt t="10708" x="2879725" y="1285875"/>
          <p14:tracePt t="10724" x="2846388" y="1250950"/>
          <p14:tracePt t="10741" x="2803525" y="1217613"/>
          <p14:tracePt t="10758" x="2778125" y="1200150"/>
          <p14:tracePt t="10775" x="2751138" y="1165225"/>
          <p14:tracePt t="10791" x="2725738" y="1122363"/>
          <p14:tracePt t="10809" x="2682875" y="1089025"/>
          <p14:tracePt t="10825" x="2632075" y="1054100"/>
          <p14:tracePt t="10842" x="2563813" y="1028700"/>
          <p14:tracePt t="10858" x="2486025" y="1011238"/>
          <p14:tracePt t="10858" x="2417763" y="1003300"/>
          <p14:tracePt t="10876" x="2332038" y="993775"/>
          <p14:tracePt t="10892" x="2246313" y="985838"/>
          <p14:tracePt t="10909" x="2168525" y="977900"/>
          <p14:tracePt t="10926" x="2135188" y="977900"/>
          <p14:tracePt t="10943" x="2125663" y="977900"/>
          <p14:tracePt t="10959" x="2117725" y="977900"/>
          <p14:tracePt t="10976" x="2108200" y="977900"/>
          <p14:tracePt t="10993" x="2074863" y="977900"/>
          <p14:tracePt t="11009" x="2022475" y="977900"/>
          <p14:tracePt t="11026" x="1963738" y="977900"/>
          <p14:tracePt t="11043" x="1903413" y="985838"/>
          <p14:tracePt t="11060" x="1800225" y="1003300"/>
          <p14:tracePt t="11076" x="1749425" y="1020763"/>
          <p14:tracePt t="11094" x="1706563" y="1036638"/>
          <p14:tracePt t="11110" x="1663700" y="1063625"/>
          <p14:tracePt t="11127" x="1628775" y="1096963"/>
          <p14:tracePt t="11143" x="1603375" y="1131888"/>
          <p14:tracePt t="11161" x="1577975" y="1174750"/>
          <p14:tracePt t="11177" x="1543050" y="1225550"/>
          <p14:tracePt t="11194" x="1517650" y="1285875"/>
          <p14:tracePt t="11210" x="1492250" y="1328738"/>
          <p14:tracePt t="11227" x="1482725" y="1397000"/>
          <p14:tracePt t="11244" x="1482725" y="1431925"/>
          <p14:tracePt t="11261" x="1482725" y="1474788"/>
          <p14:tracePt t="11277" x="1482725" y="1500188"/>
          <p14:tracePt t="11294" x="1482725" y="1543050"/>
          <p14:tracePt t="11311" x="1482725" y="1585913"/>
          <p14:tracePt t="11328" x="1482725" y="1628775"/>
          <p14:tracePt t="11345" x="1492250" y="1689100"/>
          <p14:tracePt t="11361" x="1508125" y="1739900"/>
          <p14:tracePt t="11378" x="1525588" y="1808163"/>
          <p14:tracePt t="11395" x="1560513" y="1885950"/>
          <p14:tracePt t="11395" x="1585913" y="1928813"/>
          <p14:tracePt t="11412" x="1593850" y="1971675"/>
          <p14:tracePt t="11428" x="1636713" y="2032000"/>
          <p14:tracePt t="11446" x="1663700" y="2074863"/>
          <p14:tracePt t="11462" x="1697038" y="2108200"/>
          <p14:tracePt t="11479" x="1739900" y="2168525"/>
          <p14:tracePt t="11495" x="1792288" y="2236788"/>
          <p14:tracePt t="11512" x="1851025" y="2279650"/>
          <p14:tracePt t="11529" x="1911350" y="2322513"/>
          <p14:tracePt t="11546" x="1954213" y="2339975"/>
          <p14:tracePt t="11562" x="1971675" y="2357438"/>
          <p14:tracePt t="11579" x="1989138" y="2365375"/>
          <p14:tracePt t="11596" x="1997075" y="2374900"/>
          <p14:tracePt t="11613" x="2014538" y="2374900"/>
          <p14:tracePt t="11629" x="2022475" y="2382838"/>
          <p14:tracePt t="11646" x="2065338" y="2392363"/>
          <p14:tracePt t="11663" x="2100263" y="2400300"/>
          <p14:tracePt t="11680" x="2151063" y="2417763"/>
          <p14:tracePt t="11697" x="2178050" y="2425700"/>
          <p14:tracePt t="11713" x="2203450" y="2443163"/>
          <p14:tracePt t="11730" x="2228850" y="2443163"/>
          <p14:tracePt t="11747" x="2246313" y="2451100"/>
          <p14:tracePt t="11747" x="2254250" y="2451100"/>
          <p14:tracePt t="11764" x="2263775" y="2460625"/>
          <p14:tracePt t="11780" x="2306638" y="2468563"/>
          <p14:tracePt t="11797" x="2339975" y="2486025"/>
          <p14:tracePt t="11814" x="2374900" y="2493963"/>
          <p14:tracePt t="11831" x="2408238" y="2493963"/>
          <p14:tracePt t="11847" x="2443163" y="2493963"/>
          <p14:tracePt t="11865" x="2478088" y="2493963"/>
          <p14:tracePt t="11881" x="2493963" y="2493963"/>
          <p14:tracePt t="11898" x="2520950" y="2486025"/>
          <p14:tracePt t="11914" x="2546350" y="2486025"/>
          <p14:tracePt t="11931" x="2597150" y="2468563"/>
          <p14:tracePt t="11948" x="2622550" y="2451100"/>
          <p14:tracePt t="11965" x="2640013" y="2425700"/>
          <p14:tracePt t="11981" x="2665413" y="2408238"/>
          <p14:tracePt t="11998" x="2682875" y="2392363"/>
          <p14:tracePt t="12014" x="2708275" y="2365375"/>
          <p14:tracePt t="12030" x="2743200" y="2339975"/>
          <p14:tracePt t="12049" x="2778125" y="2306638"/>
          <p14:tracePt t="12065" x="2803525" y="2271713"/>
          <p14:tracePt t="12081" x="2820988" y="2220913"/>
          <p14:tracePt t="12097" x="2836863" y="2185988"/>
          <p14:tracePt t="12097" x="2846388" y="2168525"/>
          <p14:tracePt t="12116" x="2854325" y="2125663"/>
          <p14:tracePt t="12132" x="2871788" y="2092325"/>
          <p14:tracePt t="12149" x="2879725" y="2065338"/>
          <p14:tracePt t="12165" x="2906713" y="2022475"/>
          <p14:tracePt t="12183" x="2906713" y="1997075"/>
          <p14:tracePt t="12199" x="2914650" y="1954213"/>
          <p14:tracePt t="12216" x="2922588" y="1920875"/>
          <p14:tracePt t="12232" x="2922588" y="1878013"/>
          <p14:tracePt t="12250" x="2922588" y="1835150"/>
          <p14:tracePt t="12266" x="2922588" y="1792288"/>
          <p14:tracePt t="12283" x="2932113" y="1714500"/>
          <p14:tracePt t="12299" x="2932113" y="1663700"/>
          <p14:tracePt t="12316" x="2914650" y="1603375"/>
          <p14:tracePt t="12332" x="2889250" y="1550988"/>
          <p14:tracePt t="12349" x="2854325" y="1508125"/>
          <p14:tracePt t="12366" x="2811463" y="1482725"/>
          <p14:tracePt t="12382" x="2778125" y="1449388"/>
          <p14:tracePt t="12399" x="2751138" y="1422400"/>
          <p14:tracePt t="12416" x="2725738" y="1406525"/>
          <p14:tracePt t="12433" x="2717800" y="1389063"/>
          <p14:tracePt t="12449" x="2708275" y="1379538"/>
          <p14:tracePt t="12483" x="2700338" y="1379538"/>
          <p14:tracePt t="12484" x="2692400" y="1371600"/>
          <p14:tracePt t="12500" x="2682875" y="1363663"/>
          <p14:tracePt t="12546" x="2682875" y="1354138"/>
          <p14:tracePt t="12571" x="2682875" y="1346200"/>
          <p14:tracePt t="12573" x="2682875" y="1336675"/>
          <p14:tracePt t="12587" x="2682875" y="1328738"/>
          <p14:tracePt t="12600" x="2674938" y="1320800"/>
          <p14:tracePt t="12617" x="2674938" y="1285875"/>
          <p14:tracePt t="12634" x="2665413" y="1250950"/>
          <p14:tracePt t="12634" x="2657475" y="1235075"/>
          <p14:tracePt t="12651" x="2649538" y="1182688"/>
          <p14:tracePt t="12667" x="2640013" y="1122363"/>
          <p14:tracePt t="12684" x="2632075" y="1036638"/>
          <p14:tracePt t="12701" x="2632075" y="942975"/>
          <p14:tracePt t="12718" x="2649538" y="831850"/>
          <p14:tracePt t="12734" x="2682875" y="746125"/>
          <p14:tracePt t="12751" x="2717800" y="660400"/>
          <p14:tracePt t="12768" x="2743200" y="600075"/>
          <p14:tracePt t="12785" x="2743200" y="557213"/>
          <p14:tracePt t="12801" x="2743200" y="539750"/>
          <p14:tracePt t="12899" x="2735263" y="539750"/>
          <p14:tracePt t="12931" x="2725738" y="539750"/>
          <p14:tracePt t="12938" x="2700338" y="539750"/>
          <p14:tracePt t="12952" x="2657475" y="539750"/>
          <p14:tracePt t="12969" x="2640013" y="539750"/>
          <p14:tracePt t="12986" x="2622550" y="539750"/>
          <p14:tracePt t="12986" x="2614613" y="539750"/>
          <p14:tracePt t="13067" x="2606675" y="539750"/>
          <p14:tracePt t="13068" x="2606675" y="549275"/>
          <p14:tracePt t="13087" x="2589213" y="549275"/>
          <p14:tracePt t="13104" x="2579688" y="549275"/>
          <p14:tracePt t="13120" x="2571750" y="557213"/>
          <p14:tracePt t="13137" x="2563813" y="557213"/>
          <p14:tracePt t="13283" x="2571750" y="557213"/>
          <p14:tracePt t="13289" x="2579688" y="557213"/>
          <p14:tracePt t="13304" x="2597150" y="557213"/>
          <p14:tracePt t="13322" x="2640013" y="574675"/>
          <p14:tracePt t="13338" x="2743200" y="592138"/>
          <p14:tracePt t="13356" x="2811463" y="608013"/>
          <p14:tracePt t="13371" x="2897188" y="617538"/>
          <p14:tracePt t="13389" x="2957513" y="635000"/>
          <p14:tracePt t="13405" x="3025775" y="642938"/>
          <p14:tracePt t="13422" x="3060700" y="668338"/>
          <p14:tracePt t="13438" x="3136900" y="693738"/>
          <p14:tracePt t="13456" x="3214688" y="728663"/>
          <p14:tracePt t="13472" x="3308350" y="763588"/>
          <p14:tracePt t="13489" x="3360738" y="771525"/>
          <p14:tracePt t="13505" x="3403600" y="771525"/>
          <p14:tracePt t="13505" x="3421063" y="771525"/>
          <p14:tracePt t="13523" x="3436938" y="771525"/>
          <p14:tracePt t="13675" x="3446463" y="771525"/>
          <p14:tracePt t="13715" x="3454400" y="771525"/>
          <p14:tracePt t="13740" x="3463925" y="771525"/>
          <p14:tracePt t="13741" x="3497263" y="771525"/>
          <p14:tracePt t="13757" x="3549650" y="771525"/>
          <p14:tracePt t="13774" x="3617913" y="771525"/>
          <p14:tracePt t="13790" x="3729038" y="771525"/>
          <p14:tracePt t="13807" x="3840163" y="771525"/>
          <p14:tracePt t="13824" x="3960813" y="771525"/>
          <p14:tracePt t="13841" x="4046538" y="763588"/>
          <p14:tracePt t="13857" x="4106863" y="746125"/>
          <p14:tracePt t="13874" x="4132263" y="736600"/>
          <p14:tracePt t="13891" x="4140200" y="736600"/>
          <p14:tracePt t="13971" x="4149725" y="736600"/>
          <p14:tracePt t="13991" x="4149725" y="728663"/>
          <p14:tracePt t="14099" x="4149725" y="720725"/>
          <p14:tracePt t="14107" x="4140200" y="720725"/>
          <p14:tracePt t="14126" x="4106863" y="711200"/>
          <p14:tracePt t="14143" x="4054475" y="711200"/>
          <p14:tracePt t="14160" x="3978275" y="693738"/>
          <p14:tracePt t="14176" x="3849688" y="677863"/>
          <p14:tracePt t="14193" x="3736975" y="650875"/>
          <p14:tracePt t="14209" x="3635375" y="642938"/>
          <p14:tracePt t="14209" x="3582988" y="642938"/>
          <p14:tracePt t="14227" x="3557588" y="642938"/>
          <p14:tracePt t="14242" x="3522663" y="642938"/>
          <p14:tracePt t="14323" x="3514725" y="642938"/>
          <p14:tracePt t="14339" x="3497263" y="642938"/>
          <p14:tracePt t="14344" x="3463925" y="642938"/>
          <p14:tracePt t="14360" x="3429000" y="650875"/>
          <p14:tracePt t="14377" x="3411538" y="660400"/>
          <p14:tracePt t="14393" x="3403600" y="660400"/>
          <p14:tracePt t="14443" x="3411538" y="660400"/>
          <p14:tracePt t="14450" x="3446463" y="660400"/>
          <p14:tracePt t="14467" x="3471863" y="650875"/>
          <p14:tracePt t="14477" x="3479800" y="650875"/>
          <p14:tracePt t="14494" x="3479800" y="642938"/>
          <p14:tracePt t="14511" x="3489325" y="642938"/>
          <p14:tracePt t="14875" x="3497263" y="642938"/>
          <p14:tracePt t="14900" x="3506788" y="650875"/>
          <p14:tracePt t="14900" x="3514725" y="660400"/>
          <p14:tracePt t="14913" x="3549650" y="677863"/>
          <p14:tracePt t="14930" x="3582988" y="711200"/>
          <p14:tracePt t="14946" x="3660775" y="763588"/>
          <p14:tracePt t="14963" x="3736975" y="806450"/>
          <p14:tracePt t="14980" x="3832225" y="865188"/>
          <p14:tracePt t="14997" x="3900488" y="917575"/>
          <p14:tracePt t="15014" x="3951288" y="960438"/>
          <p14:tracePt t="15030" x="3986213" y="977900"/>
          <p14:tracePt t="15047" x="3986213" y="985838"/>
          <p14:tracePt t="15104" x="3978275" y="985838"/>
          <p14:tracePt t="15115" x="3978275" y="977900"/>
          <p14:tracePt t="15115" x="3943350" y="950913"/>
          <p14:tracePt t="15131" x="3849688" y="882650"/>
          <p14:tracePt t="15148" x="3721100" y="796925"/>
          <p14:tracePt t="15164" x="3522663" y="693738"/>
          <p14:tracePt t="15181" x="3282950" y="565150"/>
          <p14:tracePt t="15198" x="3094038" y="479425"/>
          <p14:tracePt t="15215" x="2949575" y="411163"/>
          <p14:tracePt t="15231" x="2836863" y="368300"/>
          <p14:tracePt t="15248" x="2743200" y="360363"/>
          <p14:tracePt t="15265" x="2657475" y="350838"/>
          <p14:tracePt t="15282" x="2536825" y="350838"/>
          <p14:tracePt t="15282" x="2478088" y="350838"/>
          <p14:tracePt t="15299" x="2365375" y="368300"/>
          <p14:tracePt t="15315" x="2220913" y="393700"/>
          <p14:tracePt t="15332" x="2135188" y="411163"/>
          <p14:tracePt t="15348" x="2057400" y="428625"/>
          <p14:tracePt t="15366" x="2014538" y="446088"/>
          <p14:tracePt t="15382" x="1971675" y="463550"/>
          <p14:tracePt t="15399" x="1928813" y="488950"/>
          <p14:tracePt t="15416" x="1843088" y="531813"/>
          <p14:tracePt t="15433" x="1765300" y="574675"/>
          <p14:tracePt t="15449" x="1679575" y="635000"/>
          <p14:tracePt t="15466" x="1603375" y="720725"/>
          <p14:tracePt t="15482" x="1517650" y="865188"/>
          <p14:tracePt t="15500" x="1492250" y="942975"/>
          <p14:tracePt t="15516" x="1465263" y="1028700"/>
          <p14:tracePt t="15533" x="1439863" y="1139825"/>
          <p14:tracePt t="15549" x="1406525" y="1243013"/>
          <p14:tracePt t="15567" x="1379538" y="1354138"/>
          <p14:tracePt t="15583" x="1371600" y="1449388"/>
          <p14:tracePt t="15600" x="1363663" y="1568450"/>
          <p14:tracePt t="15617" x="1363663" y="1663700"/>
          <p14:tracePt t="15634" x="1363663" y="1800225"/>
          <p14:tracePt t="15650" x="1363663" y="1989138"/>
          <p14:tracePt t="15667" x="1371600" y="2108200"/>
          <p14:tracePt t="15684" x="1397000" y="2185988"/>
          <p14:tracePt t="15700" x="1431925" y="2279650"/>
          <p14:tracePt t="15718" x="1482725" y="2365375"/>
          <p14:tracePt t="15734" x="1535113" y="2451100"/>
          <p14:tracePt t="15751" x="1611313" y="2563813"/>
          <p14:tracePt t="15767" x="1671638" y="2657475"/>
          <p14:tracePt t="15785" x="1749425" y="2751138"/>
          <p14:tracePt t="15801" x="1808163" y="2811463"/>
          <p14:tracePt t="15818" x="1885950" y="2854325"/>
          <p14:tracePt t="15834" x="1979613" y="2914650"/>
          <p14:tracePt t="15852" x="2039938" y="2940050"/>
          <p14:tracePt t="15868" x="2117725" y="2974975"/>
          <p14:tracePt t="15885" x="2211388" y="2992438"/>
          <p14:tracePt t="15901" x="2271713" y="3008313"/>
          <p14:tracePt t="15919" x="2339975" y="3017838"/>
          <p14:tracePt t="15935" x="2392363" y="3025775"/>
          <p14:tracePt t="15952" x="2478088" y="3043238"/>
          <p14:tracePt t="15969" x="2571750" y="3051175"/>
          <p14:tracePt t="15985" x="2700338" y="3060700"/>
          <p14:tracePt t="15985" x="2760663" y="3068638"/>
          <p14:tracePt t="16003" x="2906713" y="3068638"/>
          <p14:tracePt t="16019" x="3025775" y="3017838"/>
          <p14:tracePt t="16037" x="3146425" y="2949575"/>
          <p14:tracePt t="16052" x="3222625" y="2871788"/>
          <p14:tracePt t="16069" x="3292475" y="2768600"/>
          <p14:tracePt t="16086" x="3335338" y="2657475"/>
          <p14:tracePt t="16103" x="3368675" y="2528888"/>
          <p14:tracePt t="16119" x="3394075" y="2408238"/>
          <p14:tracePt t="16137" x="3429000" y="2263775"/>
          <p14:tracePt t="16153" x="3454400" y="2100263"/>
          <p14:tracePt t="16153" x="3463925" y="2014538"/>
          <p14:tracePt t="16171" x="3463925" y="1928813"/>
          <p14:tracePt t="16187" x="3471863" y="1689100"/>
          <p14:tracePt t="16203" x="3479800" y="1500188"/>
          <p14:tracePt t="16220" x="3479800" y="1336675"/>
          <p14:tracePt t="16237" x="3454400" y="1122363"/>
          <p14:tracePt t="16253" x="3403600" y="950913"/>
          <p14:tracePt t="16270" x="3282950" y="771525"/>
          <p14:tracePt t="16287" x="3146425" y="642938"/>
          <p14:tracePt t="16304" x="2949575" y="522288"/>
          <p14:tracePt t="16321" x="2751138" y="446088"/>
          <p14:tracePt t="16337" x="2571750" y="393700"/>
          <p14:tracePt t="16337" x="2468563" y="360363"/>
          <p14:tracePt t="16355" x="2332038" y="325438"/>
          <p14:tracePt t="16371" x="2228850" y="300038"/>
          <p14:tracePt t="16388" x="2178050" y="292100"/>
          <p14:tracePt t="16404" x="2117725" y="292100"/>
          <p14:tracePt t="16421" x="2032000" y="292100"/>
          <p14:tracePt t="16438" x="1954213" y="300038"/>
          <p14:tracePt t="16455" x="1893888" y="317500"/>
          <p14:tracePt t="16471" x="1860550" y="325438"/>
          <p14:tracePt t="16488" x="1851025" y="325438"/>
          <p14:tracePt t="16619" x="1851025" y="334963"/>
          <p14:tracePt t="16629" x="1843088" y="342900"/>
          <p14:tracePt t="16656" x="1843088" y="350838"/>
          <p14:tracePt t="16673" x="1835150" y="350838"/>
          <p14:tracePt t="16689" x="1825625" y="350838"/>
          <p14:tracePt t="16706" x="1825625" y="360363"/>
          <p14:tracePt t="16722" x="1817688" y="360363"/>
          <p14:tracePt t="16739" x="1808163" y="368300"/>
          <p14:tracePt t="16756" x="1800225" y="377825"/>
          <p14:tracePt t="16773" x="1774825" y="393700"/>
          <p14:tracePt t="16789" x="1757363" y="403225"/>
          <p14:tracePt t="16807" x="1722438" y="411163"/>
          <p14:tracePt t="16823" x="1706563" y="428625"/>
          <p14:tracePt t="16840" x="1679575" y="436563"/>
          <p14:tracePt t="16857" x="1654175" y="454025"/>
          <p14:tracePt t="16874" x="1628775" y="479425"/>
          <p14:tracePt t="16890" x="1568450" y="531813"/>
          <p14:tracePt t="16907" x="1535113" y="565150"/>
          <p14:tracePt t="16924" x="1500188" y="608013"/>
          <p14:tracePt t="16940" x="1457325" y="650875"/>
          <p14:tracePt t="16957" x="1431925" y="685800"/>
          <p14:tracePt t="16974" x="1414463" y="711200"/>
          <p14:tracePt t="16991" x="1397000" y="746125"/>
          <p14:tracePt t="17007" x="1397000" y="771525"/>
          <p14:tracePt t="17024" x="1379538" y="806450"/>
          <p14:tracePt t="17041" x="1371600" y="839788"/>
          <p14:tracePt t="17058" x="1354138" y="874713"/>
          <p14:tracePt t="17074" x="1336675" y="950913"/>
          <p14:tracePt t="17092" x="1320800" y="993775"/>
          <p14:tracePt t="17108" x="1311275" y="1054100"/>
          <p14:tracePt t="17125" x="1311275" y="1139825"/>
          <p14:tracePt t="17141" x="1303338" y="1225550"/>
          <p14:tracePt t="17159" x="1303338" y="1320800"/>
          <p14:tracePt t="17175" x="1303338" y="1406525"/>
          <p14:tracePt t="17192" x="1303338" y="1482725"/>
          <p14:tracePt t="17208" x="1328738" y="1568450"/>
          <p14:tracePt t="17226" x="1354138" y="1646238"/>
          <p14:tracePt t="17242" x="1406525" y="1749425"/>
          <p14:tracePt t="17259" x="1449388" y="1808163"/>
          <p14:tracePt t="17275" x="1482725" y="1893888"/>
          <p14:tracePt t="17292" x="1525588" y="1979613"/>
          <p14:tracePt t="17309" x="1568450" y="2057400"/>
          <p14:tracePt t="17326" x="1620838" y="2143125"/>
          <p14:tracePt t="17343" x="1663700" y="2220913"/>
          <p14:tracePt t="17359" x="1706563" y="2271713"/>
          <p14:tracePt t="17376" x="1774825" y="2349500"/>
          <p14:tracePt t="17393" x="1825625" y="2400300"/>
          <p14:tracePt t="17410" x="1911350" y="2468563"/>
          <p14:tracePt t="17426" x="2022475" y="2554288"/>
          <p14:tracePt t="17444" x="2092325" y="2614613"/>
          <p14:tracePt t="17460" x="2135188" y="2640013"/>
          <p14:tracePt t="17477" x="2168525" y="2657475"/>
          <p14:tracePt t="17493" x="2185988" y="2665413"/>
          <p14:tracePt t="17510" x="2203450" y="2674938"/>
          <p14:tracePt t="17527" x="2220913" y="2674938"/>
          <p14:tracePt t="17544" x="2263775" y="2674938"/>
          <p14:tracePt t="17560" x="2314575" y="2674938"/>
          <p14:tracePt t="17577" x="2349500" y="2674938"/>
          <p14:tracePt t="17594" x="2382838" y="2674938"/>
          <p14:tracePt t="17611" x="2392363" y="2674938"/>
          <p14:tracePt t="17683" x="2400300" y="2674938"/>
          <p14:tracePt t="17747" x="2408238" y="2674938"/>
          <p14:tracePt t="18107" x="2408238" y="2665413"/>
          <p14:tracePt t="18115" x="2408238" y="2657475"/>
          <p14:tracePt t="18483" x="2408238" y="2649538"/>
          <p14:tracePt t="18507" x="2408238" y="2640013"/>
          <p14:tracePt t="18515" x="2408238" y="2622550"/>
          <p14:tracePt t="18533" x="2417763" y="2614613"/>
          <p14:tracePt t="18549" x="2417763" y="2606675"/>
          <p14:tracePt t="18596" x="2417763" y="2597150"/>
          <p14:tracePt t="18636" x="2425700" y="2597150"/>
          <p14:tracePt t="18637" x="2425700" y="2589213"/>
          <p14:tracePt t="18675" x="2425700" y="2579688"/>
          <p14:tracePt t="18684" x="2425700" y="2571750"/>
          <p14:tracePt t="18685" x="2435225" y="2571750"/>
          <p14:tracePt t="18701" x="2435225" y="2563813"/>
          <p14:tracePt t="18996" x="2425700" y="2563813"/>
          <p14:tracePt t="19252" x="2417763" y="2563813"/>
          <p14:tracePt t="19756" x="2425700" y="2563813"/>
          <p14:tracePt t="19763" x="2451100" y="2563813"/>
          <p14:tracePt t="19774" x="2528888" y="2563813"/>
          <p14:tracePt t="19790" x="2649538" y="2571750"/>
          <p14:tracePt t="19808" x="2794000" y="2579688"/>
          <p14:tracePt t="19824" x="2922588" y="2579688"/>
          <p14:tracePt t="19841" x="3094038" y="2589213"/>
          <p14:tracePt t="19857" x="3265488" y="2606675"/>
          <p14:tracePt t="19874" x="3454400" y="2632075"/>
          <p14:tracePt t="19890" x="3703638" y="2692400"/>
          <p14:tracePt t="19908" x="3849688" y="2725738"/>
          <p14:tracePt t="19924" x="3917950" y="2751138"/>
          <p14:tracePt t="19941" x="3978275" y="2760663"/>
          <p14:tracePt t="19958" x="4003675" y="2768600"/>
          <p14:tracePt t="19974" x="4029075" y="2786063"/>
          <p14:tracePt t="19991" x="4064000" y="2803525"/>
          <p14:tracePt t="20008" x="4097338" y="2820988"/>
          <p14:tracePt t="20025" x="4132263" y="2836863"/>
          <p14:tracePt t="20041" x="4157663" y="2846388"/>
          <p14:tracePt t="20107" x="4157663" y="2854325"/>
          <p14:tracePt t="21860" x="4165600" y="2854325"/>
          <p14:tracePt t="21868" x="4235450" y="2863850"/>
          <p14:tracePt t="21886" x="4379913" y="2897188"/>
          <p14:tracePt t="21903" x="4560888" y="2940050"/>
          <p14:tracePt t="21920" x="4783138" y="2957513"/>
          <p14:tracePt t="21937" x="4946650" y="2957513"/>
          <p14:tracePt t="21953" x="5083175" y="2940050"/>
          <p14:tracePt t="21970" x="5143500" y="2914650"/>
          <p14:tracePt t="21987" x="5203825" y="2906713"/>
          <p14:tracePt t="22004" x="5229225" y="2897188"/>
          <p14:tracePt t="22004" x="5254625" y="2889250"/>
          <p14:tracePt t="22020" x="5297488" y="2889250"/>
          <p14:tracePt t="22037" x="5357813" y="2897188"/>
          <p14:tracePt t="22053" x="5435600" y="2914650"/>
          <p14:tracePt t="22071" x="5486400" y="2932113"/>
          <p14:tracePt t="22087" x="5503863" y="2932113"/>
          <p14:tracePt t="22124" x="5503863" y="2940050"/>
          <p14:tracePt t="22380" x="5511800" y="2940050"/>
          <p14:tracePt t="22388" x="5511800" y="2949575"/>
          <p14:tracePt t="22389" x="5529263" y="3000375"/>
          <p14:tracePt t="22406" x="5537200" y="3035300"/>
          <p14:tracePt t="22423" x="5546725" y="3078163"/>
          <p14:tracePt t="22439" x="5546725" y="3103563"/>
          <p14:tracePt t="22456" x="5546725" y="3136900"/>
          <p14:tracePt t="22472" x="5529263" y="3171825"/>
          <p14:tracePt t="22490" x="5486400" y="3214688"/>
          <p14:tracePt t="22506" x="5426075" y="3265488"/>
          <p14:tracePt t="22523" x="5307013" y="3335338"/>
          <p14:tracePt t="22539" x="5160963" y="3386138"/>
          <p14:tracePt t="22539" x="5075238" y="3429000"/>
          <p14:tracePt t="22557" x="4903788" y="3479800"/>
          <p14:tracePt t="22574" x="4749800" y="3522663"/>
          <p14:tracePt t="22590" x="4568825" y="3549650"/>
          <p14:tracePt t="22607" x="4397375" y="3549650"/>
          <p14:tracePt t="22623" x="4165600" y="3522663"/>
          <p14:tracePt t="22640" x="3935413" y="3436938"/>
          <p14:tracePt t="22657" x="3625850" y="3240088"/>
          <p14:tracePt t="22674" x="3179763" y="2906713"/>
          <p14:tracePt t="22690" x="2940050" y="2614613"/>
          <p14:tracePt t="22707" x="2725738" y="2322513"/>
          <p14:tracePt t="22723" x="2622550" y="2039938"/>
          <p14:tracePt t="22741" x="2622550" y="1860550"/>
          <p14:tracePt t="22757" x="2657475" y="1714500"/>
          <p14:tracePt t="22774" x="2778125" y="1550988"/>
          <p14:tracePt t="22791" x="2932113" y="1422400"/>
          <p14:tracePt t="22808" x="3214688" y="1235075"/>
          <p14:tracePt t="22824" x="3463925" y="1149350"/>
          <p14:tracePt t="22841" x="3822700" y="1054100"/>
          <p14:tracePt t="22858" x="4054475" y="1028700"/>
          <p14:tracePt t="22875" x="4364038" y="1028700"/>
          <p14:tracePt t="22891" x="4818063" y="1157288"/>
          <p14:tracePt t="22908" x="5280025" y="1397000"/>
          <p14:tracePt t="22925" x="5614988" y="1636713"/>
          <p14:tracePt t="22941" x="5907088" y="1893888"/>
          <p14:tracePt t="22959" x="6035675" y="2092325"/>
          <p14:tracePt t="22975" x="6103938" y="2271713"/>
          <p14:tracePt t="22992" x="6111875" y="2443163"/>
          <p14:tracePt t="23008" x="6094413" y="2614613"/>
          <p14:tracePt t="23026" x="6026150" y="2803525"/>
          <p14:tracePt t="23042" x="5932488" y="2949575"/>
          <p14:tracePt t="23059" x="5786438" y="3086100"/>
          <p14:tracePt t="23075" x="5529263" y="3275013"/>
          <p14:tracePt t="23093" x="5194300" y="3411538"/>
          <p14:tracePt t="23109" x="4792663" y="3522663"/>
          <p14:tracePt t="23126" x="4175125" y="3592513"/>
          <p14:tracePt t="23142" x="3643313" y="3592513"/>
          <p14:tracePt t="23159" x="3035300" y="3436938"/>
          <p14:tracePt t="23176" x="2682875" y="3240088"/>
          <p14:tracePt t="23193" x="2468563" y="3000375"/>
          <p14:tracePt t="23209" x="2425700" y="2828925"/>
          <p14:tracePt t="23226" x="2417763" y="2640013"/>
          <p14:tracePt t="23243" x="2451100" y="2493963"/>
          <p14:tracePt t="23260" x="2528888" y="2339975"/>
          <p14:tracePt t="23277" x="2571750" y="2279650"/>
          <p14:tracePt t="23293" x="2589213" y="2263775"/>
          <p14:tracePt t="23404" x="2597150" y="2263775"/>
          <p14:tracePt t="23524" x="2606675" y="2263775"/>
          <p14:tracePt t="23804" x="2614613" y="2263775"/>
          <p14:tracePt t="23915" x="2622550" y="2263775"/>
          <p14:tracePt t="24052" x="2632075" y="2263775"/>
          <p14:tracePt t="24076" x="2632075" y="2271713"/>
          <p14:tracePt t="24094" x="0" y="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8964613" cy="63817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solidFill>
                  <a:srgbClr val="FF0066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二、</a:t>
            </a:r>
            <a:r>
              <a:rPr lang="en-US" altLang="zh-CN" sz="3600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600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用并行口设计键盘电路</a:t>
            </a:r>
            <a:r>
              <a:rPr lang="zh-CN" altLang="en-US" b="1" smtClean="0">
                <a:solidFill>
                  <a:srgbClr val="0000FF"/>
                </a:solidFill>
              </a:rPr>
              <a:t> </a:t>
            </a:r>
          </a:p>
          <a:p>
            <a:pPr eaLnBrk="1" hangingPunct="1">
              <a:lnSpc>
                <a:spcPct val="125000"/>
              </a:lnSpc>
              <a:spcBef>
                <a:spcPct val="60000"/>
              </a:spcBef>
              <a:buFontTx/>
              <a:buNone/>
            </a:pPr>
            <a:r>
              <a:rPr lang="zh-CN" altLang="en-US" b="1" smtClean="0">
                <a:latin typeface="宋体" charset="-122"/>
              </a:rPr>
              <a:t>      当按键少时</a:t>
            </a:r>
            <a:r>
              <a:rPr lang="en-US" altLang="zh-CN" b="1" smtClean="0">
                <a:latin typeface="宋体" charset="-122"/>
              </a:rPr>
              <a:t>,</a:t>
            </a:r>
            <a:r>
              <a:rPr lang="zh-CN" altLang="en-US" b="1" smtClean="0">
                <a:latin typeface="宋体" charset="-122"/>
              </a:rPr>
              <a:t>可接成线性键盘</a:t>
            </a:r>
            <a:r>
              <a:rPr lang="en-US" altLang="zh-CN" b="1" smtClean="0">
                <a:latin typeface="宋体" charset="-122"/>
              </a:rPr>
              <a:t>(</a:t>
            </a:r>
            <a:r>
              <a:rPr lang="zh-CN" altLang="en-US" b="1" smtClean="0">
                <a:latin typeface="宋体" charset="-122"/>
              </a:rPr>
              <a:t>如图</a:t>
            </a:r>
            <a:r>
              <a:rPr lang="en-US" altLang="zh-CN" b="1" smtClean="0">
                <a:latin typeface="宋体" charset="-122"/>
              </a:rPr>
              <a:t>5.3</a:t>
            </a:r>
            <a:r>
              <a:rPr lang="zh-CN" altLang="en-US" b="1" smtClean="0">
                <a:latin typeface="宋体" charset="-122"/>
              </a:rPr>
              <a:t>和图</a:t>
            </a:r>
            <a:r>
              <a:rPr lang="en-US" altLang="zh-CN" b="1" smtClean="0">
                <a:latin typeface="宋体" charset="-122"/>
              </a:rPr>
              <a:t>5.4</a:t>
            </a:r>
            <a:r>
              <a:rPr lang="zh-CN" altLang="en-US" b="1" smtClean="0">
                <a:latin typeface="宋体" charset="-122"/>
              </a:rPr>
              <a:t>中按键 </a:t>
            </a:r>
            <a:r>
              <a:rPr lang="en-US" altLang="zh-CN" b="1" smtClean="0">
                <a:latin typeface="宋体" charset="-122"/>
              </a:rPr>
              <a:t>);</a:t>
            </a:r>
            <a:r>
              <a:rPr lang="zh-CN" altLang="en-US" b="1" smtClean="0">
                <a:latin typeface="宋体" charset="-122"/>
              </a:rPr>
              <a:t>当按键较多时，接成矩阵的形式（如图</a:t>
            </a:r>
            <a:r>
              <a:rPr lang="en-US" altLang="zh-CN" b="1" smtClean="0">
                <a:latin typeface="宋体" charset="-122"/>
              </a:rPr>
              <a:t>5.9),</a:t>
            </a:r>
            <a:r>
              <a:rPr lang="zh-CN" altLang="en-US" b="1" smtClean="0">
                <a:latin typeface="宋体" charset="-122"/>
              </a:rPr>
              <a:t>以节省口线。</a:t>
            </a:r>
          </a:p>
          <a:p>
            <a:pPr eaLnBrk="1" hangingPunct="1">
              <a:lnSpc>
                <a:spcPct val="125000"/>
              </a:lnSpc>
              <a:spcBef>
                <a:spcPct val="60000"/>
              </a:spcBef>
              <a:buFontTx/>
              <a:buNone/>
            </a:pPr>
            <a:r>
              <a:rPr lang="zh-CN" altLang="en-US" b="1" smtClean="0">
                <a:latin typeface="宋体" charset="-122"/>
              </a:rPr>
              <a:t>     每个按键有它的行值和列值，行值和列值的组合就是这个按键的编码。例如两个并行接口可按</a:t>
            </a:r>
            <a:r>
              <a:rPr lang="en-US" altLang="zh-CN" b="1" smtClean="0">
                <a:latin typeface="宋体" charset="-122"/>
              </a:rPr>
              <a:t>8*8</a:t>
            </a:r>
            <a:r>
              <a:rPr lang="zh-CN" altLang="en-US" b="1" smtClean="0">
                <a:latin typeface="宋体" charset="-122"/>
              </a:rPr>
              <a:t>的形式接</a:t>
            </a:r>
            <a:r>
              <a:rPr lang="en-US" altLang="zh-CN" b="1" smtClean="0">
                <a:latin typeface="宋体" charset="-122"/>
              </a:rPr>
              <a:t>64</a:t>
            </a:r>
            <a:r>
              <a:rPr lang="zh-CN" altLang="en-US" b="1" smtClean="0">
                <a:latin typeface="宋体" charset="-122"/>
              </a:rPr>
              <a:t>个按键。按键开关的一端通过电阻接</a:t>
            </a:r>
            <a:r>
              <a:rPr lang="en-US" altLang="zh-CN" b="1" smtClean="0">
                <a:latin typeface="宋体" charset="-122"/>
              </a:rPr>
              <a:t>Vcc(</a:t>
            </a:r>
            <a:r>
              <a:rPr lang="zh-CN" altLang="en-US" b="1" smtClean="0">
                <a:latin typeface="宋体" charset="-122"/>
              </a:rPr>
              <a:t>列线</a:t>
            </a:r>
            <a:r>
              <a:rPr lang="en-US" altLang="zh-CN" b="1" smtClean="0">
                <a:latin typeface="宋体" charset="-122"/>
              </a:rPr>
              <a:t>)</a:t>
            </a:r>
            <a:r>
              <a:rPr lang="zh-CN" altLang="en-US" b="1" smtClean="0">
                <a:latin typeface="宋体" charset="-122"/>
              </a:rPr>
              <a:t>、而另一端</a:t>
            </a:r>
            <a:r>
              <a:rPr lang="en-US" altLang="zh-CN" b="1" smtClean="0">
                <a:latin typeface="宋体" charset="-122"/>
              </a:rPr>
              <a:t>(</a:t>
            </a:r>
            <a:r>
              <a:rPr lang="zh-CN" altLang="en-US" b="1" smtClean="0">
                <a:latin typeface="宋体" charset="-122"/>
              </a:rPr>
              <a:t>行线</a:t>
            </a:r>
            <a:r>
              <a:rPr lang="en-US" altLang="zh-CN" b="1" smtClean="0">
                <a:latin typeface="宋体" charset="-122"/>
              </a:rPr>
              <a:t>)</a:t>
            </a:r>
            <a:r>
              <a:rPr lang="zh-CN" altLang="en-US" b="1" smtClean="0">
                <a:latin typeface="宋体" charset="-122"/>
              </a:rPr>
              <a:t>是通过程序输出数字</a:t>
            </a:r>
            <a:r>
              <a:rPr lang="zh-CN" altLang="en-US" b="1" smtClean="0"/>
              <a:t>“</a:t>
            </a:r>
            <a:r>
              <a:rPr lang="en-US" altLang="zh-CN" b="1" smtClean="0">
                <a:latin typeface="宋体" charset="-122"/>
              </a:rPr>
              <a:t>0</a:t>
            </a:r>
            <a:r>
              <a:rPr lang="en-US" altLang="zh-CN" b="1" smtClean="0"/>
              <a:t>”</a:t>
            </a:r>
            <a:r>
              <a:rPr lang="zh-CN" altLang="en-US" b="1" smtClean="0">
                <a:latin typeface="宋体" charset="-122"/>
              </a:rPr>
              <a:t>实现的。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4451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346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mtClean="0"/>
              <a:t>           </a:t>
            </a:r>
            <a:r>
              <a:rPr lang="zh-CN" altLang="en-US" b="1" smtClean="0">
                <a:solidFill>
                  <a:srgbClr val="FF0066"/>
                </a:solidFill>
                <a:latin typeface="宋体" charset="-122"/>
              </a:rPr>
              <a:t>键盘处理程序</a:t>
            </a:r>
            <a:r>
              <a:rPr lang="zh-CN" altLang="en-US" b="1" smtClean="0">
                <a:latin typeface="宋体" charset="-122"/>
              </a:rPr>
              <a:t>的任务是：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b="1" smtClean="0">
                <a:latin typeface="宋体" charset="-122"/>
              </a:rPr>
              <a:t>确定有无键按下；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b="1" smtClean="0">
                <a:latin typeface="宋体" charset="-122"/>
              </a:rPr>
              <a:t>判哪一个键按下； 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b="1" smtClean="0">
                <a:latin typeface="宋体" charset="-122"/>
              </a:rPr>
              <a:t>键的功能是什么；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b="1" smtClean="0">
                <a:latin typeface="宋体" charset="-122"/>
              </a:rPr>
              <a:t>还要消除按键在闭合或断开时的抖动。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charset="-122"/>
              </a:rPr>
              <a:t>      两个并行口中，一个输出扫描码，使按键逐行动态接地</a:t>
            </a:r>
            <a:r>
              <a:rPr lang="en-US" altLang="zh-CN" b="1" smtClean="0">
                <a:latin typeface="宋体" charset="-122"/>
              </a:rPr>
              <a:t>(</a:t>
            </a:r>
            <a:r>
              <a:rPr lang="zh-CN" altLang="en-US" b="1" smtClean="0">
                <a:latin typeface="宋体" charset="-122"/>
              </a:rPr>
              <a:t>称行扫描</a:t>
            </a:r>
            <a:r>
              <a:rPr lang="en-US" altLang="zh-CN" b="1" smtClean="0">
                <a:latin typeface="宋体" charset="-122"/>
              </a:rPr>
              <a:t>)</a:t>
            </a:r>
            <a:r>
              <a:rPr lang="zh-CN" altLang="en-US" b="1" smtClean="0">
                <a:latin typeface="宋体" charset="-122"/>
              </a:rPr>
              <a:t>，另一个并行口输入按键状态</a:t>
            </a:r>
            <a:r>
              <a:rPr lang="en-US" altLang="zh-CN" b="1" smtClean="0">
                <a:latin typeface="宋体" charset="-122"/>
              </a:rPr>
              <a:t>(</a:t>
            </a:r>
            <a:r>
              <a:rPr lang="zh-CN" altLang="en-US" b="1" smtClean="0">
                <a:latin typeface="宋体" charset="-122"/>
              </a:rPr>
              <a:t>称回馈信号，键盘的列值</a:t>
            </a:r>
            <a:r>
              <a:rPr lang="en-US" altLang="zh-CN" b="1" smtClean="0">
                <a:latin typeface="宋体" charset="-122"/>
              </a:rPr>
              <a:t>)</a:t>
            </a:r>
            <a:r>
              <a:rPr lang="zh-CN" altLang="en-US" b="1" smtClean="0">
                <a:latin typeface="宋体" charset="-122"/>
              </a:rPr>
              <a:t>， 由行扫描值和回馈信号共同形成键编码而识别按键，通过软件查表，查出该键的功能。也可由硬件编码器完成键的编码。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183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8370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0"/>
            <a:ext cx="9144000" cy="17732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smtClean="0">
                <a:latin typeface="宋体" charset="-122"/>
              </a:rPr>
              <a:t>  </a:t>
            </a:r>
            <a:r>
              <a:rPr lang="zh-CN" altLang="en-US" sz="2800" b="1" smtClean="0">
                <a:latin typeface="宋体" charset="-122"/>
              </a:rPr>
              <a:t>图</a:t>
            </a:r>
            <a:r>
              <a:rPr lang="en-US" altLang="zh-CN" sz="2800" b="1" smtClean="0">
                <a:latin typeface="宋体" charset="-122"/>
              </a:rPr>
              <a:t>5-9</a:t>
            </a:r>
            <a:r>
              <a:rPr lang="zh-CN" altLang="en-US" sz="2800" b="1" smtClean="0">
                <a:latin typeface="宋体" charset="-122"/>
              </a:rPr>
              <a:t>中，用</a:t>
            </a:r>
            <a:r>
              <a:rPr lang="en-US" altLang="zh-CN" sz="2800" b="1" smtClean="0">
                <a:latin typeface="宋体" charset="-122"/>
              </a:rPr>
              <a:t>P1</a:t>
            </a:r>
            <a:r>
              <a:rPr lang="zh-CN" altLang="en-US" sz="2800" b="1" smtClean="0">
                <a:latin typeface="宋体" charset="-122"/>
              </a:rPr>
              <a:t>口接</a:t>
            </a:r>
            <a:r>
              <a:rPr lang="en-US" altLang="zh-CN" sz="2800" b="1" smtClean="0">
                <a:latin typeface="宋体" charset="-122"/>
              </a:rPr>
              <a:t>4×4</a:t>
            </a:r>
            <a:r>
              <a:rPr lang="zh-CN" altLang="en-US" sz="2800" b="1" smtClean="0">
                <a:latin typeface="宋体" charset="-122"/>
              </a:rPr>
              <a:t>矩阵键盘，以</a:t>
            </a:r>
            <a:r>
              <a:rPr lang="en-US" altLang="zh-CN" sz="2800" b="1" smtClean="0">
                <a:latin typeface="宋体" charset="-122"/>
              </a:rPr>
              <a:t>P1.0</a:t>
            </a:r>
            <a:r>
              <a:rPr lang="zh-CN" altLang="en-US" sz="2800" b="1" smtClean="0">
                <a:latin typeface="宋体" charset="-122"/>
              </a:rPr>
              <a:t>～</a:t>
            </a:r>
            <a:r>
              <a:rPr lang="en-US" altLang="zh-CN" sz="2800" b="1" smtClean="0">
                <a:latin typeface="宋体" charset="-122"/>
              </a:rPr>
              <a:t>P1.3</a:t>
            </a:r>
            <a:r>
              <a:rPr lang="zh-CN" altLang="en-US" sz="2800" b="1" smtClean="0">
                <a:latin typeface="宋体" charset="-122"/>
              </a:rPr>
              <a:t>作输出线，以</a:t>
            </a:r>
            <a:r>
              <a:rPr lang="en-US" altLang="zh-CN" sz="2800" b="1" smtClean="0">
                <a:latin typeface="宋体" charset="-122"/>
              </a:rPr>
              <a:t>P1.4</a:t>
            </a:r>
            <a:r>
              <a:rPr lang="zh-CN" altLang="en-US" sz="2800" b="1" smtClean="0">
                <a:latin typeface="宋体" charset="-122"/>
              </a:rPr>
              <a:t>～</a:t>
            </a:r>
            <a:r>
              <a:rPr lang="en-US" altLang="zh-CN" sz="2800" b="1" smtClean="0">
                <a:latin typeface="宋体" charset="-122"/>
              </a:rPr>
              <a:t>P1.7</a:t>
            </a:r>
            <a:r>
              <a:rPr lang="zh-CN" altLang="en-US" sz="2800" b="1" smtClean="0">
                <a:latin typeface="宋体" charset="-122"/>
              </a:rPr>
              <a:t>作输入线，键盘扫描程序的流程如图</a:t>
            </a:r>
            <a:r>
              <a:rPr lang="en-US" altLang="zh-CN" sz="2800" b="1" smtClean="0">
                <a:latin typeface="宋体" charset="-122"/>
              </a:rPr>
              <a:t>5-10</a:t>
            </a:r>
            <a:r>
              <a:rPr lang="zh-CN" altLang="en-US" sz="2800" b="1" smtClean="0">
                <a:latin typeface="宋体" charset="-122"/>
              </a:rPr>
              <a:t>所示。  </a:t>
            </a:r>
          </a:p>
        </p:txBody>
      </p:sp>
      <p:pic>
        <p:nvPicPr>
          <p:cNvPr id="87064" name="Picture 24" descr="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371600"/>
            <a:ext cx="8589963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6" name="Picture 26" descr="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371600"/>
            <a:ext cx="8589963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27"/>
          <p:cNvSpPr txBox="1">
            <a:spLocks noChangeArrowheads="1"/>
          </p:cNvSpPr>
          <p:nvPr/>
        </p:nvSpPr>
        <p:spPr bwMode="auto">
          <a:xfrm>
            <a:off x="6084888" y="34036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48134" name="Text Box 28"/>
          <p:cNvSpPr txBox="1">
            <a:spLocks noChangeArrowheads="1"/>
          </p:cNvSpPr>
          <p:nvPr/>
        </p:nvSpPr>
        <p:spPr bwMode="auto">
          <a:xfrm>
            <a:off x="5292725" y="1844675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3348038" y="6491288"/>
            <a:ext cx="360362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9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9912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11" x="2082800" y="3068638"/>
          <p14:tracePt t="9331" x="2082800" y="3060700"/>
          <p14:tracePt t="9371" x="2082800" y="3051175"/>
          <p14:tracePt t="9372" x="2082800" y="3043238"/>
          <p14:tracePt t="9384" x="2074863" y="3043238"/>
          <p14:tracePt t="9401" x="2074863" y="3035300"/>
          <p14:tracePt t="9418" x="2057400" y="3025775"/>
          <p14:tracePt t="9435" x="2039938" y="3017838"/>
          <p14:tracePt t="9539" x="2032000" y="3008313"/>
          <p14:tracePt t="9547" x="2022475" y="3008313"/>
          <p14:tracePt t="9559" x="2006600" y="3000375"/>
          <p14:tracePt t="9569" x="1936750" y="2974975"/>
          <p14:tracePt t="9585" x="1885950" y="2965450"/>
          <p14:tracePt t="9585" x="1843088" y="2957513"/>
          <p14:tracePt t="9603" x="1808163" y="2932113"/>
          <p14:tracePt t="9619" x="1774825" y="2914650"/>
          <p14:tracePt t="9636" x="1765300" y="2897188"/>
          <p14:tracePt t="9652" x="1757363" y="2863850"/>
          <p14:tracePt t="9670" x="1757363" y="2828925"/>
          <p14:tracePt t="9686" x="1757363" y="2803525"/>
          <p14:tracePt t="9703" x="1757363" y="2778125"/>
          <p14:tracePt t="9720" x="1757363" y="2760663"/>
          <p14:tracePt t="9736" x="1749425" y="2751138"/>
          <p14:tracePt t="9753" x="1722438" y="2743200"/>
          <p14:tracePt t="9770" x="1679575" y="2717800"/>
          <p14:tracePt t="9787" x="1654175" y="2700338"/>
          <p14:tracePt t="9803" x="1646238" y="2682875"/>
          <p14:tracePt t="9820" x="1663700" y="2682875"/>
          <p14:tracePt t="9837" x="1671638" y="2665413"/>
          <p14:tracePt t="9854" x="1671638" y="2640013"/>
          <p14:tracePt t="9870" x="1679575" y="2622550"/>
          <p14:tracePt t="9887" x="1689100" y="2606675"/>
          <p14:tracePt t="9904" x="1689100" y="2597150"/>
          <p14:tracePt t="9921" x="1697038" y="2597150"/>
          <p14:tracePt t="10091" x="1706563" y="2597150"/>
          <p14:tracePt t="10211" x="1706563" y="2606675"/>
          <p14:tracePt t="10222" x="1714500" y="2622550"/>
          <p14:tracePt t="10240" x="1714500" y="2640013"/>
          <p14:tracePt t="10256" x="1714500" y="2665413"/>
          <p14:tracePt t="10273" x="1714500" y="2682875"/>
          <p14:tracePt t="10289" x="1722438" y="2700338"/>
          <p14:tracePt t="10306" x="1722438" y="2725738"/>
          <p14:tracePt t="10323" x="1722438" y="2743200"/>
          <p14:tracePt t="10340" x="1731963" y="2778125"/>
          <p14:tracePt t="10356" x="1731963" y="2811463"/>
          <p14:tracePt t="10373" x="1731963" y="2846388"/>
          <p14:tracePt t="10390" x="1731963" y="2879725"/>
          <p14:tracePt t="10406" x="1731963" y="2914650"/>
          <p14:tracePt t="10423" x="1731963" y="2940050"/>
          <p14:tracePt t="10440" x="1731963" y="2974975"/>
          <p14:tracePt t="10457" x="1731963" y="3008313"/>
          <p14:tracePt t="10473" x="1731963" y="3043238"/>
          <p14:tracePt t="10490" x="1714500" y="3086100"/>
          <p14:tracePt t="10507" x="1714500" y="3111500"/>
          <p14:tracePt t="10524" x="1714500" y="3136900"/>
          <p14:tracePt t="10540" x="1714500" y="3163888"/>
          <p14:tracePt t="10558" x="1714500" y="3197225"/>
          <p14:tracePt t="10574" x="1714500" y="3240088"/>
          <p14:tracePt t="10591" x="1714500" y="3282950"/>
          <p14:tracePt t="10607" x="1714500" y="3335338"/>
          <p14:tracePt t="10625" x="1706563" y="3378200"/>
          <p14:tracePt t="10641" x="1697038" y="3429000"/>
          <p14:tracePt t="10658" x="1689100" y="3479800"/>
          <p14:tracePt t="10675" x="1689100" y="3532188"/>
          <p14:tracePt t="10692" x="1689100" y="3565525"/>
          <p14:tracePt t="10708" x="1671638" y="3608388"/>
          <p14:tracePt t="10725" x="1663700" y="3668713"/>
          <p14:tracePt t="10742" x="1663700" y="3721100"/>
          <p14:tracePt t="10758" x="1663700" y="3779838"/>
          <p14:tracePt t="10775" x="1654175" y="3832225"/>
          <p14:tracePt t="10792" x="1646238" y="3883025"/>
          <p14:tracePt t="10809" x="1646238" y="3925888"/>
          <p14:tracePt t="10825" x="1646238" y="3968750"/>
          <p14:tracePt t="10825" x="1646238" y="3994150"/>
          <p14:tracePt t="10843" x="1636713" y="4037013"/>
          <p14:tracePt t="10859" x="1636713" y="4097338"/>
          <p14:tracePt t="10876" x="1636713" y="4149725"/>
          <p14:tracePt t="10892" x="1628775" y="4217988"/>
          <p14:tracePt t="10909" x="1620838" y="4303713"/>
          <p14:tracePt t="10926" x="1603375" y="4397375"/>
          <p14:tracePt t="10943" x="1593850" y="4457700"/>
          <p14:tracePt t="10959" x="1585913" y="4518025"/>
          <p14:tracePt t="10976" x="1577975" y="4578350"/>
          <p14:tracePt t="10993" x="1577975" y="4629150"/>
          <p14:tracePt t="11010" x="1577975" y="4714875"/>
          <p14:tracePt t="11027" x="1577975" y="4765675"/>
          <p14:tracePt t="11043" x="1577975" y="4835525"/>
          <p14:tracePt t="11060" x="1585913" y="4903788"/>
          <p14:tracePt t="11077" x="1593850" y="4954588"/>
          <p14:tracePt t="11094" x="1593850" y="4997450"/>
          <p14:tracePt t="11110" x="1603375" y="5049838"/>
          <p14:tracePt t="11127" x="1620838" y="5083175"/>
          <p14:tracePt t="11144" x="1620838" y="5126038"/>
          <p14:tracePt t="11161" x="1628775" y="5160963"/>
          <p14:tracePt t="11177" x="1636713" y="5203825"/>
          <p14:tracePt t="11177" x="1646238" y="5221288"/>
          <p14:tracePt t="11194" x="1646238" y="5264150"/>
          <p14:tracePt t="11211" x="1663700" y="5314950"/>
          <p14:tracePt t="11228" x="1679575" y="5375275"/>
          <p14:tracePt t="11244" x="1697038" y="5435600"/>
          <p14:tracePt t="11261" x="1714500" y="5486400"/>
          <p14:tracePt t="11278" x="1722438" y="5554663"/>
          <p14:tracePt t="11295" x="1749425" y="5607050"/>
          <p14:tracePt t="11311" x="1757363" y="5657850"/>
          <p14:tracePt t="11328" x="1765300" y="5692775"/>
          <p14:tracePt t="11345" x="1782763" y="5726113"/>
          <p14:tracePt t="11362" x="1782763" y="5761038"/>
          <p14:tracePt t="11362" x="1792288" y="5778500"/>
          <p14:tracePt t="11379" x="1800225" y="5803900"/>
          <p14:tracePt t="11395" x="1808163" y="5837238"/>
          <p14:tracePt t="11412" x="1808163" y="5854700"/>
          <p14:tracePt t="11429" x="1808163" y="5880100"/>
          <p14:tracePt t="11446" x="1817688" y="5897563"/>
          <p14:tracePt t="11699" x="1825625" y="5897563"/>
          <p14:tracePt t="11723" x="1835150" y="5897563"/>
          <p14:tracePt t="11728" x="1851025" y="5889625"/>
          <p14:tracePt t="11747" x="1851025" y="5864225"/>
          <p14:tracePt t="11765" x="1860550" y="5811838"/>
          <p14:tracePt t="11781" x="1868488" y="5768975"/>
          <p14:tracePt t="11798" x="1868488" y="5718175"/>
          <p14:tracePt t="11814" x="1868488" y="5649913"/>
          <p14:tracePt t="11831" x="1868488" y="5589588"/>
          <p14:tracePt t="11848" x="1878013" y="5486400"/>
          <p14:tracePt t="11865" x="1878013" y="5408613"/>
          <p14:tracePt t="11881" x="1885950" y="5307013"/>
          <p14:tracePt t="11881" x="1885950" y="5272088"/>
          <p14:tracePt t="11899" x="1893888" y="5194300"/>
          <p14:tracePt t="11915" x="1893888" y="5108575"/>
          <p14:tracePt t="11932" x="1893888" y="5049838"/>
          <p14:tracePt t="11948" x="1903413" y="4946650"/>
          <p14:tracePt t="11965" x="1928813" y="4843463"/>
          <p14:tracePt t="11982" x="1954213" y="4714875"/>
          <p14:tracePt t="11999" x="1989138" y="4568825"/>
          <p14:tracePt t="12016" x="2022475" y="4422775"/>
          <p14:tracePt t="12032" x="2065338" y="4243388"/>
          <p14:tracePt t="12049" x="2092325" y="4064000"/>
          <p14:tracePt t="12065" x="2100263" y="3951288"/>
          <p14:tracePt t="12065" x="2125663" y="3883025"/>
          <p14:tracePt t="12083" x="2160588" y="3736975"/>
          <p14:tracePt t="12099" x="2185988" y="3635375"/>
          <p14:tracePt t="12116" x="2220913" y="3514725"/>
          <p14:tracePt t="12132" x="2254250" y="3421063"/>
          <p14:tracePt t="12149" x="2289175" y="3317875"/>
          <p14:tracePt t="12166" x="2314575" y="3232150"/>
          <p14:tracePt t="12183" x="2357438" y="3128963"/>
          <p14:tracePt t="12199" x="2374900" y="3078163"/>
          <p14:tracePt t="12217" x="2392363" y="3008313"/>
          <p14:tracePt t="12233" x="2408238" y="2965450"/>
          <p14:tracePt t="12250" x="2417763" y="2914650"/>
          <p14:tracePt t="12267" x="2425700" y="2889250"/>
          <p14:tracePt t="12283" x="2425700" y="2863850"/>
          <p14:tracePt t="12300" x="2435225" y="2836863"/>
          <p14:tracePt t="12317" x="2435225" y="2820988"/>
          <p14:tracePt t="12333" x="2443163" y="2803525"/>
          <p14:tracePt t="12350" x="2443163" y="2794000"/>
          <p14:tracePt t="12367" x="2443163" y="2786063"/>
          <p14:tracePt t="12384" x="2443163" y="2778125"/>
          <p14:tracePt t="12834" x="2443163" y="2768600"/>
          <p14:tracePt t="12836" x="2443163" y="2760663"/>
          <p14:tracePt t="12874" x="2443163" y="2751138"/>
          <p14:tracePt t="12915" x="2443163" y="2743200"/>
          <p14:tracePt t="13242" x="2443163" y="2751138"/>
          <p14:tracePt t="13250" x="2435225" y="2768600"/>
          <p14:tracePt t="13258" x="2425700" y="2803525"/>
          <p14:tracePt t="13272" x="2417763" y="2846388"/>
          <p14:tracePt t="13289" x="2408238" y="2879725"/>
          <p14:tracePt t="13306" x="2400300" y="2914650"/>
          <p14:tracePt t="13323" x="2392363" y="2957513"/>
          <p14:tracePt t="13339" x="2392363" y="3000375"/>
          <p14:tracePt t="13356" x="2392363" y="3035300"/>
          <p14:tracePt t="13372" x="2392363" y="3078163"/>
          <p14:tracePt t="13389" x="2392363" y="3121025"/>
          <p14:tracePt t="13406" x="2392363" y="3163888"/>
          <p14:tracePt t="13423" x="2392363" y="3197225"/>
          <p14:tracePt t="13439" x="2392363" y="3232150"/>
          <p14:tracePt t="13456" x="2392363" y="3275013"/>
          <p14:tracePt t="13473" x="2392363" y="3317875"/>
          <p14:tracePt t="13490" x="2382838" y="3378200"/>
          <p14:tracePt t="13507" x="2382838" y="3403600"/>
          <p14:tracePt t="13524" x="2382838" y="3429000"/>
          <p14:tracePt t="13540" x="2382838" y="3446463"/>
          <p14:tracePt t="13557" x="2382838" y="3463925"/>
          <p14:tracePt t="13573" x="2382838" y="3489325"/>
          <p14:tracePt t="13590" x="2382838" y="3506788"/>
          <p14:tracePt t="13607" x="2382838" y="3532188"/>
          <p14:tracePt t="13624" x="2382838" y="3549650"/>
          <p14:tracePt t="13640" x="2382838" y="3557588"/>
          <p14:tracePt t="13657" x="2382838" y="3565525"/>
          <p14:tracePt t="13986" x="2392363" y="3557588"/>
          <p14:tracePt t="14027" x="2392363" y="3549650"/>
          <p14:tracePt t="14028" x="2400300" y="3549650"/>
          <p14:tracePt t="14043" x="2400300" y="3522663"/>
          <p14:tracePt t="14060" x="2400300" y="3489325"/>
          <p14:tracePt t="14076" x="2408238" y="3436938"/>
          <p14:tracePt t="14093" x="2417763" y="3386138"/>
          <p14:tracePt t="14110" x="2417763" y="3335338"/>
          <p14:tracePt t="14127" x="2417763" y="3292475"/>
          <p14:tracePt t="14143" x="2425700" y="3240088"/>
          <p14:tracePt t="14161" x="2425700" y="3189288"/>
          <p14:tracePt t="14177" x="2435225" y="3146425"/>
          <p14:tracePt t="14194" x="2443163" y="3086100"/>
          <p14:tracePt t="14210" x="2451100" y="3060700"/>
          <p14:tracePt t="14227" x="2451100" y="3051175"/>
          <p14:tracePt t="14244" x="2451100" y="3043238"/>
          <p14:tracePt t="14261" x="2451100" y="3035300"/>
          <p14:tracePt t="14322" x="2460625" y="3035300"/>
          <p14:tracePt t="14330" x="2486025" y="3035300"/>
          <p14:tracePt t="14345" x="2536825" y="3025775"/>
          <p14:tracePt t="14361" x="2640013" y="3025775"/>
          <p14:tracePt t="14379" x="2854325" y="3025775"/>
          <p14:tracePt t="14396" x="3103563" y="3025775"/>
          <p14:tracePt t="14413" x="3335338" y="3025775"/>
          <p14:tracePt t="14429" x="3635375" y="3025775"/>
          <p14:tracePt t="14446" x="3892550" y="3025775"/>
          <p14:tracePt t="14463" x="4200525" y="3035300"/>
          <p14:tracePt t="14480" x="4483100" y="3068638"/>
          <p14:tracePt t="14496" x="4826000" y="3128963"/>
          <p14:tracePt t="14513" x="5229225" y="3222625"/>
          <p14:tracePt t="14530" x="5443538" y="3275013"/>
          <p14:tracePt t="14547" x="5589588" y="3325813"/>
          <p14:tracePt t="14547" x="5607050" y="3335338"/>
          <p14:tracePt t="14563" x="5614988" y="3343275"/>
          <p14:tracePt t="14580" x="5589588" y="3368675"/>
          <p14:tracePt t="14597" x="5494338" y="3446463"/>
          <p14:tracePt t="14614" x="5340350" y="3514725"/>
          <p14:tracePt t="14630" x="5135563" y="3592513"/>
          <p14:tracePt t="14647" x="4979988" y="3635375"/>
          <p14:tracePt t="14664" x="4808538" y="3668713"/>
          <p14:tracePt t="14681" x="4714875" y="3678238"/>
          <p14:tracePt t="14697" x="4654550" y="3703638"/>
          <p14:tracePt t="14714" x="4578350" y="3721100"/>
          <p14:tracePt t="14731" x="4492625" y="3754438"/>
          <p14:tracePt t="14748" x="4457700" y="3789363"/>
          <p14:tracePt t="14765" x="4440238" y="3832225"/>
          <p14:tracePt t="14781" x="4637088" y="4003675"/>
          <p14:tracePt t="14798" x="5203825" y="4354513"/>
          <p14:tracePt t="14814" x="5915025" y="4697413"/>
          <p14:tracePt t="14831" x="6686550" y="4989513"/>
          <p14:tracePt t="14848" x="7011988" y="5065713"/>
          <p14:tracePt t="14865" x="7080250" y="5092700"/>
          <p14:tracePt t="14900" x="7029450" y="5092700"/>
          <p14:tracePt t="14900" x="6943725" y="5092700"/>
          <p14:tracePt t="14915" x="6454775" y="5092700"/>
          <p14:tracePt t="14932" x="6111875" y="5065713"/>
          <p14:tracePt t="14948" x="5768975" y="5006975"/>
          <p14:tracePt t="14966" x="5718175" y="4997450"/>
          <p14:tracePt t="14982" x="5708650" y="4997450"/>
          <p14:tracePt t="14999" x="5751513" y="4989513"/>
          <p14:tracePt t="15016" x="5829300" y="4972050"/>
          <p14:tracePt t="15032" x="5889625" y="4946650"/>
          <p14:tracePt t="15049" x="5932488" y="4937125"/>
          <p14:tracePt t="15066" x="5940425" y="4921250"/>
          <p14:tracePt t="15139" x="5932488" y="4929188"/>
          <p14:tracePt t="15143" x="5922963" y="4929188"/>
          <p14:tracePt t="15149" x="5907088" y="4929188"/>
          <p14:tracePt t="15166" x="5897563" y="4929188"/>
          <p14:tracePt t="15183" x="5880100" y="4929188"/>
          <p14:tracePt t="15200" x="5872163" y="4929188"/>
          <p14:tracePt t="15217" x="5837238" y="4903788"/>
          <p14:tracePt t="15233" x="5708650" y="4868863"/>
          <p14:tracePt t="15250" x="5486400" y="4792663"/>
          <p14:tracePt t="15250" x="5254625" y="4714875"/>
          <p14:tracePt t="15267" x="4921250" y="4568825"/>
          <p14:tracePt t="15284" x="4646613" y="4414838"/>
          <p14:tracePt t="15300" x="4518025" y="4303713"/>
          <p14:tracePt t="15317" x="4457700" y="4200525"/>
          <p14:tracePt t="15334" x="4432300" y="4079875"/>
          <p14:tracePt t="15351" x="4414838" y="3960813"/>
          <p14:tracePt t="15368" x="4414838" y="3797300"/>
          <p14:tracePt t="15384" x="4406900" y="3694113"/>
          <p14:tracePt t="15401" x="4364038" y="3608388"/>
          <p14:tracePt t="15418" x="4346575" y="3582988"/>
          <p14:tracePt t="15435" x="4337050" y="3582988"/>
          <p14:tracePt t="15451" x="4311650" y="3625850"/>
          <p14:tracePt t="15468" x="4294188" y="3703638"/>
          <p14:tracePt t="15485" x="4260850" y="3797300"/>
          <p14:tracePt t="15502" x="4251325" y="3875088"/>
          <p14:tracePt t="15518" x="4251325" y="3951288"/>
          <p14:tracePt t="15535" x="4251325" y="3994150"/>
          <p14:tracePt t="15552" x="4278313" y="4046538"/>
          <p14:tracePt t="15569" x="4294188" y="4089400"/>
          <p14:tracePt t="15585" x="4303713" y="4183063"/>
          <p14:tracePt t="15602" x="4303713" y="4337050"/>
          <p14:tracePt t="15619" x="4251325" y="4722813"/>
          <p14:tracePt t="15636" x="4149725" y="5057775"/>
          <p14:tracePt t="15652" x="4021138" y="5400675"/>
          <p14:tracePt t="15669" x="3951288" y="5580063"/>
          <p14:tracePt t="15686" x="3951288" y="5607050"/>
          <p14:tracePt t="15723" x="3960813" y="5607050"/>
          <p14:tracePt t="15736" x="4011613" y="5546725"/>
          <p14:tracePt t="15753" x="4122738" y="5392738"/>
          <p14:tracePt t="15754" x="4337050" y="5083175"/>
          <p14:tracePt t="15770" x="4560888" y="4749800"/>
          <p14:tracePt t="15787" x="4783138" y="4371975"/>
          <p14:tracePt t="15803" x="4843463" y="4303713"/>
          <p14:tracePt t="15851" x="4835525" y="4337050"/>
          <p14:tracePt t="15859" x="4749800" y="4543425"/>
          <p14:tracePt t="15875" x="4672013" y="4800600"/>
          <p14:tracePt t="15887" x="4611688" y="5108575"/>
          <p14:tracePt t="15904" x="4603750" y="5237163"/>
          <p14:tracePt t="15921" x="4603750" y="5289550"/>
          <p14:tracePt t="15937" x="4629150" y="5289550"/>
          <p14:tracePt t="15954" x="4732338" y="5237163"/>
          <p14:tracePt t="15971" x="5135563" y="4826000"/>
          <p14:tracePt t="15988" x="5451475" y="4389438"/>
          <p14:tracePt t="16005" x="5922963" y="3721100"/>
          <p14:tracePt t="16021" x="6197600" y="3265488"/>
          <p14:tracePt t="16038" x="6326188" y="3008313"/>
          <p14:tracePt t="16054" x="6361113" y="2914650"/>
          <p14:tracePt t="16099" x="6335713" y="2940050"/>
          <p14:tracePt t="16107" x="6292850" y="3035300"/>
          <p14:tracePt t="16108" x="6265863" y="3136900"/>
          <p14:tracePt t="16121" x="6223000" y="3394075"/>
          <p14:tracePt t="16139" x="6180138" y="3797300"/>
          <p14:tracePt t="16155" x="6164263" y="4089400"/>
          <p14:tracePt t="16172" x="6154738" y="4175125"/>
          <p14:tracePt t="16235" x="6172200" y="4149725"/>
          <p14:tracePt t="16238" x="6249988" y="4021138"/>
          <p14:tracePt t="16238" x="6335713" y="3857625"/>
          <p14:tracePt t="16260" x="6411913" y="3736975"/>
          <p14:tracePt t="16272" x="6635750" y="3421063"/>
          <p14:tracePt t="16289" x="6900863" y="3078163"/>
          <p14:tracePt t="16306" x="7037388" y="2922588"/>
          <p14:tracePt t="16323" x="7097713" y="2871788"/>
          <p14:tracePt t="16363" x="7097713" y="2879725"/>
          <p14:tracePt t="16371" x="7064375" y="3197225"/>
          <p14:tracePt t="16390" x="7037388" y="3540125"/>
          <p14:tracePt t="16406" x="7037388" y="3994150"/>
          <p14:tracePt t="16424" x="7037388" y="4225925"/>
          <p14:tracePt t="16440" x="7037388" y="4354513"/>
          <p14:tracePt t="16457" x="7046913" y="4371975"/>
          <p14:tracePt t="16473" x="7064375" y="4371975"/>
          <p14:tracePt t="16490" x="7140575" y="4268788"/>
          <p14:tracePt t="16507" x="7294563" y="3968750"/>
          <p14:tracePt t="16524" x="7372350" y="3789363"/>
          <p14:tracePt t="16540" x="7415213" y="3721100"/>
          <p14:tracePt t="16587" x="7415213" y="3771900"/>
          <p14:tracePt t="16595" x="7372350" y="4003675"/>
          <p14:tracePt t="16610" x="7364413" y="4200525"/>
          <p14:tracePt t="16624" x="7354888" y="4329113"/>
          <p14:tracePt t="16641" x="7354888" y="4379913"/>
          <p14:tracePt t="16707" x="7364413" y="4379913"/>
          <p14:tracePt t="16708" x="7372350" y="4379913"/>
          <p14:tracePt t="16725" x="7389813" y="4371975"/>
          <p14:tracePt t="16742" x="7389813" y="4364038"/>
          <p14:tracePt t="16827" x="7397750" y="4364038"/>
          <p14:tracePt t="17155" x="7407275" y="4364038"/>
          <p14:tracePt t="17171" x="7415213" y="4354513"/>
          <p14:tracePt t="17185" x="7432675" y="4346575"/>
          <p14:tracePt t="17194" x="7500938" y="4286250"/>
          <p14:tracePt t="17211" x="7586663" y="4208463"/>
          <p14:tracePt t="17228" x="7672388" y="4140200"/>
          <p14:tracePt t="17244" x="7758113" y="4003675"/>
          <p14:tracePt t="17261" x="7818438" y="3883025"/>
          <p14:tracePt t="17278" x="7861300" y="3736975"/>
          <p14:tracePt t="17295" x="7886700" y="3582988"/>
          <p14:tracePt t="17311" x="7886700" y="3446463"/>
          <p14:tracePt t="17328" x="7894638" y="3300413"/>
          <p14:tracePt t="17345" x="7886700" y="3163888"/>
          <p14:tracePt t="17362" x="7861300" y="3035300"/>
          <p14:tracePt t="17379" x="7835900" y="2922588"/>
          <p14:tracePt t="17395" x="7783513" y="2735263"/>
          <p14:tracePt t="17412" x="7740650" y="2632075"/>
          <p14:tracePt t="17428" x="7664450" y="2528888"/>
          <p14:tracePt t="17446" x="7569200" y="2425700"/>
          <p14:tracePt t="17462" x="7432675" y="2322513"/>
          <p14:tracePt t="17479" x="7321550" y="2263775"/>
          <p14:tracePt t="17496" x="7192963" y="2203450"/>
          <p14:tracePt t="17513" x="7089775" y="2160588"/>
          <p14:tracePt t="17529" x="6978650" y="2117725"/>
          <p14:tracePt t="17546" x="6807200" y="2065338"/>
          <p14:tracePt t="17563" x="6489700" y="1989138"/>
          <p14:tracePt t="17580" x="6300788" y="1954213"/>
          <p14:tracePt t="17596" x="6121400" y="1903413"/>
          <p14:tracePt t="17613" x="5940425" y="1868488"/>
          <p14:tracePt t="17629" x="5829300" y="1860550"/>
          <p14:tracePt t="17647" x="5735638" y="1851025"/>
          <p14:tracePt t="17664" x="5649913" y="1851025"/>
          <p14:tracePt t="17680" x="5564188" y="1851025"/>
          <p14:tracePt t="17697" x="5468938" y="1868488"/>
          <p14:tracePt t="17713" x="5365750" y="1878013"/>
          <p14:tracePt t="17730" x="5246688" y="1893888"/>
          <p14:tracePt t="17730" x="5203825" y="1903413"/>
          <p14:tracePt t="17747" x="5075238" y="1928813"/>
          <p14:tracePt t="17764" x="4964113" y="1954213"/>
          <p14:tracePt t="17780" x="4878388" y="1997075"/>
          <p14:tracePt t="17798" x="4775200" y="2049463"/>
          <p14:tracePt t="17814" x="4706938" y="2082800"/>
          <p14:tracePt t="17831" x="4654550" y="2125663"/>
          <p14:tracePt t="17847" x="4621213" y="2151063"/>
          <p14:tracePt t="17865" x="4578350" y="2178050"/>
          <p14:tracePt t="17881" x="4551363" y="2203450"/>
          <p14:tracePt t="17898" x="4525963" y="2228850"/>
          <p14:tracePt t="17914" x="4457700" y="2289175"/>
          <p14:tracePt t="17932" x="4406900" y="2339975"/>
          <p14:tracePt t="17948" x="4354513" y="2408238"/>
          <p14:tracePt t="17965" x="4286250" y="2468563"/>
          <p14:tracePt t="17982" x="4251325" y="2528888"/>
          <p14:tracePt t="17999" x="4217988" y="2589213"/>
          <p14:tracePt t="18015" x="4175125" y="2649538"/>
          <p14:tracePt t="18032" x="4149725" y="2692400"/>
          <p14:tracePt t="18049" x="4106863" y="2743200"/>
          <p14:tracePt t="18065" x="4079875" y="2794000"/>
          <p14:tracePt t="18082" x="4064000" y="2828925"/>
          <p14:tracePt t="18099" x="4046538" y="2863850"/>
          <p14:tracePt t="18251" x="4046538" y="2871788"/>
          <p14:tracePt t="18268" x="4046538" y="2879725"/>
          <p14:tracePt t="18284" x="4037013" y="2889250"/>
          <p14:tracePt t="18301" x="4037013" y="2897188"/>
          <p14:tracePt t="18317" x="4037013" y="2906713"/>
          <p14:tracePt t="18334" x="4029075" y="2932113"/>
          <p14:tracePt t="18350" x="4029075" y="2965450"/>
          <p14:tracePt t="18367" x="4021138" y="2992438"/>
          <p14:tracePt t="18384" x="4021138" y="3025775"/>
          <p14:tracePt t="18401" x="4021138" y="3086100"/>
          <p14:tracePt t="18417" x="4029075" y="3136900"/>
          <p14:tracePt t="18434" x="4037013" y="3197225"/>
          <p14:tracePt t="18451" x="4071938" y="3317875"/>
          <p14:tracePt t="18468" x="4089400" y="3378200"/>
          <p14:tracePt t="18484" x="4122738" y="3463925"/>
          <p14:tracePt t="18502" x="4175125" y="3522663"/>
          <p14:tracePt t="18518" x="4217988" y="3592513"/>
          <p14:tracePt t="18535" x="4268788" y="3643313"/>
          <p14:tracePt t="18551" x="4329113" y="3694113"/>
          <p14:tracePt t="18569" x="4364038" y="3729038"/>
          <p14:tracePt t="18585" x="4422775" y="3771900"/>
          <p14:tracePt t="18602" x="4500563" y="3832225"/>
          <p14:tracePt t="18618" x="4654550" y="3935413"/>
          <p14:tracePt t="18636" x="4757738" y="4011613"/>
          <p14:tracePt t="18652" x="4851400" y="4071938"/>
          <p14:tracePt t="18669" x="4937125" y="4114800"/>
          <p14:tracePt t="18686" x="5006975" y="4157663"/>
          <p14:tracePt t="18702" x="5083175" y="4183063"/>
          <p14:tracePt t="18719" x="5211763" y="4217988"/>
          <p14:tracePt t="18736" x="5357813" y="4251325"/>
          <p14:tracePt t="18753" x="5554663" y="4303713"/>
          <p14:tracePt t="18769" x="5718175" y="4337050"/>
          <p14:tracePt t="18786" x="5907088" y="4379913"/>
          <p14:tracePt t="18803" x="6043613" y="4406900"/>
          <p14:tracePt t="18820" x="6111875" y="4406900"/>
          <p14:tracePt t="18836" x="6207125" y="4406900"/>
          <p14:tracePt t="18853" x="6343650" y="4406900"/>
          <p14:tracePt t="18870" x="6515100" y="4406900"/>
          <p14:tracePt t="18887" x="6694488" y="4406900"/>
          <p14:tracePt t="18903" x="6850063" y="4406900"/>
          <p14:tracePt t="18920" x="6961188" y="4379913"/>
          <p14:tracePt t="18937" x="7037388" y="4354513"/>
          <p14:tracePt t="18954" x="7097713" y="4321175"/>
          <p14:tracePt t="18970" x="7158038" y="4286250"/>
          <p14:tracePt t="18970" x="7183438" y="4260850"/>
          <p14:tracePt t="18987" x="7243763" y="4235450"/>
          <p14:tracePt t="19004" x="7337425" y="4183063"/>
          <p14:tracePt t="19021" x="7432675" y="4132263"/>
          <p14:tracePt t="19038" x="7508875" y="4079875"/>
          <p14:tracePt t="19054" x="7586663" y="4011613"/>
          <p14:tracePt t="19071" x="7637463" y="3935413"/>
          <p14:tracePt t="19087" x="7680325" y="3875088"/>
          <p14:tracePt t="19105" x="7715250" y="3806825"/>
          <p14:tracePt t="19121" x="7750175" y="3729038"/>
          <p14:tracePt t="19138" x="7783513" y="3660775"/>
          <p14:tracePt t="19155" x="7800975" y="3565525"/>
          <p14:tracePt t="19172" x="7800975" y="3522663"/>
          <p14:tracePt t="19188" x="7800975" y="3463925"/>
          <p14:tracePt t="19205" x="7800975" y="3411538"/>
          <p14:tracePt t="19222" x="7800975" y="3368675"/>
          <p14:tracePt t="19239" x="7793038" y="3335338"/>
          <p14:tracePt t="19255" x="7783513" y="3292475"/>
          <p14:tracePt t="19272" x="7758113" y="3240088"/>
          <p14:tracePt t="19288" x="7715250" y="3154363"/>
          <p14:tracePt t="19306" x="7672388" y="3078163"/>
          <p14:tracePt t="19323" x="7578725" y="2957513"/>
          <p14:tracePt t="19339" x="7450138" y="2803525"/>
          <p14:tracePt t="19356" x="7380288" y="2735263"/>
          <p14:tracePt t="19372" x="7329488" y="2692400"/>
          <p14:tracePt t="19389" x="7278688" y="2640013"/>
          <p14:tracePt t="19406" x="7226300" y="2589213"/>
          <p14:tracePt t="19423" x="7158038" y="2554288"/>
          <p14:tracePt t="19439" x="7037388" y="2486025"/>
          <p14:tracePt t="19457" x="6926263" y="2408238"/>
          <p14:tracePt t="19473" x="6780213" y="2349500"/>
          <p14:tracePt t="19490" x="6651625" y="2289175"/>
          <p14:tracePt t="19506" x="6464300" y="2228850"/>
          <p14:tracePt t="19524" x="6361113" y="2203450"/>
          <p14:tracePt t="19540" x="6249988" y="2185988"/>
          <p14:tracePt t="19557" x="6094413" y="2160588"/>
          <p14:tracePt t="19573" x="5965825" y="2135188"/>
          <p14:tracePt t="19590" x="5846763" y="2108200"/>
          <p14:tracePt t="19607" x="5708650" y="2092325"/>
          <p14:tracePt t="19624" x="5640388" y="2092325"/>
          <p14:tracePt t="19640" x="5546725" y="2092325"/>
          <p14:tracePt t="19657" x="5478463" y="2092325"/>
          <p14:tracePt t="19674" x="5383213" y="2092325"/>
          <p14:tracePt t="19691" x="5221288" y="2092325"/>
          <p14:tracePt t="19708" x="5075238" y="2108200"/>
          <p14:tracePt t="19724" x="4946650" y="2125663"/>
          <p14:tracePt t="19741" x="4808538" y="2160588"/>
          <p14:tracePt t="19758" x="4714875" y="2203450"/>
          <p14:tracePt t="19775" x="4603750" y="2254250"/>
          <p14:tracePt t="19791" x="4535488" y="2289175"/>
          <p14:tracePt t="19808" x="4475163" y="2349500"/>
          <p14:tracePt t="19826" x="4422775" y="2392363"/>
          <p14:tracePt t="19842" x="4379913" y="2443163"/>
          <p14:tracePt t="19858" x="4286250" y="2536825"/>
          <p14:tracePt t="19876" x="4225925" y="2597150"/>
          <p14:tracePt t="19892" x="4149725" y="2692400"/>
          <p14:tracePt t="19909" x="4089400" y="2768600"/>
          <p14:tracePt t="19925" x="4029075" y="2863850"/>
          <p14:tracePt t="19942" x="3986213" y="2940050"/>
          <p14:tracePt t="19959" x="3951288" y="3008313"/>
          <p14:tracePt t="19976" x="3943350" y="3086100"/>
          <p14:tracePt t="19993" x="3935413" y="3163888"/>
          <p14:tracePt t="20009" x="3925888" y="3232150"/>
          <p14:tracePt t="20026" x="3925888" y="3325813"/>
          <p14:tracePt t="20043" x="3925888" y="3446463"/>
          <p14:tracePt t="20060" x="3925888" y="3557588"/>
          <p14:tracePt t="20076" x="3943350" y="3635375"/>
          <p14:tracePt t="20093" x="3978275" y="3736975"/>
          <p14:tracePt t="20110" x="4029075" y="3840163"/>
          <p14:tracePt t="20127" x="4089400" y="3935413"/>
          <p14:tracePt t="20143" x="4165600" y="4029075"/>
          <p14:tracePt t="20160" x="4251325" y="4122738"/>
          <p14:tracePt t="20177" x="4337050" y="4192588"/>
          <p14:tracePt t="20194" x="4397375" y="4235450"/>
          <p14:tracePt t="20210" x="4535488" y="4303713"/>
          <p14:tracePt t="20227" x="4621213" y="4346575"/>
          <p14:tracePt t="20244" x="4783138" y="4414838"/>
          <p14:tracePt t="20261" x="4921250" y="4465638"/>
          <p14:tracePt t="20277" x="5151438" y="4543425"/>
          <p14:tracePt t="20294" x="5332413" y="4594225"/>
          <p14:tracePt t="20311" x="5529263" y="4646613"/>
          <p14:tracePt t="20328" x="5675313" y="4664075"/>
          <p14:tracePt t="20345" x="5811838" y="4689475"/>
          <p14:tracePt t="20361" x="5915025" y="4697413"/>
          <p14:tracePt t="20378" x="6035675" y="4706938"/>
          <p14:tracePt t="20394" x="6189663" y="4706938"/>
          <p14:tracePt t="20412" x="6318250" y="4706938"/>
          <p14:tracePt t="20428" x="6429375" y="4706938"/>
          <p14:tracePt t="20445" x="6575425" y="4689475"/>
          <p14:tracePt t="20462" x="6651625" y="4664075"/>
          <p14:tracePt t="20479" x="6772275" y="4621213"/>
          <p14:tracePt t="20495" x="6865938" y="4586288"/>
          <p14:tracePt t="20512" x="6978650" y="4535488"/>
          <p14:tracePt t="20529" x="7072313" y="4492625"/>
          <p14:tracePt t="20546" x="7175500" y="4440238"/>
          <p14:tracePt t="20562" x="7251700" y="4379913"/>
          <p14:tracePt t="20562" x="7294563" y="4346575"/>
          <p14:tracePt t="20579" x="7380288" y="4251325"/>
          <p14:tracePt t="20596" x="7450138" y="4175125"/>
          <p14:tracePt t="20613" x="7526338" y="4071938"/>
          <p14:tracePt t="20629" x="7586663" y="3978275"/>
          <p14:tracePt t="20646" x="7637463" y="3865563"/>
          <p14:tracePt t="20663" x="7664450" y="3754438"/>
          <p14:tracePt t="20679" x="7689850" y="3643313"/>
          <p14:tracePt t="20696" x="7697788" y="3540125"/>
          <p14:tracePt t="20713" x="7697788" y="3463925"/>
          <p14:tracePt t="20730" x="7697788" y="3378200"/>
          <p14:tracePt t="20746" x="7672388" y="3282950"/>
          <p14:tracePt t="20764" x="7646988" y="3222625"/>
          <p14:tracePt t="20780" x="7629525" y="3189288"/>
          <p14:tracePt t="20797" x="7604125" y="3136900"/>
          <p14:tracePt t="20813" x="7561263" y="3086100"/>
          <p14:tracePt t="20831" x="7508875" y="3017838"/>
          <p14:tracePt t="20848" x="7397750" y="2914650"/>
          <p14:tracePt t="20864" x="7312025" y="2836863"/>
          <p14:tracePt t="20880" x="7192963" y="2760663"/>
          <p14:tracePt t="20898" x="7115175" y="2708275"/>
          <p14:tracePt t="20914" x="7029450" y="2657475"/>
          <p14:tracePt t="20914" x="7004050" y="2632075"/>
          <p14:tracePt t="20931" x="6900863" y="2579688"/>
          <p14:tracePt t="20947" x="6815138" y="2536825"/>
          <p14:tracePt t="20965" x="6711950" y="2478088"/>
          <p14:tracePt t="20981" x="6600825" y="2443163"/>
          <p14:tracePt t="20998" x="6403975" y="2382838"/>
          <p14:tracePt t="21015" x="6249988" y="2357438"/>
          <p14:tracePt t="21031" x="6086475" y="2349500"/>
          <p14:tracePt t="21048" x="5940425" y="2349500"/>
          <p14:tracePt t="21065" x="5751513" y="2365375"/>
          <p14:tracePt t="21082" x="5614988" y="2417763"/>
          <p14:tracePt t="21098" x="5383213" y="2511425"/>
          <p14:tracePt t="21116" x="5237163" y="2597150"/>
          <p14:tracePt t="21132" x="5092700" y="2708275"/>
          <p14:tracePt t="21149" x="4972050" y="2820988"/>
          <p14:tracePt t="21165" x="4860925" y="2965450"/>
          <p14:tracePt t="21183" x="4765675" y="3068638"/>
          <p14:tracePt t="21199" x="4672013" y="3179763"/>
          <p14:tracePt t="21216" x="4611688" y="3275013"/>
          <p14:tracePt t="21232" x="4578350" y="3335338"/>
          <p14:tracePt t="21249" x="4560888" y="3351213"/>
          <p14:tracePt t="21339" x="4551363" y="3351213"/>
          <p14:tracePt t="22699" x="4551363" y="3343275"/>
          <p14:tracePt t="22723" x="4560888" y="3343275"/>
          <p14:tracePt t="22748" x="4568825" y="3343275"/>
          <p14:tracePt t="22758" x="4568825" y="3335338"/>
          <p14:tracePt t="22763" x="4578350" y="3335338"/>
          <p14:tracePt t="22775" x="4586288" y="3325813"/>
          <p14:tracePt t="22791" x="4586288" y="3317875"/>
          <p14:tracePt t="22808" x="4594225" y="3308350"/>
          <p14:tracePt t="22825" x="4594225" y="3300413"/>
          <p14:tracePt t="22859" x="4594225" y="3292475"/>
          <p14:tracePt t="22861" x="4603750" y="3282950"/>
          <p14:tracePt t="22877" x="4603750" y="3275013"/>
          <p14:tracePt t="22892" x="4594225" y="3240088"/>
          <p14:tracePt t="22909" x="4551363" y="3206750"/>
          <p14:tracePt t="22925" x="4500563" y="3154363"/>
          <p14:tracePt t="22942" x="4457700" y="3111500"/>
          <p14:tracePt t="22959" x="4432300" y="3078163"/>
          <p14:tracePt t="22976" x="4414838" y="3043238"/>
          <p14:tracePt t="22993" x="4397375" y="3017838"/>
          <p14:tracePt t="23009" x="4379913" y="2992438"/>
          <p14:tracePt t="23026" x="4364038" y="2965450"/>
          <p14:tracePt t="23042" x="4337050" y="2940050"/>
          <p14:tracePt t="23060" x="4329113" y="2932113"/>
          <p14:tracePt t="23492" x="4329113" y="2922588"/>
          <p14:tracePt t="23541" x="4329113" y="2914650"/>
          <p14:tracePt t="23556" x="4337050" y="2914650"/>
          <p14:tracePt t="23564" x="4346575" y="2906713"/>
          <p14:tracePt t="23580" x="4354513" y="2897188"/>
          <p14:tracePt t="23596" x="4371975" y="2897188"/>
          <p14:tracePt t="23614" x="4379913" y="2889250"/>
          <p14:tracePt t="23630" x="4397375" y="2879725"/>
          <p14:tracePt t="23647" x="4406900" y="2879725"/>
          <p14:tracePt t="23664" x="4422775" y="2871788"/>
          <p14:tracePt t="23680" x="4440238" y="2863850"/>
          <p14:tracePt t="23698" x="4457700" y="2854325"/>
          <p14:tracePt t="23714" x="4465638" y="2854325"/>
          <p14:tracePt t="23731" x="4483100" y="2854325"/>
          <p14:tracePt t="23747" x="4535488" y="2828925"/>
          <p14:tracePt t="23764" x="4568825" y="2820988"/>
          <p14:tracePt t="23781" x="4603750" y="2803525"/>
          <p14:tracePt t="23798" x="4637088" y="2786063"/>
          <p14:tracePt t="23814" x="4654550" y="2778125"/>
          <p14:tracePt t="23831" x="4672013" y="2768600"/>
          <p14:tracePt t="23848" x="4679950" y="2768600"/>
          <p14:tracePt t="23865" x="4689475" y="2768600"/>
          <p14:tracePt t="23916" x="4689475" y="2760663"/>
          <p14:tracePt t="23917" x="4697413" y="2760663"/>
          <p14:tracePt t="23964" x="4706938" y="2760663"/>
          <p14:tracePt t="23996" x="4714875" y="2760663"/>
          <p14:tracePt t="24052" x="4722813" y="2760663"/>
          <p14:tracePt t="24117" x="4732338" y="2760663"/>
          <p14:tracePt t="24148" x="4732338" y="2751138"/>
          <p14:tracePt t="24150" x="4740275" y="2751138"/>
          <p14:tracePt t="24172" x="4749800" y="2743200"/>
          <p14:tracePt t="24203" x="4757738" y="2743200"/>
          <p14:tracePt t="24341" x="4765675" y="2735263"/>
          <p14:tracePt t="24700" x="4757738" y="2725738"/>
          <p14:tracePt t="24708" x="4722813" y="2717800"/>
          <p14:tracePt t="24719" x="4689475" y="2708275"/>
          <p14:tracePt t="24735" x="4646613" y="2692400"/>
          <p14:tracePt t="24753" x="4611688" y="2682875"/>
          <p14:tracePt t="24769" x="4586288" y="2682875"/>
          <p14:tracePt t="24786" x="4551363" y="2682875"/>
          <p14:tracePt t="24803" x="4475163" y="2682875"/>
          <p14:tracePt t="24803" x="4440238" y="2674938"/>
          <p14:tracePt t="24820" x="4354513" y="2665413"/>
          <p14:tracePt t="24836" x="4235450" y="2657475"/>
          <p14:tracePt t="24853" x="4114800" y="2657475"/>
          <p14:tracePt t="24870" x="3994150" y="2649538"/>
          <p14:tracePt t="24887" x="3892550" y="2649538"/>
          <p14:tracePt t="24904" x="3779838" y="2640013"/>
          <p14:tracePt t="24920" x="3686175" y="2622550"/>
          <p14:tracePt t="24937" x="3575050" y="2606675"/>
          <p14:tracePt t="24954" x="3403600" y="2571750"/>
          <p14:tracePt t="24970" x="3265488" y="2536825"/>
          <p14:tracePt t="24987" x="3017838" y="2511425"/>
          <p14:tracePt t="25004" x="2879725" y="2503488"/>
          <p14:tracePt t="25020" x="2751138" y="2503488"/>
          <p14:tracePt t="25038" x="2692400" y="2503488"/>
          <p14:tracePt t="25054" x="2649538" y="2503488"/>
          <p14:tracePt t="25071" x="2632075" y="2503488"/>
          <p14:tracePt t="25088" x="2622550" y="2503488"/>
          <p14:tracePt t="25105" x="2579688" y="2503488"/>
          <p14:tracePt t="25121" x="2511425" y="2493963"/>
          <p14:tracePt t="25138" x="2435225" y="2493963"/>
          <p14:tracePt t="25155" x="2339975" y="2486025"/>
          <p14:tracePt t="25155" x="2314575" y="2486025"/>
          <p14:tracePt t="25172" x="2271713" y="2486025"/>
          <p14:tracePt t="25188" x="2254250" y="2486025"/>
          <p14:tracePt t="25348" x="2263775" y="2486025"/>
          <p14:tracePt t="25356" x="2263775" y="2493963"/>
          <p14:tracePt t="25357" x="2289175" y="2503488"/>
          <p14:tracePt t="25373" x="2314575" y="2511425"/>
          <p14:tracePt t="25390" x="2392363" y="2536825"/>
          <p14:tracePt t="25407" x="2563813" y="2571750"/>
          <p14:tracePt t="25423" x="2743200" y="2614613"/>
          <p14:tracePt t="25440" x="2957513" y="2649538"/>
          <p14:tracePt t="25457" x="3121025" y="2692400"/>
          <p14:tracePt t="25473" x="3335338" y="2735263"/>
          <p14:tracePt t="25490" x="3506788" y="2794000"/>
          <p14:tracePt t="25506" x="3694113" y="2871788"/>
          <p14:tracePt t="25524" x="3968750" y="3008313"/>
          <p14:tracePt t="25540" x="4140200" y="3103563"/>
          <p14:tracePt t="25557" x="4268788" y="3163888"/>
          <p14:tracePt t="25573" x="4364038" y="3189288"/>
          <p14:tracePt t="25590" x="4449763" y="3222625"/>
          <p14:tracePt t="25607" x="4500563" y="3232150"/>
          <p14:tracePt t="25624" x="4543425" y="3249613"/>
          <p14:tracePt t="25641" x="4603750" y="3265488"/>
          <p14:tracePt t="25657" x="4672013" y="3282950"/>
          <p14:tracePt t="25674" x="4697413" y="3292475"/>
          <p14:tracePt t="25691" x="4706938" y="3292475"/>
          <p14:tracePt t="25772" x="4706938" y="3300413"/>
          <p14:tracePt t="25788" x="4689475" y="3308350"/>
          <p14:tracePt t="25796" x="4646613" y="3317875"/>
          <p14:tracePt t="25809" x="4525963" y="3335338"/>
          <p14:tracePt t="25825" x="4379913" y="3343275"/>
          <p14:tracePt t="25843" x="4217988" y="3351213"/>
          <p14:tracePt t="25859" x="3968750" y="3360738"/>
          <p14:tracePt t="25876" x="3703638" y="3360738"/>
          <p14:tracePt t="25892" x="3454400" y="3360738"/>
          <p14:tracePt t="25909" x="3163888" y="3360738"/>
          <p14:tracePt t="25926" x="2932113" y="3360738"/>
          <p14:tracePt t="25942" x="2692400" y="3360738"/>
          <p14:tracePt t="25959" x="2546350" y="3360738"/>
          <p14:tracePt t="25976" x="2460625" y="3360738"/>
          <p14:tracePt t="25993" x="2443163" y="3360738"/>
          <p14:tracePt t="26092" x="2435225" y="3360738"/>
          <p14:tracePt t="26364" x="2435225" y="3351213"/>
          <p14:tracePt t="26372" x="2435225" y="3335338"/>
          <p14:tracePt t="26378" x="2451100" y="3292475"/>
          <p14:tracePt t="26395" x="2486025" y="3214688"/>
          <p14:tracePt t="26413" x="2511425" y="3171825"/>
          <p14:tracePt t="26428" x="2528888" y="3111500"/>
          <p14:tracePt t="26445" x="2554288" y="3078163"/>
          <p14:tracePt t="26462" x="2563813" y="3035300"/>
          <p14:tracePt t="26479" x="2571750" y="3000375"/>
          <p14:tracePt t="26495" x="2571750" y="2965450"/>
          <p14:tracePt t="26512" x="2579688" y="2940050"/>
          <p14:tracePt t="26529" x="2597150" y="2871788"/>
          <p14:tracePt t="26546" x="2606675" y="2811463"/>
          <p14:tracePt t="26562" x="2622550" y="2725738"/>
          <p14:tracePt t="26579" x="2632075" y="2649538"/>
          <p14:tracePt t="26596" x="2632075" y="2632075"/>
          <p14:tracePt t="26613" x="2640013" y="2622550"/>
          <p14:tracePt t="26716" x="2622550" y="2632075"/>
          <p14:tracePt t="26730" x="2614613" y="2640013"/>
          <p14:tracePt t="26731" x="2579688" y="2674938"/>
          <p14:tracePt t="26746" x="2528888" y="2735263"/>
          <p14:tracePt t="26746" x="2503488" y="2768600"/>
          <p14:tracePt t="26764" x="2425700" y="2889250"/>
          <p14:tracePt t="26780" x="2349500" y="3043238"/>
          <p14:tracePt t="26797" x="2279650" y="3249613"/>
          <p14:tracePt t="26813" x="2254250" y="3436938"/>
          <p14:tracePt t="26831" x="2228850" y="3625850"/>
          <p14:tracePt t="26847" x="2228850" y="3771900"/>
          <p14:tracePt t="26864" x="2228850" y="3935413"/>
          <p14:tracePt t="26881" x="2228850" y="4064000"/>
          <p14:tracePt t="26898" x="2220913" y="4235450"/>
          <p14:tracePt t="26914" x="2220913" y="4389438"/>
          <p14:tracePt t="26932" x="2263775" y="4706938"/>
          <p14:tracePt t="26948" x="2314575" y="4894263"/>
          <p14:tracePt t="26964" x="2365375" y="5075238"/>
          <p14:tracePt t="26981" x="2400300" y="5160963"/>
          <p14:tracePt t="26998" x="2425700" y="5246688"/>
          <p14:tracePt t="27015" x="2443163" y="5307013"/>
          <p14:tracePt t="27031" x="2451100" y="5383213"/>
          <p14:tracePt t="27048" x="2460625" y="5426075"/>
          <p14:tracePt t="27065" x="2486025" y="5494338"/>
          <p14:tracePt t="27082" x="2493963" y="5529263"/>
          <p14:tracePt t="27098" x="2511425" y="5572125"/>
          <p14:tracePt t="27098" x="2511425" y="5589588"/>
          <p14:tracePt t="27116" x="2520950" y="5622925"/>
          <p14:tracePt t="27132" x="2528888" y="5640388"/>
          <p14:tracePt t="27149" x="2528888" y="5657850"/>
          <p14:tracePt t="27165" x="2536825" y="5657850"/>
          <p14:tracePt t="27388" x="2546350" y="5657850"/>
          <p14:tracePt t="27400" x="2546350" y="5665788"/>
          <p14:tracePt t="27500" x="2554288" y="5665788"/>
          <p14:tracePt t="27636" x="2563813" y="5665788"/>
          <p14:tracePt t="27843" x="2571750" y="5665788"/>
          <p14:tracePt t="28708" x="2579688" y="5665788"/>
          <p14:tracePt t="28876" x="2579688" y="5657850"/>
          <p14:tracePt t="28892" x="2589213" y="5640388"/>
          <p14:tracePt t="28909" x="2589213" y="5632450"/>
          <p14:tracePt t="28926" x="2589213" y="5614988"/>
          <p14:tracePt t="28942" x="2589213" y="5589588"/>
          <p14:tracePt t="28960" x="2589213" y="5546725"/>
          <p14:tracePt t="28975" x="2589213" y="5486400"/>
          <p14:tracePt t="28993" x="2589213" y="5418138"/>
          <p14:tracePt t="29009" x="2597150" y="5297488"/>
          <p14:tracePt t="29026" x="2606675" y="5168900"/>
          <p14:tracePt t="29042" x="2622550" y="4979988"/>
          <p14:tracePt t="29042" x="2632075" y="4886325"/>
          <p14:tracePt t="29060" x="2674938" y="4646613"/>
          <p14:tracePt t="29076" x="2700338" y="4449763"/>
          <p14:tracePt t="29093" x="2735263" y="4217988"/>
          <p14:tracePt t="29109" x="2751138" y="4064000"/>
          <p14:tracePt t="29126" x="2768600" y="3968750"/>
          <p14:tracePt t="29143" x="2803525" y="3814763"/>
          <p14:tracePt t="29160" x="2863850" y="3635375"/>
          <p14:tracePt t="29176" x="2914650" y="3497263"/>
          <p14:tracePt t="29193" x="2982913" y="3360738"/>
          <p14:tracePt t="29210" x="3051175" y="3249613"/>
          <p14:tracePt t="29227" x="3103563" y="3163888"/>
          <p14:tracePt t="29243" x="3179763" y="3051175"/>
          <p14:tracePt t="29260" x="3222625" y="3008313"/>
          <p14:tracePt t="29277" x="3275013" y="2949575"/>
          <p14:tracePt t="29294" x="3317875" y="2906713"/>
          <p14:tracePt t="29311" x="3368675" y="2846388"/>
          <p14:tracePt t="29327" x="3411538" y="2803525"/>
          <p14:tracePt t="29344" x="3463925" y="2760663"/>
          <p14:tracePt t="29360" x="3506788" y="2725738"/>
          <p14:tracePt t="29378" x="3557588" y="2682875"/>
          <p14:tracePt t="29394" x="3608388" y="2649538"/>
          <p14:tracePt t="29411" x="3721100" y="2606675"/>
          <p14:tracePt t="29428" x="3797300" y="2571750"/>
          <p14:tracePt t="29445" x="3883025" y="2528888"/>
          <p14:tracePt t="29461" x="3960813" y="2503488"/>
          <p14:tracePt t="29478" x="4021138" y="2478088"/>
          <p14:tracePt t="29495" x="4106863" y="2451100"/>
          <p14:tracePt t="29512" x="4217988" y="2443163"/>
          <p14:tracePt t="29528" x="4371975" y="2417763"/>
          <p14:tracePt t="29545" x="4500563" y="2408238"/>
          <p14:tracePt t="29562" x="4646613" y="2400300"/>
          <p14:tracePt t="29579" x="4792663" y="2382838"/>
          <p14:tracePt t="29596" x="4878388" y="2374900"/>
          <p14:tracePt t="29612" x="4937125" y="2365375"/>
          <p14:tracePt t="29629" x="4997450" y="2365375"/>
          <p14:tracePt t="29645" x="5065713" y="2365375"/>
          <p14:tracePt t="29663" x="5186363" y="2365375"/>
          <p14:tracePt t="29679" x="5314950" y="2365375"/>
          <p14:tracePt t="29696" x="5468938" y="2365375"/>
          <p14:tracePt t="29712" x="5614988" y="2365375"/>
          <p14:tracePt t="29730" x="5751513" y="2365375"/>
          <p14:tracePt t="29746" x="5846763" y="2365375"/>
          <p14:tracePt t="29763" x="6043613" y="2365375"/>
          <p14:tracePt t="29780" x="6180138" y="2365375"/>
          <p14:tracePt t="29796" x="6318250" y="2365375"/>
          <p14:tracePt t="29813" x="6411913" y="2374900"/>
          <p14:tracePt t="29830" x="6540500" y="2408238"/>
          <p14:tracePt t="29847" x="6678613" y="2460625"/>
          <p14:tracePt t="29864" x="6807200" y="2503488"/>
          <p14:tracePt t="29880" x="6961188" y="2571750"/>
          <p14:tracePt t="29897" x="7080250" y="2622550"/>
          <p14:tracePt t="29914" x="7175500" y="2674938"/>
          <p14:tracePt t="29930" x="7261225" y="2725738"/>
          <p14:tracePt t="29930" x="7294563" y="2760663"/>
          <p14:tracePt t="29948" x="7354888" y="2836863"/>
          <p14:tracePt t="29964" x="7415213" y="2914650"/>
          <p14:tracePt t="29982" x="7466013" y="3008313"/>
          <p14:tracePt t="29997" x="7508875" y="3094038"/>
          <p14:tracePt t="30015" x="7535863" y="3171825"/>
          <p14:tracePt t="30031" x="7551738" y="3249613"/>
          <p14:tracePt t="30048" x="7569200" y="3325813"/>
          <p14:tracePt t="30064" x="7578725" y="3386138"/>
          <p14:tracePt t="30081" x="7578725" y="3454400"/>
          <p14:tracePt t="30098" x="7569200" y="3532188"/>
          <p14:tracePt t="30115" x="7535863" y="3643313"/>
          <p14:tracePt t="30132" x="7508875" y="3686175"/>
          <p14:tracePt t="30148" x="7483475" y="3736975"/>
          <p14:tracePt t="30165" x="7440613" y="3806825"/>
          <p14:tracePt t="30182" x="7372350" y="3865563"/>
          <p14:tracePt t="30198" x="7269163" y="3960813"/>
          <p14:tracePt t="30215" x="7150100" y="4021138"/>
          <p14:tracePt t="30232" x="6994525" y="4079875"/>
          <p14:tracePt t="30249" x="6789738" y="4132263"/>
          <p14:tracePt t="30266" x="6565900" y="4165600"/>
          <p14:tracePt t="30282" x="6292850" y="4200525"/>
          <p14:tracePt t="30282" x="6215063" y="4208463"/>
          <p14:tracePt t="30299" x="6026150" y="4243388"/>
          <p14:tracePt t="30316" x="5794375" y="4268788"/>
          <p14:tracePt t="30333" x="5589588" y="4278313"/>
          <p14:tracePt t="30349" x="5340350" y="4278313"/>
          <p14:tracePt t="30366" x="5151438" y="4278313"/>
          <p14:tracePt t="30383" x="4937125" y="4243388"/>
          <p14:tracePt t="30400" x="4775200" y="4183063"/>
          <p14:tracePt t="30416" x="4637088" y="4122738"/>
          <p14:tracePt t="30433" x="4525963" y="4037013"/>
          <p14:tracePt t="30450" x="4432300" y="3951288"/>
          <p14:tracePt t="30467" x="4354513" y="3857625"/>
          <p14:tracePt t="30467" x="4321175" y="3806825"/>
          <p14:tracePt t="30484" x="4260850" y="3711575"/>
          <p14:tracePt t="30500" x="4225925" y="3617913"/>
          <p14:tracePt t="30517" x="4208463" y="3522663"/>
          <p14:tracePt t="30534" x="4200525" y="3454400"/>
          <p14:tracePt t="30550" x="4192588" y="3403600"/>
          <p14:tracePt t="30567" x="4183063" y="3360738"/>
          <p14:tracePt t="30584" x="4175125" y="3317875"/>
          <p14:tracePt t="30601" x="4175125" y="3292475"/>
          <p14:tracePt t="30618" x="4175125" y="3265488"/>
          <p14:tracePt t="30634" x="4183063" y="3232150"/>
          <p14:tracePt t="30634" x="4192588" y="3206750"/>
          <p14:tracePt t="30651" x="4208463" y="3179763"/>
          <p14:tracePt t="30668" x="4225925" y="3154363"/>
          <p14:tracePt t="30685" x="4235450" y="3128963"/>
          <p14:tracePt t="30701" x="4243388" y="3121025"/>
          <p14:tracePt t="30718" x="4251325" y="3111500"/>
          <p14:tracePt t="30735" x="4251325" y="3103563"/>
          <p14:tracePt t="30819" x="4260850" y="3094038"/>
          <p14:tracePt t="31356" x="4251325" y="3094038"/>
          <p14:tracePt t="31357" x="4208463" y="3068638"/>
          <p14:tracePt t="31372" x="4106863" y="3060700"/>
          <p14:tracePt t="31389" x="3968750" y="3043238"/>
          <p14:tracePt t="31405" x="3779838" y="3025775"/>
          <p14:tracePt t="31423" x="3479800" y="3008313"/>
          <p14:tracePt t="31439" x="3240088" y="3000375"/>
          <p14:tracePt t="31456" x="3008313" y="2992438"/>
          <p14:tracePt t="31472" x="2820988" y="2992438"/>
          <p14:tracePt t="31490" x="2743200" y="2982913"/>
          <p14:tracePt t="31506" x="2708275" y="2974975"/>
          <p14:tracePt t="31523" x="2692400" y="2965450"/>
          <p14:tracePt t="31539" x="2692400" y="2957513"/>
          <p14:tracePt t="31556" x="2682875" y="2949575"/>
          <p14:tracePt t="31573" x="2665413" y="2914650"/>
          <p14:tracePt t="31590" x="2657475" y="2879725"/>
          <p14:tracePt t="31606" x="2640013" y="2846388"/>
          <p14:tracePt t="31623" x="2632075" y="2828925"/>
          <p14:tracePt t="31640" x="2632075" y="2820988"/>
          <p14:tracePt t="31656" x="2632075" y="2803525"/>
          <p14:tracePt t="31673" x="2632075" y="2778125"/>
          <p14:tracePt t="31690" x="2649538" y="2743200"/>
          <p14:tracePt t="31707" x="2674938" y="2674938"/>
          <p14:tracePt t="31724" x="2682875" y="2657475"/>
          <p14:tracePt t="31740" x="2692400" y="2649538"/>
          <p14:tracePt t="31933" x="2692400" y="2657475"/>
          <p14:tracePt t="31942" x="2682875" y="2665413"/>
          <p14:tracePt t="31948" x="2674938" y="2692400"/>
          <p14:tracePt t="31959" x="2649538" y="2735263"/>
          <p14:tracePt t="31976" x="2640013" y="2778125"/>
          <p14:tracePt t="31993" x="2622550" y="2820988"/>
          <p14:tracePt t="32009" x="2606675" y="2889250"/>
          <p14:tracePt t="32027" x="2597150" y="2957513"/>
          <p14:tracePt t="32043" x="2571750" y="3051175"/>
          <p14:tracePt t="32060" x="2528888" y="3206750"/>
          <p14:tracePt t="32076" x="2493963" y="3325813"/>
          <p14:tracePt t="32093" x="2468563" y="3436938"/>
          <p14:tracePt t="32110" x="2425700" y="3540125"/>
          <p14:tracePt t="32127" x="2400300" y="3635375"/>
          <p14:tracePt t="32143" x="2382838" y="3771900"/>
          <p14:tracePt t="32160" x="2365375" y="3900488"/>
          <p14:tracePt t="32177" x="2357438" y="4079875"/>
          <p14:tracePt t="32194" x="2357438" y="4235450"/>
          <p14:tracePt t="32210" x="2357438" y="4397375"/>
          <p14:tracePt t="32227" x="2357438" y="4525963"/>
          <p14:tracePt t="32227" x="2357438" y="4594225"/>
          <p14:tracePt t="32244" x="2357438" y="4749800"/>
          <p14:tracePt t="32261" x="2339975" y="4860925"/>
          <p14:tracePt t="32278" x="2339975" y="4989513"/>
          <p14:tracePt t="32294" x="2332038" y="5083175"/>
          <p14:tracePt t="32311" x="2332038" y="5178425"/>
          <p14:tracePt t="32328" x="2332038" y="5254625"/>
          <p14:tracePt t="32345" x="2332038" y="5340350"/>
          <p14:tracePt t="32361" x="2339975" y="5408613"/>
          <p14:tracePt t="32378" x="2349500" y="5478463"/>
          <p14:tracePt t="32394" x="2349500" y="5537200"/>
          <p14:tracePt t="32412" x="2349500" y="5649913"/>
          <p14:tracePt t="32428" x="2349500" y="5718175"/>
          <p14:tracePt t="32445" x="2357438" y="5811838"/>
          <p14:tracePt t="32462" x="2357438" y="5872163"/>
          <p14:tracePt t="32479" x="2357438" y="5940425"/>
          <p14:tracePt t="32495" x="2365375" y="5992813"/>
          <p14:tracePt t="32512" x="2365375" y="6026150"/>
          <p14:tracePt t="32529" x="2374900" y="6069013"/>
          <p14:tracePt t="32546" x="2382838" y="6086475"/>
          <p14:tracePt t="32562" x="2382838" y="6111875"/>
          <p14:tracePt t="32673" x="2392363" y="6111875"/>
          <p14:tracePt t="32681" x="2392363" y="6103938"/>
          <p14:tracePt t="32694" x="2400300" y="6051550"/>
          <p14:tracePt t="32711" x="2435225" y="5922963"/>
          <p14:tracePt t="32727" x="2451100" y="5786438"/>
          <p14:tracePt t="32744" x="2468563" y="5614988"/>
          <p14:tracePt t="32761" x="2478088" y="5468938"/>
          <p14:tracePt t="32761" x="2478088" y="5400675"/>
          <p14:tracePt t="32777" x="2478088" y="5203825"/>
          <p14:tracePt t="32794" x="2478088" y="5022850"/>
          <p14:tracePt t="32811" x="2478088" y="4792663"/>
          <p14:tracePt t="32828" x="2478088" y="4568825"/>
          <p14:tracePt t="32844" x="2493963" y="4321175"/>
          <p14:tracePt t="32861" x="2511425" y="4140200"/>
          <p14:tracePt t="32878" x="2536825" y="3968750"/>
          <p14:tracePt t="32895" x="2563813" y="3779838"/>
          <p14:tracePt t="32911" x="2589213" y="3625850"/>
          <p14:tracePt t="32928" x="2614613" y="3463925"/>
          <p14:tracePt t="32945" x="2674938" y="3257550"/>
          <p14:tracePt t="32961" x="2708275" y="3163888"/>
          <p14:tracePt t="32979" x="2735263" y="3094038"/>
          <p14:tracePt t="32995" x="2768600" y="3017838"/>
          <p14:tracePt t="33012" x="2778125" y="2957513"/>
          <p14:tracePt t="33028" x="2811463" y="2889250"/>
          <p14:tracePt t="33046" x="2836863" y="2811463"/>
          <p14:tracePt t="33062" x="2854325" y="2778125"/>
          <p14:tracePt t="33079" x="2863850" y="2751138"/>
          <p14:tracePt t="33096" x="2871788" y="2735263"/>
          <p14:tracePt t="33113" x="2871788" y="2725738"/>
          <p14:tracePt t="33129" x="2871788" y="2717800"/>
          <p14:tracePt t="33146" x="2879725" y="2717800"/>
          <p14:tracePt t="33505" x="2879725" y="2725738"/>
          <p14:tracePt t="33515" x="2879725" y="2743200"/>
          <p14:tracePt t="33516" x="2863850" y="2778125"/>
          <p14:tracePt t="33532" x="2854325" y="2820988"/>
          <p14:tracePt t="33548" x="2846388" y="2889250"/>
          <p14:tracePt t="33565" x="2828925" y="2982913"/>
          <p14:tracePt t="33582" x="2820988" y="3094038"/>
          <p14:tracePt t="33599" x="2811463" y="3222625"/>
          <p14:tracePt t="33616" x="2786063" y="3378200"/>
          <p14:tracePt t="33632" x="2760663" y="3522663"/>
          <p14:tracePt t="33649" x="2751138" y="3678238"/>
          <p14:tracePt t="33665" x="2725738" y="3865563"/>
          <p14:tracePt t="33683" x="2717800" y="4011613"/>
          <p14:tracePt t="33700" x="2708275" y="4175125"/>
          <p14:tracePt t="33716" x="2708275" y="4397375"/>
          <p14:tracePt t="33732" x="2708275" y="4637088"/>
          <p14:tracePt t="33749" x="2708275" y="4878388"/>
          <p14:tracePt t="33766" x="2708275" y="5100638"/>
          <p14:tracePt t="33783" x="2717800" y="5392738"/>
          <p14:tracePt t="33799" x="2751138" y="5614988"/>
          <p14:tracePt t="33816" x="2778125" y="5854700"/>
          <p14:tracePt t="33833" x="2794000" y="6086475"/>
          <p14:tracePt t="33850" x="2794000" y="6172200"/>
          <p14:tracePt t="33866" x="2794000" y="6207125"/>
          <p14:tracePt t="34130" x="2794000" y="6197600"/>
          <p14:tracePt t="34137" x="2794000" y="6180138"/>
          <p14:tracePt t="34145" x="2794000" y="6137275"/>
          <p14:tracePt t="34153" x="2811463" y="6061075"/>
          <p14:tracePt t="34169" x="2836863" y="5915025"/>
          <p14:tracePt t="34185" x="2879725" y="5665788"/>
          <p14:tracePt t="34202" x="2914650" y="5451475"/>
          <p14:tracePt t="34218" x="2932113" y="5254625"/>
          <p14:tracePt t="34235" x="2965450" y="5014913"/>
          <p14:tracePt t="34252" x="2982913" y="4800600"/>
          <p14:tracePt t="34268" x="2982913" y="4611688"/>
          <p14:tracePt t="34285" x="2982913" y="4449763"/>
          <p14:tracePt t="34302" x="3000375" y="4278313"/>
          <p14:tracePt t="34319" x="3043238" y="4097338"/>
          <p14:tracePt t="34335" x="3078163" y="3908425"/>
          <p14:tracePt t="34352" x="3103563" y="3763963"/>
          <p14:tracePt t="34369" x="3154363" y="3549650"/>
          <p14:tracePt t="34386" x="3214688" y="3429000"/>
          <p14:tracePt t="34402" x="3265488" y="3335338"/>
          <p14:tracePt t="34420" x="3335338" y="3240088"/>
          <p14:tracePt t="34436" x="3411538" y="3146425"/>
          <p14:tracePt t="34454" x="3497263" y="3060700"/>
          <p14:tracePt t="34469" x="3617913" y="2965450"/>
          <p14:tracePt t="34487" x="3729038" y="2871788"/>
          <p14:tracePt t="34503" x="3875088" y="2786063"/>
          <p14:tracePt t="34520" x="4011613" y="2700338"/>
          <p14:tracePt t="34520" x="4097338" y="2674938"/>
          <p14:tracePt t="34538" x="4278313" y="2606675"/>
          <p14:tracePt t="34553" x="4432300" y="2554288"/>
          <p14:tracePt t="34570" x="4611688" y="2511425"/>
          <p14:tracePt t="34587" x="4757738" y="2486025"/>
          <p14:tracePt t="34604" x="4929188" y="2443163"/>
          <p14:tracePt t="34620" x="5075238" y="2417763"/>
          <p14:tracePt t="34637" x="5272088" y="2400300"/>
          <p14:tracePt t="34654" x="5461000" y="2400300"/>
          <p14:tracePt t="34671" x="5665788" y="2400300"/>
          <p14:tracePt t="34687" x="5854700" y="2400300"/>
          <p14:tracePt t="34705" x="6026150" y="2400300"/>
          <p14:tracePt t="34721" x="6197600" y="2400300"/>
          <p14:tracePt t="34738" x="6326188" y="2408238"/>
          <p14:tracePt t="34754" x="6480175" y="2451100"/>
          <p14:tracePt t="34771" x="6669088" y="2528888"/>
          <p14:tracePt t="34788" x="6807200" y="2597150"/>
          <p14:tracePt t="34805" x="6918325" y="2657475"/>
          <p14:tracePt t="34821" x="7011988" y="2725738"/>
          <p14:tracePt t="34838" x="7097713" y="2794000"/>
          <p14:tracePt t="34855" x="7175500" y="2879725"/>
          <p14:tracePt t="34872" x="7243763" y="2965450"/>
          <p14:tracePt t="34889" x="7389813" y="3146425"/>
          <p14:tracePt t="34905" x="7458075" y="3265488"/>
          <p14:tracePt t="34922" x="7526338" y="3394075"/>
          <p14:tracePt t="34939" x="7561263" y="3489325"/>
          <p14:tracePt t="34956" x="7578725" y="3592513"/>
          <p14:tracePt t="34972" x="7586663" y="3660775"/>
          <p14:tracePt t="34989" x="7578725" y="3754438"/>
          <p14:tracePt t="35006" x="7561263" y="3814763"/>
          <p14:tracePt t="35023" x="7543800" y="3892550"/>
          <p14:tracePt t="35040" x="7526338" y="3951288"/>
          <p14:tracePt t="35056" x="7500938" y="3994150"/>
          <p14:tracePt t="35073" x="7450138" y="4079875"/>
          <p14:tracePt t="35090" x="7380288" y="4157663"/>
          <p14:tracePt t="35106" x="7312025" y="4217988"/>
          <p14:tracePt t="35123" x="7218363" y="4278313"/>
          <p14:tracePt t="35140" x="7115175" y="4321175"/>
          <p14:tracePt t="35157" x="6969125" y="4364038"/>
          <p14:tracePt t="35173" x="6797675" y="4389438"/>
          <p14:tracePt t="35190" x="6600825" y="4422775"/>
          <p14:tracePt t="35207" x="6308725" y="4449763"/>
          <p14:tracePt t="35224" x="6086475" y="4457700"/>
          <p14:tracePt t="35241" x="5803900" y="4457700"/>
          <p14:tracePt t="35257" x="5657850" y="4457700"/>
          <p14:tracePt t="35274" x="5443538" y="4406900"/>
          <p14:tracePt t="35291" x="5289550" y="4329113"/>
          <p14:tracePt t="35308" x="5126038" y="4243388"/>
          <p14:tracePt t="35324" x="5006975" y="4157663"/>
          <p14:tracePt t="35341" x="4903788" y="4089400"/>
          <p14:tracePt t="35358" x="4860925" y="4046538"/>
          <p14:tracePt t="35375" x="4826000" y="4021138"/>
          <p14:tracePt t="35391" x="4808538" y="3994150"/>
          <p14:tracePt t="35408" x="4800600" y="3978275"/>
          <p14:tracePt t="35425" x="4783138" y="3951288"/>
          <p14:tracePt t="35442" x="4775200" y="3935413"/>
          <p14:tracePt t="35458" x="4765675" y="3917950"/>
          <p14:tracePt t="35475" x="4757738" y="3908425"/>
          <p14:tracePt t="35492" x="4757738" y="3900488"/>
          <p14:tracePt t="36673" x="4765675" y="3900488"/>
          <p14:tracePt t="37632" x="0" y="0"/>
        </p14:tracePtLst>
        <p14:tracePtLst>
          <p14:tracePt t="44136" x="5494338" y="3000375"/>
          <p14:tracePt t="44160" x="5486400" y="3000375"/>
          <p14:tracePt t="44176" x="5478463" y="3000375"/>
          <p14:tracePt t="44184" x="5468938" y="3000375"/>
          <p14:tracePt t="44192" x="5468938" y="3008313"/>
          <p14:tracePt t="44232" x="5461000" y="3008313"/>
          <p14:tracePt t="44240" x="5461000" y="3017838"/>
          <p14:tracePt t="44264" x="5461000" y="3025775"/>
          <p14:tracePt t="44272" x="5451475" y="3043238"/>
          <p14:tracePt t="44304" x="5451475" y="3068638"/>
          <p14:tracePt t="44328" x="5451475" y="3094038"/>
          <p14:tracePt t="44344" x="5451475" y="3111500"/>
          <p14:tracePt t="44356" x="5451475" y="3121025"/>
          <p14:tracePt t="44448" x="5461000" y="3121025"/>
          <p14:tracePt t="44456" x="5486400" y="3146425"/>
          <p14:tracePt t="44473" x="5537200" y="3197225"/>
          <p14:tracePt t="44489" x="5580063" y="3222625"/>
          <p14:tracePt t="44506" x="5597525" y="3232150"/>
          <p14:tracePt t="44576" x="5607050" y="3222625"/>
          <p14:tracePt t="44592" x="5614988" y="3206750"/>
          <p14:tracePt t="44608" x="5622925" y="3197225"/>
          <p14:tracePt t="44609" x="5622925" y="3189288"/>
          <p14:tracePt t="44609" x="5622925" y="3179763"/>
          <p14:tracePt t="44624" x="5632450" y="3179763"/>
          <p14:tracePt t="44640" x="5632450" y="3171825"/>
          <p14:tracePt t="44657" x="5640388" y="3163888"/>
          <p14:tracePt t="44674" x="5649913" y="3146425"/>
          <p14:tracePt t="44691" x="5665788" y="3121025"/>
          <p14:tracePt t="44707" x="5683250" y="3094038"/>
          <p14:tracePt t="44724" x="5692775" y="3068638"/>
          <p14:tracePt t="44741" x="5692775" y="3043238"/>
          <p14:tracePt t="44758" x="5692775" y="3035300"/>
          <p14:tracePt t="44840" x="5692775" y="3025775"/>
          <p14:tracePt t="44844" x="5692775" y="3017838"/>
          <p14:tracePt t="44858" x="5692775" y="3008313"/>
          <p14:tracePt t="44875" x="5692775" y="3000375"/>
          <p14:tracePt t="44912" x="5683250" y="3000375"/>
          <p14:tracePt t="44928" x="5675313" y="3000375"/>
          <p14:tracePt t="44936" x="5665788" y="3000375"/>
          <p14:tracePt t="44942" x="5632450" y="3008313"/>
          <p14:tracePt t="44959" x="5580063" y="3043238"/>
          <p14:tracePt t="44976" x="5529263" y="3068638"/>
          <p14:tracePt t="44992" x="5494338" y="3086100"/>
          <p14:tracePt t="45009" x="5486400" y="3086100"/>
          <p14:tracePt t="45137" x="5494338" y="3086100"/>
          <p14:tracePt t="45143" x="5511800" y="3078163"/>
          <p14:tracePt t="45144" x="5546725" y="3051175"/>
          <p14:tracePt t="45160" x="5572125" y="3035300"/>
          <p14:tracePt t="45177" x="5607050" y="3017838"/>
          <p14:tracePt t="45193" x="5622925" y="3008313"/>
          <p14:tracePt t="45210" x="5632450" y="3008313"/>
          <p14:tracePt t="47608" x="5622925" y="3008313"/>
          <p14:tracePt t="47620" x="5614988" y="3025775"/>
          <p14:tracePt t="47640" x="5607050" y="3025775"/>
          <p14:tracePt t="47657" x="5597525" y="3035300"/>
          <p14:tracePt t="47673" x="5589588" y="3035300"/>
          <p14:tracePt t="47691" x="5572125" y="3051175"/>
          <p14:tracePt t="47708" x="5554663" y="3051175"/>
          <p14:tracePt t="47724" x="5529263" y="3068638"/>
          <p14:tracePt t="47741" x="5486400" y="3078163"/>
          <p14:tracePt t="47758" x="5443538" y="3086100"/>
          <p14:tracePt t="47774" x="5392738" y="3094038"/>
          <p14:tracePt t="47791" x="5332413" y="3103563"/>
          <p14:tracePt t="47808" x="5289550" y="3111500"/>
          <p14:tracePt t="47825" x="5254625" y="3111500"/>
          <p14:tracePt t="47841" x="5221288" y="3111500"/>
          <p14:tracePt t="47858" x="5160963" y="3111500"/>
          <p14:tracePt t="47875" x="5075238" y="3111500"/>
          <p14:tracePt t="47891" x="4972050" y="3111500"/>
          <p14:tracePt t="47909" x="4868863" y="3111500"/>
          <p14:tracePt t="47925" x="4783138" y="3103563"/>
          <p14:tracePt t="47942" x="4706938" y="3103563"/>
          <p14:tracePt t="47958" x="4672013" y="3103563"/>
          <p14:tracePt t="47975" x="4646613" y="3094038"/>
          <p14:tracePt t="47992" x="4621213" y="3094038"/>
          <p14:tracePt t="48009" x="4586288" y="3078163"/>
          <p14:tracePt t="48025" x="4535488" y="3068638"/>
          <p14:tracePt t="48042" x="4492625" y="3060700"/>
          <p14:tracePt t="48058" x="4457700" y="3051175"/>
          <p14:tracePt t="48076" x="4414838" y="3043238"/>
          <p14:tracePt t="48092" x="4389438" y="3043238"/>
          <p14:tracePt t="48109" x="4364038" y="3035300"/>
          <p14:tracePt t="48126" x="4337050" y="3035300"/>
          <p14:tracePt t="48143" x="4311650" y="3025775"/>
          <p14:tracePt t="48191" x="4303713" y="3025775"/>
          <p14:tracePt t="48193" x="4294188" y="3017838"/>
          <p14:tracePt t="48209" x="4268788" y="3000375"/>
          <p14:tracePt t="48227" x="4235450" y="2982913"/>
          <p14:tracePt t="48243" x="4192588" y="2965450"/>
          <p14:tracePt t="48260" x="4165600" y="2957513"/>
          <p14:tracePt t="48276" x="4165600" y="2949575"/>
          <p14:tracePt t="48294" x="4157663" y="2949575"/>
          <p14:tracePt t="48328" x="4149725" y="2949575"/>
          <p14:tracePt t="48329" x="4132263" y="2940050"/>
          <p14:tracePt t="48343" x="4097338" y="2932113"/>
          <p14:tracePt t="48361" x="4071938" y="2932113"/>
          <p14:tracePt t="48377" x="4054475" y="2932113"/>
          <p14:tracePt t="48416" x="4046538" y="2932113"/>
          <p14:tracePt t="48471" x="4037013" y="2932113"/>
          <p14:tracePt t="48479" x="4029075" y="2932113"/>
          <p14:tracePt t="48512" x="4021138" y="2932113"/>
          <p14:tracePt t="48752" x="4021138" y="2922588"/>
          <p14:tracePt t="48784" x="4029075" y="2922588"/>
          <p14:tracePt t="48785" x="4037013" y="2922588"/>
          <p14:tracePt t="48796" x="4046538" y="2914650"/>
          <p14:tracePt t="48813" x="4064000" y="2914650"/>
          <p14:tracePt t="48829" x="4079875" y="2897188"/>
          <p14:tracePt t="48846" x="4097338" y="2897188"/>
          <p14:tracePt t="48846" x="4106863" y="2889250"/>
          <p14:tracePt t="48879" x="4106863" y="2879725"/>
          <p14:tracePt t="48880" x="4122738" y="2871788"/>
          <p14:tracePt t="48928" x="4132263" y="2871788"/>
          <p14:tracePt t="48928" x="4132263" y="2863850"/>
          <p14:tracePt t="48947" x="4140200" y="2863850"/>
          <p14:tracePt t="48964" x="4149725" y="2854325"/>
          <p14:tracePt t="48980" x="4157663" y="2854325"/>
          <p14:tracePt t="48997" x="4192588" y="2854325"/>
          <p14:tracePt t="49014" x="4251325" y="2854325"/>
          <p14:tracePt t="49031" x="4364038" y="2854325"/>
          <p14:tracePt t="49047" x="4500563" y="2863850"/>
          <p14:tracePt t="49064" x="4637088" y="2879725"/>
          <p14:tracePt t="49081" x="4818063" y="2914650"/>
          <p14:tracePt t="49098" x="5065713" y="2974975"/>
          <p14:tracePt t="49114" x="5280025" y="3025775"/>
          <p14:tracePt t="49131" x="5478463" y="3086100"/>
          <p14:tracePt t="49148" x="5718175" y="3154363"/>
          <p14:tracePt t="49165" x="5864225" y="3197225"/>
          <p14:tracePt t="49181" x="5975350" y="3249613"/>
          <p14:tracePt t="49198" x="6026150" y="3308350"/>
          <p14:tracePt t="49215" x="6078538" y="3454400"/>
          <p14:tracePt t="49232" x="6103938" y="3592513"/>
          <p14:tracePt t="49249" x="6137275" y="3771900"/>
          <p14:tracePt t="49265" x="6154738" y="3925888"/>
          <p14:tracePt t="49282" x="6180138" y="4071938"/>
          <p14:tracePt t="49298" x="6189663" y="4132263"/>
          <p14:tracePt t="49316" x="6189663" y="4149725"/>
          <p14:tracePt t="49332" x="6189663" y="4157663"/>
          <p14:tracePt t="49350" x="6189663" y="4165600"/>
          <p14:tracePt t="49400" x="6189663" y="4175125"/>
          <p14:tracePt t="49417" x="6180138" y="4183063"/>
          <p14:tracePt t="49417" x="6172200" y="4200525"/>
          <p14:tracePt t="49434" x="6154738" y="4217988"/>
          <p14:tracePt t="49450" x="6137275" y="4243388"/>
          <p14:tracePt t="49467" x="6121400" y="4260850"/>
          <p14:tracePt t="49484" x="6103938" y="4278313"/>
          <p14:tracePt t="49501" x="6103938" y="4286250"/>
          <p14:tracePt t="51088" x="6103938" y="4294188"/>
          <p14:tracePt t="51232" x="6103938" y="4303713"/>
          <p14:tracePt t="51400" x="6103938" y="4311650"/>
          <p14:tracePt t="52520" x="6094413" y="4311650"/>
          <p14:tracePt t="52532" x="6094413" y="4321175"/>
          <p14:tracePt t="52760" x="6086475" y="4321175"/>
          <p14:tracePt t="52832" x="6078538" y="4321175"/>
          <p14:tracePt t="52960" x="6069013" y="4321175"/>
          <p14:tracePt t="52986" x="6061075" y="4321175"/>
          <p14:tracePt t="52988" x="6051550" y="4321175"/>
          <p14:tracePt t="53003" x="6035675" y="4321175"/>
          <p14:tracePt t="53021" x="6008688" y="4321175"/>
          <p14:tracePt t="53036" x="5965825" y="4311650"/>
          <p14:tracePt t="53054" x="5940425" y="4311650"/>
          <p14:tracePt t="53070" x="5915025" y="4303713"/>
          <p14:tracePt t="53087" x="5880100" y="4294188"/>
          <p14:tracePt t="53103" x="5803900" y="4278313"/>
          <p14:tracePt t="53121" x="5718175" y="4251325"/>
          <p14:tracePt t="53137" x="5572125" y="4217988"/>
          <p14:tracePt t="53154" x="5408613" y="4165600"/>
          <p14:tracePt t="53171" x="5211763" y="4097338"/>
          <p14:tracePt t="53187" x="5083175" y="4064000"/>
          <p14:tracePt t="53204" x="4946650" y="4021138"/>
          <p14:tracePt t="53221" x="4835525" y="3986213"/>
          <p14:tracePt t="53238" x="4714875" y="3951288"/>
          <p14:tracePt t="53254" x="4629150" y="3935413"/>
          <p14:tracePt t="53271" x="4483100" y="3900488"/>
          <p14:tracePt t="53288" x="4217988" y="3822700"/>
          <p14:tracePt t="53305" x="4054475" y="3771900"/>
          <p14:tracePt t="53321" x="3900488" y="3736975"/>
          <p14:tracePt t="53338" x="3814763" y="3703638"/>
          <p14:tracePt t="53355" x="3754438" y="3694113"/>
          <p14:tracePt t="53372" x="3678238" y="3668713"/>
          <p14:tracePt t="53388" x="3625850" y="3651250"/>
          <p14:tracePt t="53405" x="3565525" y="3625850"/>
          <p14:tracePt t="53422" x="3506788" y="3600450"/>
          <p14:tracePt t="53439" x="3463925" y="3575050"/>
          <p14:tracePt t="53455" x="3429000" y="3549650"/>
          <p14:tracePt t="53473" x="3421063" y="3522663"/>
          <p14:tracePt t="53489" x="3394075" y="3497263"/>
          <p14:tracePt t="53506" x="3360738" y="3454400"/>
          <p14:tracePt t="53523" x="3317875" y="3429000"/>
          <p14:tracePt t="53539" x="3282950" y="3403600"/>
          <p14:tracePt t="53556" x="3240088" y="3368675"/>
          <p14:tracePt t="53573" x="3222625" y="3360738"/>
          <p14:tracePt t="53589" x="3206750" y="3343275"/>
          <p14:tracePt t="53606" x="3171825" y="3325813"/>
          <p14:tracePt t="53623" x="3121025" y="3300413"/>
          <p14:tracePt t="53640" x="2974975" y="3232150"/>
          <p14:tracePt t="53657" x="2836863" y="3171825"/>
          <p14:tracePt t="53673" x="2751138" y="3154363"/>
          <p14:tracePt t="53690" x="2674938" y="3111500"/>
          <p14:tracePt t="53707" x="2649538" y="3103563"/>
          <p14:tracePt t="53724" x="2632075" y="3086100"/>
          <p14:tracePt t="53768" x="2622550" y="3086100"/>
          <p14:tracePt t="53772" x="2614613" y="3078163"/>
          <p14:tracePt t="53791" x="2589213" y="3068638"/>
          <p14:tracePt t="53808" x="2503488" y="3035300"/>
          <p14:tracePt t="53824" x="2435225" y="3017838"/>
          <p14:tracePt t="53841" x="2400300" y="3000375"/>
          <p14:tracePt t="53857" x="2365375" y="2982913"/>
          <p14:tracePt t="53874" x="2357438" y="2982913"/>
          <p14:tracePt t="53891" x="2349500" y="2982913"/>
          <p14:tracePt t="53908" x="2332038" y="2974975"/>
          <p14:tracePt t="53924" x="2306638" y="2965450"/>
          <p14:tracePt t="53942" x="2271713" y="2965450"/>
          <p14:tracePt t="53958" x="2220913" y="2957513"/>
          <p14:tracePt t="53975" x="2178050" y="2957513"/>
          <p14:tracePt t="53991" x="2100263" y="2949575"/>
          <p14:tracePt t="54009" x="2039938" y="2949575"/>
          <p14:tracePt t="54025" x="1989138" y="2949575"/>
          <p14:tracePt t="54042" x="1946275" y="2949575"/>
          <p14:tracePt t="54058" x="1911350" y="2940050"/>
          <p14:tracePt t="54075" x="1878013" y="2940050"/>
          <p14:tracePt t="54092" x="1868488" y="2940050"/>
          <p14:tracePt t="54109" x="1860550" y="2940050"/>
          <p14:tracePt t="54176" x="1851025" y="2940050"/>
          <p14:tracePt t="54184" x="1835150" y="2922588"/>
          <p14:tracePt t="54193" x="1792288" y="2914650"/>
          <p14:tracePt t="54209" x="1765300" y="2897188"/>
          <p14:tracePt t="54227" x="1739900" y="2889250"/>
          <p14:tracePt t="54243" x="1731963" y="2879725"/>
          <p14:tracePt t="54344" x="1722438" y="2879725"/>
          <p14:tracePt t="54348" x="1714500" y="2871788"/>
          <p14:tracePt t="54361" x="1697038" y="2871788"/>
          <p14:tracePt t="54377" x="1697038" y="2863850"/>
          <p14:tracePt t="54394" x="1689100" y="2854325"/>
          <p14:tracePt t="54410" x="1679575" y="2854325"/>
          <p14:tracePt t="54480" x="1671638" y="2854325"/>
          <p14:tracePt t="54496" x="1671638" y="2846388"/>
          <p14:tracePt t="54497" x="1654175" y="2846388"/>
          <p14:tracePt t="54529" x="1646238" y="2846388"/>
          <p14:tracePt t="54529" x="1646238" y="2836863"/>
          <p14:tracePt t="54545" x="1628775" y="2836863"/>
          <p14:tracePt t="54561" x="1628775" y="2828925"/>
          <p14:tracePt t="54578" x="1620838" y="2820988"/>
          <p14:tracePt t="54656" x="1611313" y="2820988"/>
          <p14:tracePt t="54664" x="1593850" y="2811463"/>
          <p14:tracePt t="54679" x="1577975" y="2794000"/>
          <p14:tracePt t="54695" x="1560513" y="2778125"/>
          <p14:tracePt t="54713" x="1550988" y="2768600"/>
          <p14:tracePt t="54729" x="1535113" y="2768600"/>
          <p14:tracePt t="54746" x="1535113" y="2760663"/>
          <p14:tracePt t="54762" x="1525588" y="2760663"/>
          <p14:tracePt t="54779" x="1517650" y="2751138"/>
          <p14:tracePt t="54796" x="1500188" y="2743200"/>
          <p14:tracePt t="54813" x="1482725" y="2735263"/>
          <p14:tracePt t="54846" x="1474788" y="2735263"/>
          <p14:tracePt t="54847" x="1457325" y="2717800"/>
          <p14:tracePt t="54863" x="1439863" y="2708275"/>
          <p14:tracePt t="54880" x="1422400" y="2692400"/>
          <p14:tracePt t="54897" x="1397000" y="2674938"/>
          <p14:tracePt t="54913" x="1371600" y="2657475"/>
          <p14:tracePt t="54930" x="1336675" y="2640013"/>
          <p14:tracePt t="54947" x="1320800" y="2632075"/>
          <p14:tracePt t="54964" x="1311275" y="2632075"/>
          <p14:tracePt t="55136" x="1320800" y="2632075"/>
          <p14:tracePt t="55144" x="1328738" y="2632075"/>
          <p14:tracePt t="55148" x="1336675" y="2632075"/>
          <p14:tracePt t="55164" x="1363663" y="2640013"/>
          <p14:tracePt t="55182" x="1414463" y="2649538"/>
          <p14:tracePt t="55198" x="1517650" y="2657475"/>
          <p14:tracePt t="55215" x="1654175" y="2665413"/>
          <p14:tracePt t="55232" x="1963738" y="2674938"/>
          <p14:tracePt t="55249" x="2236788" y="2700338"/>
          <p14:tracePt t="55265" x="2486025" y="2717800"/>
          <p14:tracePt t="55282" x="2708275" y="2725738"/>
          <p14:tracePt t="55299" x="2889250" y="2725738"/>
          <p14:tracePt t="55316" x="2974975" y="2725738"/>
          <p14:tracePt t="55332" x="2992438" y="2725738"/>
          <p14:tracePt t="55349" x="2992438" y="2735263"/>
          <p14:tracePt t="55366" x="2992438" y="2743200"/>
          <p14:tracePt t="55383" x="2965450" y="2786063"/>
          <p14:tracePt t="55399" x="2828925" y="2871788"/>
          <p14:tracePt t="55416" x="2708275" y="2922588"/>
          <p14:tracePt t="55433" x="2546350" y="3000375"/>
          <p14:tracePt t="55450" x="2435225" y="3060700"/>
          <p14:tracePt t="55466" x="2400300" y="3094038"/>
          <p14:tracePt t="55483" x="2400300" y="3111500"/>
          <p14:tracePt t="55500" x="2417763" y="3128963"/>
          <p14:tracePt t="55516" x="2478088" y="3136900"/>
          <p14:tracePt t="55533" x="2571750" y="3136900"/>
          <p14:tracePt t="55550" x="2674938" y="3103563"/>
          <p14:tracePt t="55567" x="2751138" y="3086100"/>
          <p14:tracePt t="55583" x="2778125" y="3086100"/>
          <p14:tracePt t="55601" x="2786063" y="3146425"/>
          <p14:tracePt t="55617" x="2803525" y="3343275"/>
          <p14:tracePt t="55634" x="2828925" y="3643313"/>
          <p14:tracePt t="55650" x="2836863" y="4003675"/>
          <p14:tracePt t="55668" x="2846388" y="4371975"/>
          <p14:tracePt t="55684" x="2879725" y="4543425"/>
          <p14:tracePt t="55701" x="2922588" y="4611688"/>
          <p14:tracePt t="55736" x="2932113" y="4611688"/>
          <p14:tracePt t="55751" x="2932113" y="4560888"/>
          <p14:tracePt t="55752" x="2940050" y="4457700"/>
          <p14:tracePt t="55768" x="2897188" y="4286250"/>
          <p14:tracePt t="55784" x="2820988" y="4157663"/>
          <p14:tracePt t="55801" x="2743200" y="4064000"/>
          <p14:tracePt t="55818" x="2682875" y="4003675"/>
          <p14:tracePt t="55835" x="2649538" y="4003675"/>
          <p14:tracePt t="55853" x="2632075" y="3994150"/>
          <p14:tracePt t="55868" x="2632075" y="3986213"/>
          <p14:tracePt t="55885" x="2622550" y="3968750"/>
          <p14:tracePt t="55902" x="2589213" y="3892550"/>
          <p14:tracePt t="55919" x="2554288" y="3779838"/>
          <p14:tracePt t="55935" x="2493963" y="3514725"/>
          <p14:tracePt t="55953" x="2468563" y="3351213"/>
          <p14:tracePt t="55969" x="2451100" y="3163888"/>
          <p14:tracePt t="55986" x="2468563" y="3035300"/>
          <p14:tracePt t="56002" x="2486025" y="2940050"/>
          <p14:tracePt t="56019" x="2503488" y="2897188"/>
          <p14:tracePt t="56036" x="2511425" y="2863850"/>
          <p14:tracePt t="56053" x="2511425" y="2846388"/>
          <p14:tracePt t="56069" x="2528888" y="2828925"/>
          <p14:tracePt t="56086" x="2536825" y="2811463"/>
          <p14:tracePt t="56103" x="2563813" y="2786063"/>
          <p14:tracePt t="56103" x="2589213" y="2751138"/>
          <p14:tracePt t="56120" x="2632075" y="2692400"/>
          <p14:tracePt t="56137" x="2692400" y="2606675"/>
          <p14:tracePt t="56153" x="2751138" y="2554288"/>
          <p14:tracePt t="56170" x="2811463" y="2493963"/>
          <p14:tracePt t="56187" x="2846388" y="2460625"/>
          <p14:tracePt t="56204" x="2871788" y="2443163"/>
          <p14:tracePt t="56220" x="2889250" y="2435225"/>
          <p14:tracePt t="56237" x="2914650" y="2435225"/>
          <p14:tracePt t="56254" x="2965450" y="2425700"/>
          <p14:tracePt t="56271" x="3035300" y="2425700"/>
          <p14:tracePt t="56287" x="3197225" y="2417763"/>
          <p14:tracePt t="56304" x="3257550" y="2408238"/>
          <p14:tracePt t="56321" x="3292475" y="2408238"/>
          <p14:tracePt t="56338" x="3300413" y="2408238"/>
          <p14:tracePt t="56354" x="3325813" y="2425700"/>
          <p14:tracePt t="56371" x="3351213" y="2503488"/>
          <p14:tracePt t="56388" x="3378200" y="2614613"/>
          <p14:tracePt t="56405" x="3403600" y="2760663"/>
          <p14:tracePt t="56421" x="3411538" y="2940050"/>
          <p14:tracePt t="56439" x="3411538" y="3051175"/>
          <p14:tracePt t="56455" x="3403600" y="3136900"/>
          <p14:tracePt t="56472" x="3378200" y="3197225"/>
          <p14:tracePt t="56489" x="3360738" y="3214688"/>
          <p14:tracePt t="56505" x="3351213" y="3232150"/>
          <p14:tracePt t="56576" x="3351213" y="3222625"/>
          <p14:tracePt t="56592" x="3343275" y="3206750"/>
          <p14:tracePt t="56593" x="3325813" y="3189288"/>
          <p14:tracePt t="56606" x="3308350" y="3128963"/>
          <p14:tracePt t="56623" x="3275013" y="3068638"/>
          <p14:tracePt t="56639" x="3249613" y="3017838"/>
          <p14:tracePt t="56639" x="3240088" y="2982913"/>
          <p14:tracePt t="56656" x="3232150" y="2922588"/>
          <p14:tracePt t="56673" x="3222625" y="2871788"/>
          <p14:tracePt t="56690" x="3222625" y="2854325"/>
          <p14:tracePt t="56728" x="3222625" y="2846388"/>
          <p14:tracePt t="56752" x="3222625" y="2836863"/>
          <p14:tracePt t="56760" x="3265488" y="2828925"/>
          <p14:tracePt t="56775" x="3343275" y="2811463"/>
          <p14:tracePt t="56790" x="3522663" y="2811463"/>
          <p14:tracePt t="56807" x="3746500" y="2811463"/>
          <p14:tracePt t="56823" x="4251325" y="2871788"/>
          <p14:tracePt t="56841" x="4586288" y="2906713"/>
          <p14:tracePt t="56857" x="5032375" y="2957513"/>
          <p14:tracePt t="56874" x="5392738" y="2992438"/>
          <p14:tracePt t="56890" x="6061075" y="3121025"/>
          <p14:tracePt t="56908" x="6507163" y="3214688"/>
          <p14:tracePt t="56924" x="7046913" y="3351213"/>
          <p14:tracePt t="56941" x="7312025" y="3421063"/>
          <p14:tracePt t="56957" x="7475538" y="3463925"/>
          <p14:tracePt t="56975" x="7551738" y="3479800"/>
          <p14:tracePt t="56991" x="7561263" y="3489325"/>
          <p14:tracePt t="57008" x="7561263" y="3506788"/>
          <p14:tracePt t="57024" x="7578725" y="3514725"/>
          <p14:tracePt t="57041" x="7586663" y="3532188"/>
          <p14:tracePt t="57058" x="7604125" y="3540125"/>
          <p14:tracePt t="57075" x="7621588" y="3549650"/>
          <p14:tracePt t="57091" x="7629525" y="3549650"/>
          <p14:tracePt t="57208" x="7621588" y="3557588"/>
          <p14:tracePt t="57216" x="7569200" y="3565525"/>
          <p14:tracePt t="57226" x="7458075" y="3565525"/>
          <p14:tracePt t="57243" x="7321550" y="3565525"/>
          <p14:tracePt t="57260" x="7097713" y="3565525"/>
          <p14:tracePt t="57276" x="6900863" y="3565525"/>
          <p14:tracePt t="57293" x="6678613" y="3557588"/>
          <p14:tracePt t="57309" x="6429375" y="3549650"/>
          <p14:tracePt t="57327" x="6257925" y="3540125"/>
          <p14:tracePt t="57343" x="6121400" y="3514725"/>
          <p14:tracePt t="57343" x="6086475" y="3506788"/>
          <p14:tracePt t="57360" x="6043613" y="3489325"/>
          <p14:tracePt t="57376" x="6035675" y="3471863"/>
          <p14:tracePt t="57393" x="6026150" y="3421063"/>
          <p14:tracePt t="57410" x="6000750" y="3360738"/>
          <p14:tracePt t="57427" x="5965825" y="3257550"/>
          <p14:tracePt t="57444" x="5932488" y="3103563"/>
          <p14:tracePt t="57460" x="5907088" y="2922588"/>
          <p14:tracePt t="57477" x="5872163" y="2751138"/>
          <p14:tracePt t="57494" x="5872163" y="2640013"/>
          <p14:tracePt t="57511" x="5872163" y="2563813"/>
          <p14:tracePt t="57527" x="5872163" y="2536825"/>
          <p14:tracePt t="57616" x="5872163" y="2528888"/>
          <p14:tracePt t="57624" x="5880100" y="2520950"/>
          <p14:tracePt t="57632" x="5880100" y="2503488"/>
          <p14:tracePt t="57645" x="5889625" y="2486025"/>
          <p14:tracePt t="57661" x="5889625" y="2478088"/>
          <p14:tracePt t="57678" x="5889625" y="2468563"/>
          <p14:tracePt t="57752" x="5880100" y="2478088"/>
          <p14:tracePt t="57760" x="5811838" y="2563813"/>
          <p14:tracePt t="57779" x="5768975" y="2700338"/>
          <p14:tracePt t="57796" x="5708650" y="2906713"/>
          <p14:tracePt t="57812" x="5649913" y="3121025"/>
          <p14:tracePt t="57829" x="5580063" y="3394075"/>
          <p14:tracePt t="57846" x="5503863" y="3617913"/>
          <p14:tracePt t="57863" x="5435600" y="3832225"/>
          <p14:tracePt t="57879" x="5307013" y="4286250"/>
          <p14:tracePt t="57896" x="5194300" y="4800600"/>
          <p14:tracePt t="57913" x="5032375" y="5307013"/>
          <p14:tracePt t="57930" x="4894263" y="5735638"/>
          <p14:tracePt t="57946" x="4792663" y="6103938"/>
          <p14:tracePt t="57963" x="4722813" y="6265863"/>
          <p14:tracePt t="57980" x="4664075" y="6351588"/>
          <p14:tracePt t="57997" x="4611688" y="6378575"/>
          <p14:tracePt t="58013" x="4543425" y="6369050"/>
          <p14:tracePt t="58030" x="4449763" y="6283325"/>
          <p14:tracePt t="58047" x="4379913" y="6154738"/>
          <p14:tracePt t="58047" x="4329113" y="6051550"/>
          <p14:tracePt t="58064" x="4260850" y="5803900"/>
          <p14:tracePt t="58080" x="4217988" y="5597525"/>
          <p14:tracePt t="58097" x="4217988" y="5400675"/>
          <p14:tracePt t="58114" x="4217988" y="5297488"/>
          <p14:tracePt t="58131" x="4217988" y="5264150"/>
          <p14:tracePt t="58176" x="4208463" y="5297488"/>
          <p14:tracePt t="58178" x="4183063" y="5494338"/>
          <p14:tracePt t="58198" x="4157663" y="5922963"/>
          <p14:tracePt t="58214" x="4149725" y="6292850"/>
          <p14:tracePt t="58231" x="4132263" y="6575425"/>
          <p14:tracePt t="58249" x="4157663" y="6592888"/>
          <p14:tracePt t="58264" x="4286250" y="6540500"/>
          <p14:tracePt t="58282" x="4679950" y="6283325"/>
          <p14:tracePt t="58298" x="5340350" y="5922963"/>
          <p14:tracePt t="58315" x="6540500" y="5392738"/>
          <p14:tracePt t="58332" x="7380288" y="5100638"/>
          <p14:tracePt t="58349" x="7972425" y="4964113"/>
          <p14:tracePt t="58365" x="8066088" y="4954588"/>
          <p14:tracePt t="58382" x="8066088" y="4964113"/>
          <p14:tracePt t="58398" x="7989888" y="5151438"/>
          <p14:tracePt t="58398" x="7937500" y="5246688"/>
          <p14:tracePt t="58416" x="7766050" y="5580063"/>
          <p14:tracePt t="58432" x="7612063" y="5837238"/>
          <p14:tracePt t="58449" x="7450138" y="6035675"/>
          <p14:tracePt t="58466" x="7261225" y="6146800"/>
          <p14:tracePt t="58482" x="7097713" y="6172200"/>
          <p14:tracePt t="58500" x="6900863" y="6146800"/>
          <p14:tracePt t="58516" x="6669088" y="6078538"/>
          <p14:tracePt t="58533" x="6421438" y="5983288"/>
          <p14:tracePt t="58549" x="6197600" y="5907088"/>
          <p14:tracePt t="58566" x="5743575" y="5768975"/>
          <p14:tracePt t="58583" x="4972050" y="5521325"/>
          <p14:tracePt t="58600" x="4578350" y="5435600"/>
          <p14:tracePt t="58616" x="4354513" y="5383213"/>
          <p14:tracePt t="58634" x="4217988" y="5349875"/>
          <p14:tracePt t="58650" x="4200525" y="5332413"/>
          <p14:tracePt t="58667" x="4200525" y="5314950"/>
          <p14:tracePt t="58683" x="4235450" y="5264150"/>
          <p14:tracePt t="58701" x="4278313" y="5194300"/>
          <p14:tracePt t="58717" x="4329113" y="5108575"/>
          <p14:tracePt t="58734" x="4354513" y="5049838"/>
          <p14:tracePt t="58750" x="4397375" y="4997450"/>
          <p14:tracePt t="58768" x="4457700" y="4946650"/>
          <p14:tracePt t="58785" x="4492625" y="4937125"/>
          <p14:tracePt t="58801" x="4525963" y="4921250"/>
          <p14:tracePt t="58818" x="4535488" y="4911725"/>
          <p14:tracePt t="58834" x="4543425" y="4903788"/>
          <p14:tracePt t="58939" x="4535488" y="4903788"/>
          <p14:tracePt t="58952" x="4518025" y="4911725"/>
          <p14:tracePt t="58953" x="4449763" y="4964113"/>
          <p14:tracePt t="58969" x="4346575" y="5006975"/>
          <p14:tracePt t="58985" x="4268788" y="5032375"/>
          <p14:tracePt t="59002" x="4157663" y="5040313"/>
          <p14:tracePt t="59019" x="4064000" y="5032375"/>
          <p14:tracePt t="59035" x="3925888" y="4989513"/>
          <p14:tracePt t="59052" x="3686175" y="4878388"/>
          <p14:tracePt t="59069" x="3436938" y="4783138"/>
          <p14:tracePt t="59086" x="3232150" y="4722813"/>
          <p14:tracePt t="59102" x="3121025" y="4679950"/>
          <p14:tracePt t="59119" x="3111500" y="4672013"/>
          <p14:tracePt t="59136" x="3128963" y="4672013"/>
          <p14:tracePt t="59153" x="3146425" y="4654550"/>
          <p14:tracePt t="59170" x="3163888" y="4621213"/>
          <p14:tracePt t="59186" x="3197225" y="4586288"/>
          <p14:tracePt t="59203" x="3214688" y="4568825"/>
          <p14:tracePt t="59272" x="3206750" y="4594225"/>
          <p14:tracePt t="59287" x="3197225" y="4603750"/>
          <p14:tracePt t="59288" x="3154363" y="4646613"/>
          <p14:tracePt t="59288" x="3136900" y="4654550"/>
          <p14:tracePt t="59304" x="3128963" y="4654550"/>
          <p14:tracePt t="59320" x="3121025" y="4654550"/>
          <p14:tracePt t="59408" x="3111500" y="4654550"/>
          <p14:tracePt t="59440" x="3094038" y="4654550"/>
          <p14:tracePt t="59448" x="3068638" y="4654550"/>
          <p14:tracePt t="59454" x="2992438" y="4697413"/>
          <p14:tracePt t="59471" x="2897188" y="4714875"/>
          <p14:tracePt t="59488" x="2854325" y="4714875"/>
          <p14:tracePt t="59505" x="2846388" y="4714875"/>
          <p14:tracePt t="59568" x="2836863" y="4714875"/>
          <p14:tracePt t="59574" x="2828925" y="4714875"/>
          <p14:tracePt t="59608" x="2820988" y="4714875"/>
          <p14:tracePt t="59632" x="2811463" y="4714875"/>
          <p14:tracePt t="59640" x="2811463" y="4722813"/>
          <p14:tracePt t="59768" x="2803525" y="4722813"/>
          <p14:tracePt t="60216" x="2820988" y="4740275"/>
          <p14:tracePt t="60225" x="2836863" y="4749800"/>
          <p14:tracePt t="60227" x="2871788" y="4765675"/>
          <p14:tracePt t="60242" x="2914650" y="4792663"/>
          <p14:tracePt t="60276" x="2965450" y="4818063"/>
          <p14:tracePt t="60277" x="3000375" y="4851400"/>
          <p14:tracePt t="60293" x="3025775" y="4868863"/>
          <p14:tracePt t="60309" x="3043238" y="4886325"/>
          <p14:tracePt t="60368" x="3043238" y="4894263"/>
          <p14:tracePt t="60376" x="3043238" y="4903788"/>
          <p14:tracePt t="60379" x="3043238" y="4911725"/>
          <p14:tracePt t="60393" x="3043238" y="4929188"/>
          <p14:tracePt t="60410" x="3025775" y="4946650"/>
          <p14:tracePt t="60426" x="3017838" y="4954588"/>
          <p14:tracePt t="60443" x="3008313" y="4954588"/>
          <p14:tracePt t="60460" x="3000375" y="4954588"/>
          <p14:tracePt t="60477" x="2992438" y="4946650"/>
          <p14:tracePt t="60493" x="2957513" y="4921250"/>
          <p14:tracePt t="60510" x="2932113" y="4886325"/>
          <p14:tracePt t="60527" x="2922588" y="4878388"/>
          <p14:tracePt t="60680" x="2922588" y="4868863"/>
          <p14:tracePt t="60694" x="2922588" y="4860925"/>
          <p14:tracePt t="60696" x="2932113" y="4835525"/>
          <p14:tracePt t="60711" x="2940050" y="4765675"/>
          <p14:tracePt t="60729" x="2949575" y="4732338"/>
          <p14:tracePt t="60745" x="2949575" y="4714875"/>
          <p14:tracePt t="60761" x="2949575" y="4706938"/>
          <p14:tracePt t="60841" x="2932113" y="4714875"/>
          <p14:tracePt t="60848" x="2914650" y="4740275"/>
          <p14:tracePt t="60863" x="2906713" y="4757738"/>
          <p14:tracePt t="60944" x="2914650" y="4757738"/>
          <p14:tracePt t="60948" x="2914650" y="4749800"/>
          <p14:tracePt t="61016" x="2914650" y="4757738"/>
          <p14:tracePt t="61018" x="2906713" y="4775200"/>
          <p14:tracePt t="61029" x="2889250" y="4851400"/>
          <p14:tracePt t="61046" x="2879725" y="4894263"/>
          <p14:tracePt t="61063" x="2879725" y="4937125"/>
          <p14:tracePt t="61080" x="2879725" y="4946650"/>
          <p14:tracePt t="61128" x="2879725" y="4954588"/>
          <p14:tracePt t="61136" x="2871788" y="4979988"/>
          <p14:tracePt t="61147" x="2846388" y="5057775"/>
          <p14:tracePt t="61164" x="2820988" y="5203825"/>
          <p14:tracePt t="61180" x="2786063" y="5435600"/>
          <p14:tracePt t="61197" x="2778125" y="5726113"/>
          <p14:tracePt t="61214" x="2778125" y="5932488"/>
          <p14:tracePt t="61230" x="2778125" y="6094413"/>
          <p14:tracePt t="61230" x="2778125" y="6121400"/>
          <p14:tracePt t="61248" x="2778125" y="6164263"/>
          <p14:tracePt t="61264" x="2786063" y="6172200"/>
          <p14:tracePt t="61312" x="2778125" y="6180138"/>
          <p14:tracePt t="61331" x="2768600" y="6180138"/>
          <p14:tracePt t="61351" x="2768600" y="6189663"/>
          <p14:tracePt t="61364" x="2768600" y="6197600"/>
          <p14:tracePt t="61381" x="2768600" y="6207125"/>
          <p14:tracePt t="61536" x="2760663" y="6207125"/>
          <p14:tracePt t="62288" x="2768600" y="6197600"/>
          <p14:tracePt t="62303" x="2786063" y="6189663"/>
          <p14:tracePt t="62305" x="2803525" y="6172200"/>
          <p14:tracePt t="62320" x="2828925" y="6137275"/>
          <p14:tracePt t="62337" x="2879725" y="6103938"/>
          <p14:tracePt t="62353" x="2957513" y="6043613"/>
          <p14:tracePt t="62370" x="3078163" y="5932488"/>
          <p14:tracePt t="62387" x="3179763" y="5821363"/>
          <p14:tracePt t="62404" x="3308350" y="5692775"/>
          <p14:tracePt t="62421" x="3403600" y="5580063"/>
          <p14:tracePt t="62437" x="3506788" y="5451475"/>
          <p14:tracePt t="62454" x="3617913" y="5307013"/>
          <p14:tracePt t="62471" x="3729038" y="5186363"/>
          <p14:tracePt t="62471" x="3771900" y="5151438"/>
          <p14:tracePt t="62488" x="3908425" y="5032375"/>
          <p14:tracePt t="62488" x="0" y="0"/>
        </p14:tracePtLst>
        <p14:tracePtLst>
          <p14:tracePt t="67781" x="5108575" y="3179763"/>
          <p14:tracePt t="68024" x="5118100" y="3179763"/>
          <p14:tracePt t="68040" x="5143500" y="3163888"/>
          <p14:tracePt t="68052" x="5194300" y="3136900"/>
          <p14:tracePt t="68055" x="5297488" y="3078163"/>
          <p14:tracePt t="68069" x="5392738" y="3017838"/>
          <p14:tracePt t="68085" x="5461000" y="2965450"/>
          <p14:tracePt t="68102" x="5478463" y="2949575"/>
          <p14:tracePt t="68119" x="5486400" y="2949575"/>
          <p14:tracePt t="68184" x="5494338" y="2949575"/>
          <p14:tracePt t="68185" x="5511800" y="2949575"/>
          <p14:tracePt t="68203" x="5537200" y="2940050"/>
          <p14:tracePt t="68220" x="5572125" y="2922588"/>
          <p14:tracePt t="68236" x="5589588" y="2922588"/>
          <p14:tracePt t="68253" x="5589588" y="2914650"/>
          <p14:tracePt t="68377" x="5597525" y="2906713"/>
          <p14:tracePt t="68387" x="5607050" y="2906713"/>
          <p14:tracePt t="68387" x="5614988" y="2897188"/>
          <p14:tracePt t="68404" x="5632450" y="2889250"/>
          <p14:tracePt t="68420" x="5640388" y="2889250"/>
          <p14:tracePt t="68437" x="5657850" y="2889250"/>
          <p14:tracePt t="68454" x="5665788" y="2906713"/>
          <p14:tracePt t="68471" x="5683250" y="2949575"/>
          <p14:tracePt t="68487" x="5718175" y="3035300"/>
          <p14:tracePt t="68505" x="5718175" y="3078163"/>
          <p14:tracePt t="68521" x="5718175" y="3094038"/>
          <p14:tracePt t="68538" x="5718175" y="3103563"/>
          <p14:tracePt t="68554" x="5708650" y="3103563"/>
          <p14:tracePt t="68593" x="5700713" y="3103563"/>
          <p14:tracePt t="68605" x="5665788" y="3094038"/>
          <p14:tracePt t="68605" x="5580063" y="3060700"/>
          <p14:tracePt t="68621" x="5461000" y="3035300"/>
          <p14:tracePt t="68639" x="5349875" y="3000375"/>
          <p14:tracePt t="68655" x="5322888" y="2992438"/>
          <p14:tracePt t="68672" x="5340350" y="2965450"/>
          <p14:tracePt t="68689" x="5418138" y="2922588"/>
          <p14:tracePt t="68705" x="5478463" y="2897188"/>
          <p14:tracePt t="68722" x="5529263" y="2871788"/>
          <p14:tracePt t="68739" x="5546725" y="2871788"/>
          <p14:tracePt t="68755" x="5554663" y="2871788"/>
          <p14:tracePt t="68792" x="5554663" y="2889250"/>
          <p14:tracePt t="68793" x="5564188" y="2922588"/>
          <p14:tracePt t="68806" x="5564188" y="2982913"/>
          <p14:tracePt t="68823" x="5546725" y="3051175"/>
          <p14:tracePt t="68839" x="5537200" y="3078163"/>
          <p14:tracePt t="68839" x="5529263" y="3078163"/>
          <p14:tracePt t="68856" x="5521325" y="3078163"/>
          <p14:tracePt t="69608" x="5503863" y="3078163"/>
          <p14:tracePt t="69616" x="5400675" y="3086100"/>
          <p14:tracePt t="69628" x="5186363" y="3086100"/>
          <p14:tracePt t="69644" x="4946650" y="3086100"/>
          <p14:tracePt t="69661" x="4654550" y="3086100"/>
          <p14:tracePt t="69677" x="4225925" y="3086100"/>
          <p14:tracePt t="69694" x="3865563" y="3086100"/>
          <p14:tracePt t="69711" x="3608388" y="3086100"/>
          <p14:tracePt t="69728" x="2922588" y="3051175"/>
          <p14:tracePt t="69744" x="2503488" y="3035300"/>
          <p14:tracePt t="69761" x="2151063" y="2992438"/>
          <p14:tracePt t="69778" x="2032000" y="2982913"/>
          <p14:tracePt t="69795" x="2006600" y="2982913"/>
          <p14:tracePt t="69812" x="2006600" y="2974975"/>
          <p14:tracePt t="69828" x="2014538" y="2957513"/>
          <p14:tracePt t="69845" x="2039938" y="2932113"/>
          <p14:tracePt t="69861" x="2057400" y="2897188"/>
          <p14:tracePt t="69879" x="2065338" y="2871788"/>
          <p14:tracePt t="69895" x="2065338" y="2863850"/>
          <p14:tracePt t="69912" x="2057400" y="2863850"/>
          <p14:tracePt t="69929" x="2039938" y="2889250"/>
          <p14:tracePt t="69945" x="2022475" y="2906713"/>
          <p14:tracePt t="69962" x="1989138" y="2932113"/>
          <p14:tracePt t="69979" x="1979613" y="2940050"/>
          <p14:tracePt t="70048" x="1963738" y="2940050"/>
          <p14:tracePt t="70056" x="1920875" y="2940050"/>
          <p14:tracePt t="70064" x="1792288" y="2940050"/>
          <p14:tracePt t="70079" x="1431925" y="2940050"/>
          <p14:tracePt t="70096" x="1235075" y="2940050"/>
          <p14:tracePt t="70113" x="1131888" y="2940050"/>
          <p14:tracePt t="70130" x="1122363" y="2940050"/>
          <p14:tracePt t="70146" x="1149350" y="2932113"/>
          <p14:tracePt t="70163" x="1200150" y="2879725"/>
          <p14:tracePt t="70180" x="1250950" y="2820988"/>
          <p14:tracePt t="70197" x="1328738" y="2743200"/>
          <p14:tracePt t="70213" x="1363663" y="2708275"/>
          <p14:tracePt t="70230" x="1379538" y="2708275"/>
          <p14:tracePt t="70272" x="1346200" y="2725738"/>
          <p14:tracePt t="70280" x="1182688" y="2863850"/>
          <p14:tracePt t="70298" x="1122363" y="2906713"/>
          <p14:tracePt t="70314" x="1114425" y="2906713"/>
          <p14:tracePt t="70376" x="1114425" y="2897188"/>
          <p14:tracePt t="70384" x="1114425" y="2889250"/>
          <p14:tracePt t="70398" x="1114425" y="2879725"/>
          <p14:tracePt t="70456" x="1106488" y="2897188"/>
          <p14:tracePt t="70464" x="1036638" y="2974975"/>
          <p14:tracePt t="70482" x="1036638" y="2982913"/>
          <p14:tracePt t="70552" x="1046163" y="2974975"/>
          <p14:tracePt t="70565" x="1046163" y="2965450"/>
          <p14:tracePt t="70568" x="1054100" y="2957513"/>
          <p14:tracePt t="70649" x="1054100" y="2965450"/>
          <p14:tracePt t="70880" x="1063625" y="2965450"/>
          <p14:tracePt t="70884" x="1071563" y="2965450"/>
          <p14:tracePt t="70901" x="1079500" y="2965450"/>
          <p14:tracePt t="70917" x="1114425" y="2965450"/>
          <p14:tracePt t="70935" x="1157288" y="2965450"/>
          <p14:tracePt t="70951" x="1243013" y="2965450"/>
          <p14:tracePt t="70951" x="1303338" y="2965450"/>
          <p14:tracePt t="70968" x="1439863" y="2965450"/>
          <p14:tracePt t="70984" x="1577975" y="2965450"/>
          <p14:tracePt t="71001" x="1714500" y="2965450"/>
          <p14:tracePt t="71018" x="1825625" y="2965450"/>
          <p14:tracePt t="71035" x="1963738" y="2974975"/>
          <p14:tracePt t="71052" x="2108200" y="2974975"/>
          <p14:tracePt t="71068" x="2349500" y="3000375"/>
          <p14:tracePt t="71085" x="2692400" y="3000375"/>
          <p14:tracePt t="71102" x="3257550" y="3000375"/>
          <p14:tracePt t="71119" x="3771900" y="2992438"/>
          <p14:tracePt t="71135" x="4449763" y="2965450"/>
          <p14:tracePt t="71152" x="4689475" y="2965450"/>
          <p14:tracePt t="71169" x="4878388" y="2965450"/>
          <p14:tracePt t="71186" x="5014913" y="2982913"/>
          <p14:tracePt t="71202" x="5168900" y="3025775"/>
          <p14:tracePt t="71219" x="5340350" y="3078163"/>
          <p14:tracePt t="71235" x="5503863" y="3086100"/>
          <p14:tracePt t="71253" x="5726113" y="3086100"/>
          <p14:tracePt t="71269" x="5889625" y="3086100"/>
          <p14:tracePt t="71286" x="6000750" y="3086100"/>
          <p14:tracePt t="71302" x="6018213" y="3086100"/>
          <p14:tracePt t="71408" x="6026150" y="3086100"/>
          <p14:tracePt t="71512" x="6026150" y="3094038"/>
          <p14:tracePt t="71520" x="6018213" y="3094038"/>
          <p14:tracePt t="71537" x="6008688" y="3094038"/>
          <p14:tracePt t="71616" x="6000750" y="3094038"/>
          <p14:tracePt t="71622" x="5992813" y="3094038"/>
          <p14:tracePt t="71638" x="5965825" y="3094038"/>
          <p14:tracePt t="71655" x="5922963" y="3094038"/>
          <p14:tracePt t="71655" x="5907088" y="3094038"/>
          <p14:tracePt t="71672" x="5872163" y="3094038"/>
          <p14:tracePt t="71688" x="5854700" y="3086100"/>
          <p14:tracePt t="71705" x="5846763" y="3060700"/>
          <p14:tracePt t="71722" x="5837238" y="3035300"/>
          <p14:tracePt t="71739" x="5829300" y="3008313"/>
          <p14:tracePt t="71756" x="5829300" y="2992438"/>
          <p14:tracePt t="71772" x="5811838" y="2982913"/>
          <p14:tracePt t="71789" x="5803900" y="2974975"/>
          <p14:tracePt t="71805" x="5794375" y="2965450"/>
          <p14:tracePt t="71823" x="5786438" y="2965450"/>
          <p14:tracePt t="71864" x="5786438" y="2957513"/>
          <p14:tracePt t="71880" x="5786438" y="2940050"/>
          <p14:tracePt t="71889" x="5786438" y="2922588"/>
          <p14:tracePt t="71890" x="5786438" y="2879725"/>
          <p14:tracePt t="71906" x="5786438" y="2854325"/>
          <p14:tracePt t="71923" x="5786438" y="2836863"/>
          <p14:tracePt t="71992" x="5778500" y="2836863"/>
          <p14:tracePt t="72113" x="5768975" y="2836863"/>
          <p14:tracePt t="72114" x="5761038" y="2836863"/>
          <p14:tracePt t="72124" x="5751513" y="2846388"/>
          <p14:tracePt t="72141" x="5726113" y="2889250"/>
          <p14:tracePt t="72157" x="5692775" y="2932113"/>
          <p14:tracePt t="72174" x="5675313" y="2982913"/>
          <p14:tracePt t="72191" x="5657850" y="3008313"/>
          <p14:tracePt t="72208" x="5649913" y="3017838"/>
          <p14:tracePt t="72352" x="5649913" y="3008313"/>
          <p14:tracePt t="72360" x="5665788" y="2982913"/>
          <p14:tracePt t="72375" x="5692775" y="2957513"/>
          <p14:tracePt t="72480" x="5700713" y="2957513"/>
          <p14:tracePt t="72496" x="5708650" y="2957513"/>
          <p14:tracePt t="72520" x="5718175" y="2957513"/>
          <p14:tracePt t="72608" x="5718175" y="2974975"/>
          <p14:tracePt t="72616" x="5718175" y="3008313"/>
          <p14:tracePt t="72627" x="5718175" y="3078163"/>
          <p14:tracePt t="72643" x="5708650" y="3146425"/>
          <p14:tracePt t="72660" x="5692775" y="3232150"/>
          <p14:tracePt t="72677" x="5683250" y="3292475"/>
          <p14:tracePt t="72694" x="5675313" y="3325813"/>
          <p14:tracePt t="72710" x="5675313" y="3351213"/>
          <p14:tracePt t="72727" x="5657850" y="3378200"/>
          <p14:tracePt t="72727" x="5657850" y="3394075"/>
          <p14:tracePt t="72744" x="5640388" y="3436938"/>
          <p14:tracePt t="72761" x="5622925" y="3489325"/>
          <p14:tracePt t="72778" x="5614988" y="3557588"/>
          <p14:tracePt t="72794" x="5607050" y="3643313"/>
          <p14:tracePt t="72811" x="5597525" y="3711575"/>
          <p14:tracePt t="72827" x="5597525" y="3771900"/>
          <p14:tracePt t="72845" x="5589588" y="3840163"/>
          <p14:tracePt t="72861" x="5589588" y="3908425"/>
          <p14:tracePt t="72878" x="5564188" y="4011613"/>
          <p14:tracePt t="72894" x="5546725" y="4114800"/>
          <p14:tracePt t="72912" x="5521325" y="4303713"/>
          <p14:tracePt t="72928" x="5511800" y="4414838"/>
          <p14:tracePt t="72945" x="5494338" y="4560888"/>
          <p14:tracePt t="72961" x="5494338" y="4679950"/>
          <p14:tracePt t="72978" x="5486400" y="4792663"/>
          <p14:tracePt t="72995" x="5486400" y="4894263"/>
          <p14:tracePt t="73012" x="5486400" y="4997450"/>
          <p14:tracePt t="73028" x="5468938" y="5092700"/>
          <p14:tracePt t="73045" x="5461000" y="5211763"/>
          <p14:tracePt t="73062" x="5451475" y="5349875"/>
          <p14:tracePt t="73079" x="5451475" y="5443538"/>
          <p14:tracePt t="73079" x="5451475" y="5486400"/>
          <p14:tracePt t="73096" x="5451475" y="5521325"/>
          <p14:tracePt t="73216" x="5451475" y="5529263"/>
          <p14:tracePt t="73223" x="5451475" y="5537200"/>
          <p14:tracePt t="73328" x="5443538" y="5537200"/>
          <p14:tracePt t="73336" x="5426075" y="5537200"/>
          <p14:tracePt t="73347" x="5408613" y="5529263"/>
          <p14:tracePt t="73364" x="5383213" y="5511800"/>
          <p14:tracePt t="73381" x="5314950" y="5503863"/>
          <p14:tracePt t="73398" x="5211763" y="5478463"/>
          <p14:tracePt t="73414" x="5160963" y="5461000"/>
          <p14:tracePt t="73431" x="5100638" y="5451475"/>
          <p14:tracePt t="73431" x="5092700" y="5451475"/>
          <p14:tracePt t="73448" x="5049838" y="5435600"/>
          <p14:tracePt t="73464" x="4997450" y="5426075"/>
          <p14:tracePt t="73481" x="4886325" y="5400675"/>
          <p14:tracePt t="73499" x="4757738" y="5383213"/>
          <p14:tracePt t="73515" x="4629150" y="5365750"/>
          <p14:tracePt t="73531" x="4475163" y="5340350"/>
          <p14:tracePt t="73548" x="4389438" y="5340350"/>
          <p14:tracePt t="73565" x="4303713" y="5322888"/>
          <p14:tracePt t="73582" x="4192588" y="5297488"/>
          <p14:tracePt t="73598" x="3960813" y="5272088"/>
          <p14:tracePt t="73615" x="3736975" y="5264150"/>
          <p14:tracePt t="73632" x="3335338" y="5264150"/>
          <p14:tracePt t="73649" x="2982913" y="5254625"/>
          <p14:tracePt t="73682" x="2889250" y="5254625"/>
          <p14:tracePt t="73699" x="2794000" y="5254625"/>
          <p14:tracePt t="73716" x="2735263" y="5254625"/>
          <p14:tracePt t="73732" x="2579688" y="5229225"/>
          <p14:tracePt t="73749" x="2425700" y="5203825"/>
          <p14:tracePt t="73766" x="2203450" y="5186363"/>
          <p14:tracePt t="73783" x="2014538" y="5168900"/>
          <p14:tracePt t="73800" x="1800225" y="5143500"/>
          <p14:tracePt t="73816" x="1765300" y="5135563"/>
          <p14:tracePt t="73833" x="1757363" y="5126038"/>
          <p14:tracePt t="73896" x="1765300" y="5126038"/>
          <p14:tracePt t="73913" x="1774825" y="5126038"/>
          <p14:tracePt t="73920" x="1792288" y="5126038"/>
          <p14:tracePt t="73976" x="1800225" y="5135563"/>
          <p14:tracePt t="74064" x="1800225" y="5143500"/>
          <p14:tracePt t="74088" x="1792288" y="5143500"/>
          <p14:tracePt t="74360" x="1792288" y="5151438"/>
          <p14:tracePt t="74456" x="1792288" y="5160963"/>
          <p14:tracePt t="74680" x="1792288" y="5168900"/>
          <p14:tracePt t="74936" x="1792288" y="5178425"/>
          <p14:tracePt t="75032" x="1792288" y="5186363"/>
          <p14:tracePt t="75216" x="1800225" y="5186363"/>
          <p14:tracePt t="75224" x="1800225" y="5194300"/>
          <p14:tracePt t="75385" x="1808163" y="5194300"/>
          <p14:tracePt t="75393" x="1817688" y="5194300"/>
          <p14:tracePt t="75554" x="1825625" y="5194300"/>
          <p14:tracePt t="75633" x="1835150" y="5194300"/>
          <p14:tracePt t="75673" x="1843088" y="5194300"/>
          <p14:tracePt t="75906" x="1851025" y="5194300"/>
          <p14:tracePt t="78137" x="1860550" y="5203825"/>
          <p14:tracePt t="78139" x="1860550" y="5211763"/>
          <p14:tracePt t="78158" x="1868488" y="5229225"/>
          <p14:tracePt t="78175" x="1885950" y="5254625"/>
          <p14:tracePt t="78191" x="1911350" y="5297488"/>
          <p14:tracePt t="78208" x="1946275" y="5332413"/>
          <p14:tracePt t="78208" x="1954213" y="5340350"/>
          <p14:tracePt t="78225" x="1979613" y="5365750"/>
          <p14:tracePt t="78241" x="1997075" y="5383213"/>
          <p14:tracePt t="78258" x="2006600" y="5383213"/>
          <p14:tracePt t="78305" x="2006600" y="5392738"/>
          <p14:tracePt t="78329" x="2006600" y="5400675"/>
          <p14:tracePt t="78341" x="1997075" y="5408613"/>
          <p14:tracePt t="78342" x="1979613" y="5426075"/>
          <p14:tracePt t="78358" x="1971675" y="5443538"/>
          <p14:tracePt t="78375" x="1963738" y="5451475"/>
          <p14:tracePt t="78392" x="1963738" y="5461000"/>
          <p14:tracePt t="78593" x="1963738" y="5451475"/>
          <p14:tracePt t="78614" x="1963738" y="5443538"/>
          <p14:tracePt t="78627" x="1979613" y="5435600"/>
          <p14:tracePt t="78645" x="1997075" y="5435600"/>
          <p14:tracePt t="78660" x="2039938" y="5426075"/>
          <p14:tracePt t="78677" x="2074863" y="5426075"/>
          <p14:tracePt t="78694" x="2135188" y="5435600"/>
          <p14:tracePt t="78711" x="2185988" y="5443538"/>
          <p14:tracePt t="78727" x="2236788" y="5468938"/>
          <p14:tracePt t="78727" x="2279650" y="5478463"/>
          <p14:tracePt t="78745" x="2332038" y="5486400"/>
          <p14:tracePt t="78761" x="2408238" y="5494338"/>
          <p14:tracePt t="78778" x="2478088" y="5503863"/>
          <p14:tracePt t="78794" x="2536825" y="5511800"/>
          <p14:tracePt t="78811" x="2632075" y="5511800"/>
          <p14:tracePt t="78828" x="2717800" y="5511800"/>
          <p14:tracePt t="78845" x="2820988" y="5511800"/>
          <p14:tracePt t="78861" x="2906713" y="5511800"/>
          <p14:tracePt t="78878" x="3025775" y="5511800"/>
          <p14:tracePt t="78895" x="3103563" y="5511800"/>
          <p14:tracePt t="78912" x="3240088" y="5529263"/>
          <p14:tracePt t="78928" x="3378200" y="5564188"/>
          <p14:tracePt t="78945" x="3582988" y="5589588"/>
          <p14:tracePt t="78979" x="3711575" y="5597525"/>
          <p14:tracePt t="78995" x="3849688" y="5607050"/>
          <p14:tracePt t="79012" x="3978275" y="5607050"/>
          <p14:tracePt t="79029" x="4071938" y="5607050"/>
          <p14:tracePt t="79045" x="4165600" y="5607050"/>
          <p14:tracePt t="79062" x="4251325" y="5607050"/>
          <p14:tracePt t="79079" x="4354513" y="5607050"/>
          <p14:tracePt t="79096" x="4475163" y="5607050"/>
          <p14:tracePt t="79112" x="4689475" y="5607050"/>
          <p14:tracePt t="79130" x="4868863" y="5607050"/>
          <p14:tracePt t="79146" x="5049838" y="5597525"/>
          <p14:tracePt t="79163" x="5211763" y="5564188"/>
          <p14:tracePt t="79179" x="5340350" y="5529263"/>
          <p14:tracePt t="79196" x="5418138" y="5494338"/>
          <p14:tracePt t="79213" x="5461000" y="5478463"/>
          <p14:tracePt t="79230" x="5494338" y="5461000"/>
          <p14:tracePt t="79246" x="5546725" y="5435600"/>
          <p14:tracePt t="79264" x="5597525" y="5408613"/>
          <p14:tracePt t="79280" x="5675313" y="5383213"/>
          <p14:tracePt t="79297" x="5718175" y="5365750"/>
          <p14:tracePt t="79297" x="5735638" y="5357813"/>
          <p14:tracePt t="79322" x="5751513" y="5349875"/>
          <p14:tracePt t="79330" x="5786438" y="5332413"/>
          <p14:tracePt t="79347" x="5794375" y="5322888"/>
          <p14:tracePt t="79409" x="5778500" y="5322888"/>
          <p14:tracePt t="79417" x="5761038" y="5322888"/>
          <p14:tracePt t="79417" x="5735638" y="5322888"/>
          <p14:tracePt t="79431" x="5649913" y="5322888"/>
          <p14:tracePt t="79448" x="5580063" y="5322888"/>
          <p14:tracePt t="79464" x="5443538" y="5314950"/>
          <p14:tracePt t="79481" x="5340350" y="5307013"/>
          <p14:tracePt t="79498" x="5211763" y="5280025"/>
          <p14:tracePt t="79515" x="4989513" y="5246688"/>
          <p14:tracePt t="79531" x="4722813" y="5221288"/>
          <p14:tracePt t="79548" x="4397375" y="5194300"/>
          <p14:tracePt t="79565" x="4079875" y="5186363"/>
          <p14:tracePt t="79582" x="3822700" y="5186363"/>
          <p14:tracePt t="79598" x="3703638" y="5186363"/>
          <p14:tracePt t="79615" x="3635375" y="5194300"/>
          <p14:tracePt t="79632" x="3617913" y="5203825"/>
          <p14:tracePt t="79673" x="3608388" y="5203825"/>
          <p14:tracePt t="79681" x="3549650" y="5221288"/>
          <p14:tracePt t="79700" x="3471863" y="5221288"/>
          <p14:tracePt t="79716" x="3378200" y="5237163"/>
          <p14:tracePt t="79733" x="3300413" y="5237163"/>
          <p14:tracePt t="79749" x="3249613" y="5246688"/>
          <p14:tracePt t="79766" x="3222625" y="5246688"/>
          <p14:tracePt t="79985" x="3232150" y="5246688"/>
          <p14:tracePt t="79987" x="3275013" y="5246688"/>
          <p14:tracePt t="80001" x="3360738" y="5211763"/>
          <p14:tracePt t="80018" x="3471863" y="5168900"/>
          <p14:tracePt t="80034" x="3686175" y="5083175"/>
          <p14:tracePt t="80052" x="3806825" y="5032375"/>
          <p14:tracePt t="80068" x="4097338" y="4911725"/>
          <p14:tracePt t="80085" x="4329113" y="4835525"/>
          <p14:tracePt t="80101" x="4551363" y="4740275"/>
          <p14:tracePt t="80118" x="4679950" y="4689475"/>
          <p14:tracePt t="80135" x="4765675" y="4646613"/>
          <p14:tracePt t="80152" x="4792663" y="4621213"/>
          <p14:tracePt t="80152" x="4818063" y="4603750"/>
          <p14:tracePt t="80169" x="4835525" y="4594225"/>
          <p14:tracePt t="80185" x="4868863" y="4568825"/>
          <p14:tracePt t="80202" x="4903788" y="4543425"/>
          <p14:tracePt t="80219" x="4921250" y="4525963"/>
          <p14:tracePt t="80235" x="4929188" y="4518025"/>
          <p14:tracePt t="80252" x="4937125" y="4500563"/>
          <p14:tracePt t="80268" x="4972050" y="4465638"/>
          <p14:tracePt t="80286" x="5032375" y="4414838"/>
          <p14:tracePt t="80302" x="5108575" y="4371975"/>
          <p14:tracePt t="80319" x="5151438" y="4337050"/>
          <p14:tracePt t="80336" x="5194300" y="4303713"/>
          <p14:tracePt t="80353" x="5194300" y="4294188"/>
          <p14:tracePt t="80409" x="5203825" y="4294188"/>
          <p14:tracePt t="80422" x="5237163" y="4278313"/>
          <p14:tracePt t="80437" x="5289550" y="4243388"/>
          <p14:tracePt t="80453" x="5357813" y="4183063"/>
          <p14:tracePt t="80470" x="5400675" y="4157663"/>
          <p14:tracePt t="80486" x="5408613" y="4149725"/>
          <p14:tracePt t="80537" x="5408613" y="4157663"/>
          <p14:tracePt t="80545" x="5365750" y="4217988"/>
          <p14:tracePt t="80553" x="5340350" y="4268788"/>
          <p14:tracePt t="80570" x="5340350" y="4278313"/>
          <p14:tracePt t="80673" x="5349875" y="4278313"/>
          <p14:tracePt t="80682" x="5349875" y="4268788"/>
          <p14:tracePt t="80841" x="5349875" y="4260850"/>
          <p14:tracePt t="80848" x="5349875" y="4251325"/>
          <p14:tracePt t="80855" x="5349875" y="4208463"/>
          <p14:tracePt t="80872" x="5349875" y="4106863"/>
          <p14:tracePt t="80890" x="5357813" y="3968750"/>
          <p14:tracePt t="80906" x="5375275" y="3832225"/>
          <p14:tracePt t="80923" x="5408613" y="3694113"/>
          <p14:tracePt t="80939" x="5426075" y="3635375"/>
          <p14:tracePt t="80956" x="5426075" y="3625850"/>
          <p14:tracePt t="81081" x="5426075" y="3617913"/>
          <p14:tracePt t="81177" x="5435600" y="3617913"/>
          <p14:tracePt t="81233" x="5443538" y="3617913"/>
          <p14:tracePt t="81321" x="5443538" y="3608388"/>
          <p14:tracePt t="81326" x="5451475" y="3582988"/>
          <p14:tracePt t="81341" x="5461000" y="3532188"/>
          <p14:tracePt t="81358" x="5494338" y="3463925"/>
          <p14:tracePt t="81375" x="5529263" y="3386138"/>
          <p14:tracePt t="81392" x="5580063" y="3265488"/>
          <p14:tracePt t="81408" x="5622925" y="3136900"/>
          <p14:tracePt t="81425" x="5632450" y="3068638"/>
          <p14:tracePt t="81442" x="5632450" y="3051175"/>
          <p14:tracePt t="81577" x="5640388" y="3051175"/>
          <p14:tracePt t="81681" x="5640388" y="3043238"/>
          <p14:tracePt t="81693" x="5640388" y="3035300"/>
          <p14:tracePt t="81694" x="5640388" y="3017838"/>
          <p14:tracePt t="81726" x="5640388" y="2974975"/>
          <p14:tracePt t="81727" x="5640388" y="2914650"/>
          <p14:tracePt t="81743" x="5640388" y="2820988"/>
          <p14:tracePt t="81760" x="5640388" y="2665413"/>
          <p14:tracePt t="81777" x="5640388" y="2606675"/>
          <p14:tracePt t="81793" x="5649913" y="2554288"/>
          <p14:tracePt t="81811" x="5649913" y="2536825"/>
          <p14:tracePt t="81827" x="5649913" y="2520950"/>
          <p14:tracePt t="81921" x="5649913" y="2511425"/>
          <p14:tracePt t="81928" x="5649913" y="2493963"/>
          <p14:tracePt t="81928" x="5649913" y="2486025"/>
          <p14:tracePt t="81945" x="5649913" y="2468563"/>
          <p14:tracePt t="82961" x="5649913" y="2478088"/>
          <p14:tracePt t="82969" x="5649913" y="2486025"/>
          <p14:tracePt t="82978" x="5649913" y="2493963"/>
          <p14:tracePt t="82985" x="5649913" y="2536825"/>
          <p14:tracePt t="83001" x="5649913" y="2614613"/>
          <p14:tracePt t="83018" x="5657850" y="2700338"/>
          <p14:tracePt t="83034" x="5657850" y="2803525"/>
          <p14:tracePt t="83051" x="5675313" y="2871788"/>
          <p14:tracePt t="83067" x="5675313" y="2932113"/>
          <p14:tracePt t="83084" x="5683250" y="2965450"/>
          <p14:tracePt t="83100" x="5683250" y="2992438"/>
          <p14:tracePt t="83118" x="5683250" y="3017838"/>
          <p14:tracePt t="83134" x="5683250" y="3086100"/>
          <p14:tracePt t="83151" x="5692775" y="3197225"/>
          <p14:tracePt t="83168" x="5692775" y="3489325"/>
          <p14:tracePt t="83185" x="5675313" y="3678238"/>
          <p14:tracePt t="83201" x="5665788" y="3832225"/>
          <p14:tracePt t="83218" x="5649913" y="3917950"/>
          <p14:tracePt t="83235" x="5632450" y="3994150"/>
          <p14:tracePt t="83252" x="5607050" y="4064000"/>
          <p14:tracePt t="83268" x="5572125" y="4140200"/>
          <p14:tracePt t="83285" x="5511800" y="4225925"/>
          <p14:tracePt t="83302" x="5400675" y="4337050"/>
          <p14:tracePt t="83319" x="5280025" y="4449763"/>
          <p14:tracePt t="83336" x="5143500" y="4578350"/>
          <p14:tracePt t="83352" x="4964113" y="4732338"/>
          <p14:tracePt t="83369" x="4868863" y="4808538"/>
          <p14:tracePt t="83385" x="4808538" y="4851400"/>
          <p14:tracePt t="83403" x="4740275" y="4886325"/>
          <p14:tracePt t="83419" x="4664075" y="4911725"/>
          <p14:tracePt t="83436" x="4543425" y="4937125"/>
          <p14:tracePt t="83453" x="4406900" y="4954588"/>
          <p14:tracePt t="83470" x="4278313" y="4979988"/>
          <p14:tracePt t="83486" x="4132263" y="5032375"/>
          <p14:tracePt t="83503" x="4011613" y="5075238"/>
          <p14:tracePt t="83519" x="3900488" y="5108575"/>
          <p14:tracePt t="83537" x="3849688" y="5118100"/>
          <p14:tracePt t="83553" x="3806825" y="5126038"/>
          <p14:tracePt t="83570" x="3771900" y="5126038"/>
          <p14:tracePt t="83586" x="3746500" y="5126038"/>
          <p14:tracePt t="83603" x="3729038" y="5126038"/>
          <p14:tracePt t="83620" x="3721100" y="5126038"/>
          <p14:tracePt t="83637" x="3703638" y="5126038"/>
          <p14:tracePt t="83654" x="3651250" y="5126038"/>
          <p14:tracePt t="83670" x="3565525" y="5118100"/>
          <p14:tracePt t="83687" x="3394075" y="5108575"/>
          <p14:tracePt t="83704" x="3146425" y="5100638"/>
          <p14:tracePt t="83721" x="3060700" y="5100638"/>
          <p14:tracePt t="83738" x="2982913" y="5100638"/>
          <p14:tracePt t="83754" x="2974975" y="5100638"/>
          <p14:tracePt t="83808" x="2965450" y="5100638"/>
          <p14:tracePt t="83824" x="2957513" y="5100638"/>
          <p14:tracePt t="83825" x="2949575" y="5100638"/>
          <p14:tracePt t="83840" x="2889250" y="5100638"/>
          <p14:tracePt t="83855" x="2811463" y="5100638"/>
          <p14:tracePt t="83871" x="2700338" y="5092700"/>
          <p14:tracePt t="83871" x="2665413" y="5092700"/>
          <p14:tracePt t="83889" x="2589213" y="5083175"/>
          <p14:tracePt t="83905" x="2546350" y="5083175"/>
          <p14:tracePt t="83922" x="2528888" y="5083175"/>
          <p14:tracePt t="84024" x="2528888" y="5075238"/>
          <p14:tracePt t="84032" x="2520950" y="5065713"/>
          <p14:tracePt t="84039" x="2511425" y="5057775"/>
          <p14:tracePt t="84056" x="2486025" y="5006975"/>
          <p14:tracePt t="84073" x="2468563" y="4964113"/>
          <p14:tracePt t="84089" x="2460625" y="4921250"/>
          <p14:tracePt t="84106" x="2435225" y="4860925"/>
          <p14:tracePt t="84123" x="2425700" y="4818063"/>
          <p14:tracePt t="84140" x="2408238" y="4757738"/>
          <p14:tracePt t="84156" x="2382838" y="4672013"/>
          <p14:tracePt t="84173" x="2339975" y="4560888"/>
          <p14:tracePt t="84190" x="2306638" y="4414838"/>
          <p14:tracePt t="84207" x="2279650" y="4286250"/>
          <p14:tracePt t="84223" x="2271713" y="4071938"/>
          <p14:tracePt t="84241" x="2271713" y="3960813"/>
          <p14:tracePt t="84257" x="2271713" y="3892550"/>
          <p14:tracePt t="84274" x="2271713" y="3832225"/>
          <p14:tracePt t="84290" x="2271713" y="3779838"/>
          <p14:tracePt t="84308" x="2271713" y="3736975"/>
          <p14:tracePt t="84325" x="2271713" y="3694113"/>
          <p14:tracePt t="84341" x="2271713" y="3617913"/>
          <p14:tracePt t="84359" x="2263775" y="3557588"/>
          <p14:tracePt t="84375" x="2263775" y="3497263"/>
          <p14:tracePt t="84392" x="2263775" y="3446463"/>
          <p14:tracePt t="84408" x="2263775" y="3386138"/>
          <p14:tracePt t="84426" x="2246313" y="3335338"/>
          <p14:tracePt t="84442" x="2228850" y="3292475"/>
          <p14:tracePt t="84459" x="2193925" y="3249613"/>
          <p14:tracePt t="84476" x="2178050" y="3222625"/>
          <p14:tracePt t="84493" x="2160588" y="3197225"/>
          <p14:tracePt t="84509" x="2143125" y="3171825"/>
          <p14:tracePt t="84526" x="2135188" y="3146425"/>
          <p14:tracePt t="84542" x="2125663" y="3136900"/>
          <p14:tracePt t="84560" x="2100263" y="3111500"/>
          <p14:tracePt t="84576" x="2065338" y="3086100"/>
          <p14:tracePt t="84576" x="2039938" y="3078163"/>
          <p14:tracePt t="84593" x="1997075" y="3043238"/>
          <p14:tracePt t="84610" x="1954213" y="2992438"/>
          <p14:tracePt t="84627" x="1893888" y="2922588"/>
          <p14:tracePt t="84643" x="1851025" y="2863850"/>
          <p14:tracePt t="84660" x="1800225" y="2811463"/>
          <p14:tracePt t="84677" x="1774825" y="2778125"/>
          <p14:tracePt t="84693" x="1731963" y="2751138"/>
          <p14:tracePt t="84711" x="1671638" y="2717800"/>
          <p14:tracePt t="84727" x="1620838" y="2692400"/>
          <p14:tracePt t="84745" x="1593850" y="2674938"/>
          <p14:tracePt t="84760" x="1577975" y="2665413"/>
          <p14:tracePt t="84778" x="1577975" y="2657475"/>
          <p14:tracePt t="84794" x="1577975" y="2640013"/>
          <p14:tracePt t="84811" x="1577975" y="2622550"/>
          <p14:tracePt t="84827" x="1577975" y="2614613"/>
          <p14:tracePt t="84845" x="1585913" y="2614613"/>
          <p14:tracePt t="85361" x="1593850" y="2614613"/>
          <p14:tracePt t="85377" x="1603375" y="2614613"/>
          <p14:tracePt t="85398" x="1620838" y="2614613"/>
          <p14:tracePt t="85415" x="1663700" y="2614613"/>
          <p14:tracePt t="85431" x="1731963" y="2606675"/>
          <p14:tracePt t="85448" x="1808163" y="2606675"/>
          <p14:tracePt t="85465" x="1928813" y="2606675"/>
          <p14:tracePt t="85465" x="1979613" y="2606675"/>
          <p14:tracePt t="85482" x="2092325" y="2606675"/>
          <p14:tracePt t="85498" x="2228850" y="2606675"/>
          <p14:tracePt t="85515" x="2392363" y="2632075"/>
          <p14:tracePt t="85531" x="2640013" y="2649538"/>
          <p14:tracePt t="85548" x="2932113" y="2665413"/>
          <p14:tracePt t="85565" x="3351213" y="2708275"/>
          <p14:tracePt t="85582" x="3651250" y="2717800"/>
          <p14:tracePt t="85598" x="3935413" y="2743200"/>
          <p14:tracePt t="85615" x="4106863" y="2760663"/>
          <p14:tracePt t="85633" x="4303713" y="2786063"/>
          <p14:tracePt t="85649" x="4518025" y="2836863"/>
          <p14:tracePt t="85666" x="4706938" y="2879725"/>
          <p14:tracePt t="85682" x="4826000" y="2906713"/>
          <p14:tracePt t="85699" x="4972050" y="2922588"/>
          <p14:tracePt t="85716" x="5057775" y="2922588"/>
          <p14:tracePt t="85733" x="5118100" y="2932113"/>
          <p14:tracePt t="85749" x="5135563" y="2932113"/>
          <p14:tracePt t="85767" x="5151438" y="2932113"/>
          <p14:tracePt t="85809" x="5160963" y="2932113"/>
          <p14:tracePt t="86185" x="5151438" y="2932113"/>
          <p14:tracePt t="86202" x="5143500" y="2932113"/>
          <p14:tracePt t="86457" x="5135563" y="2932113"/>
          <p14:tracePt t="86473" x="5118100" y="2932113"/>
          <p14:tracePt t="86474" x="5100638" y="2932113"/>
          <p14:tracePt t="86487" x="5040313" y="2940050"/>
          <p14:tracePt t="86504" x="4964113" y="2940050"/>
          <p14:tracePt t="86520" x="4860925" y="2940050"/>
          <p14:tracePt t="86520" x="4808538" y="2940050"/>
          <p14:tracePt t="86537" x="4740275" y="2940050"/>
          <p14:tracePt t="86554" x="4621213" y="2940050"/>
          <p14:tracePt t="86571" x="4492625" y="2949575"/>
          <p14:tracePt t="86587" x="4329113" y="2957513"/>
          <p14:tracePt t="86604" x="4175125" y="2982913"/>
          <p14:tracePt t="86621" x="4037013" y="3000375"/>
          <p14:tracePt t="86638" x="4003675" y="3000375"/>
          <p14:tracePt t="86655" x="3994150" y="3000375"/>
          <p14:tracePt t="86754" x="3986213" y="3000375"/>
          <p14:tracePt t="86756" x="3925888" y="3000375"/>
          <p14:tracePt t="86772" x="3814763" y="3000375"/>
          <p14:tracePt t="86789" x="3711575" y="3000375"/>
          <p14:tracePt t="86805" x="3592513" y="2974975"/>
          <p14:tracePt t="86822" x="3557588" y="2949575"/>
          <p14:tracePt t="86838" x="3540125" y="2949575"/>
          <p14:tracePt t="86855" x="3540125" y="2940050"/>
          <p14:tracePt t="86905" x="3532188" y="2940050"/>
          <p14:tracePt t="86908" x="3471863" y="2940050"/>
          <p14:tracePt t="86922" x="3403600" y="2957513"/>
          <p14:tracePt t="86939" x="3300413" y="3000375"/>
          <p14:tracePt t="86956" x="3240088" y="3025775"/>
          <p14:tracePt t="87001" x="3249613" y="3025775"/>
          <p14:tracePt t="87004" x="3360738" y="2965450"/>
          <p14:tracePt t="87023" x="3582988" y="2863850"/>
          <p14:tracePt t="87040" x="3771900" y="2786063"/>
          <p14:tracePt t="87056" x="3994150" y="2700338"/>
          <p14:tracePt t="87073" x="4064000" y="2692400"/>
          <p14:tracePt t="87090" x="4079875" y="2692400"/>
          <p14:tracePt t="87107" x="4097338" y="2700338"/>
          <p14:tracePt t="87123" x="4132263" y="2725738"/>
          <p14:tracePt t="87140" x="4208463" y="2743200"/>
          <p14:tracePt t="87157" x="4364038" y="2760663"/>
          <p14:tracePt t="87174" x="4560888" y="2760663"/>
          <p14:tracePt t="87191" x="4808538" y="2708275"/>
          <p14:tracePt t="87207" x="5014913" y="2674938"/>
          <p14:tracePt t="87224" x="5160963" y="2649538"/>
          <p14:tracePt t="87224" x="5186363" y="2649538"/>
          <p14:tracePt t="87273" x="5194300" y="2649538"/>
          <p14:tracePt t="87274" x="5194300" y="2657475"/>
          <p14:tracePt t="87291" x="5237163" y="2717800"/>
          <p14:tracePt t="87307" x="5297488" y="2786063"/>
          <p14:tracePt t="87325" x="5375275" y="2854325"/>
          <p14:tracePt t="87341" x="5461000" y="2949575"/>
          <p14:tracePt t="87358" x="5537200" y="3051175"/>
          <p14:tracePt t="87374" x="5597525" y="3121025"/>
          <p14:tracePt t="87392" x="5640388" y="3214688"/>
          <p14:tracePt t="87408" x="5692775" y="3325813"/>
          <p14:tracePt t="87425" x="5726113" y="3522663"/>
          <p14:tracePt t="87442" x="5726113" y="3729038"/>
          <p14:tracePt t="87459" x="5708650" y="3943350"/>
          <p14:tracePt t="87475" x="5614988" y="4278313"/>
          <p14:tracePt t="87492" x="5529263" y="4508500"/>
          <p14:tracePt t="87509" x="5486400" y="4679950"/>
          <p14:tracePt t="87526" x="5461000" y="4808538"/>
          <p14:tracePt t="87542" x="5451475" y="4886325"/>
          <p14:tracePt t="87559" x="5426075" y="4964113"/>
          <p14:tracePt t="87576" x="5418138" y="5014913"/>
          <p14:tracePt t="87593" x="5375275" y="5135563"/>
          <p14:tracePt t="87609" x="5349875" y="5221288"/>
          <p14:tracePt t="87626" x="5307013" y="5349875"/>
          <p14:tracePt t="87643" x="5254625" y="5435600"/>
          <p14:tracePt t="87659" x="5221288" y="5478463"/>
          <p14:tracePt t="87676" x="5203825" y="5494338"/>
          <p14:tracePt t="87693" x="5203825" y="5503863"/>
          <p14:tracePt t="87745" x="5194300" y="5503863"/>
          <p14:tracePt t="87760" x="5194300" y="5511800"/>
          <p14:tracePt t="87760" x="5178425" y="5511800"/>
          <p14:tracePt t="87777" x="5168900" y="5529263"/>
          <p14:tracePt t="87778" x="5126038" y="5564188"/>
          <p14:tracePt t="87794" x="5065713" y="5614988"/>
          <p14:tracePt t="87811" x="5032375" y="5632450"/>
          <p14:tracePt t="87827" x="5022850" y="5657850"/>
          <p14:tracePt t="87844" x="5014913" y="5657850"/>
          <p14:tracePt t="87905" x="5022850" y="5649913"/>
          <p14:tracePt t="87913" x="5057775" y="5572125"/>
          <p14:tracePt t="87928" x="5118100" y="5435600"/>
          <p14:tracePt t="87944" x="5280025" y="5032375"/>
          <p14:tracePt t="87962" x="5426075" y="4637088"/>
          <p14:tracePt t="87978" x="5607050" y="4064000"/>
          <p14:tracePt t="87995" x="5735638" y="3565525"/>
          <p14:tracePt t="88011" x="5821363" y="3078163"/>
          <p14:tracePt t="88028" x="5872163" y="2811463"/>
          <p14:tracePt t="88045" x="5907088" y="2649538"/>
          <p14:tracePt t="88062" x="5922963" y="2563813"/>
          <p14:tracePt t="88078" x="5957888" y="2486025"/>
          <p14:tracePt t="88095" x="5965825" y="2443163"/>
          <p14:tracePt t="88112" x="5983288" y="2408238"/>
          <p14:tracePt t="88130" x="5992813" y="2400300"/>
          <p14:tracePt t="88145" x="5992813" y="2392363"/>
          <p14:tracePt t="88185" x="5992813" y="2382838"/>
          <p14:tracePt t="88201" x="5992813" y="2374900"/>
          <p14:tracePt t="88209" x="6000750" y="2357438"/>
          <p14:tracePt t="88216" x="6026150" y="2289175"/>
          <p14:tracePt t="88229" x="6035675" y="2228850"/>
          <p14:tracePt t="88246" x="6035675" y="2178050"/>
          <p14:tracePt t="88263" x="6035675" y="2160588"/>
          <p14:tracePt t="88305" x="6008688" y="2168525"/>
          <p14:tracePt t="88311" x="5897563" y="2279650"/>
          <p14:tracePt t="88330" x="5880100" y="2306638"/>
          <p14:tracePt t="88347" x="5880100" y="2314575"/>
          <p14:tracePt t="88410" x="5872163" y="2314575"/>
          <p14:tracePt t="88433" x="5864225" y="2314575"/>
          <p14:tracePt t="88450" x="5854700" y="2314575"/>
          <p14:tracePt t="88450" x="5854700" y="2322513"/>
          <p14:tracePt t="88464" x="5837238" y="2339975"/>
          <p14:tracePt t="88464" x="5829300" y="2339975"/>
          <p14:tracePt t="88481" x="5821363" y="2357438"/>
          <p14:tracePt t="88937" x="5811838" y="2357438"/>
          <p14:tracePt t="88945" x="5803900" y="2357438"/>
          <p14:tracePt t="88950" x="5794375" y="2374900"/>
          <p14:tracePt t="88967" x="5743575" y="2392363"/>
          <p14:tracePt t="88984" x="5640388" y="2425700"/>
          <p14:tracePt t="89000" x="5332413" y="2503488"/>
          <p14:tracePt t="89017" x="5118100" y="2563813"/>
          <p14:tracePt t="89034" x="4851400" y="2657475"/>
          <p14:tracePt t="89051" x="4646613" y="2743200"/>
          <p14:tracePt t="89067" x="4379913" y="2854325"/>
          <p14:tracePt t="89084" x="4097338" y="2914650"/>
          <p14:tracePt t="89101" x="3849688" y="3000375"/>
          <p14:tracePt t="89118" x="3651250" y="3051175"/>
          <p14:tracePt t="89134" x="3463925" y="3103563"/>
          <p14:tracePt t="89151" x="3275013" y="3146425"/>
          <p14:tracePt t="89168" x="3086100" y="3163888"/>
          <p14:tracePt t="89185" x="2743200" y="3171825"/>
          <p14:tracePt t="89201" x="2528888" y="3171825"/>
          <p14:tracePt t="89218" x="2332038" y="3179763"/>
          <p14:tracePt t="89235" x="2185988" y="3189288"/>
          <p14:tracePt t="89252" x="2108200" y="3197225"/>
          <p14:tracePt t="89269" x="2100263" y="3197225"/>
          <p14:tracePt t="89321" x="2092325" y="3197225"/>
          <p14:tracePt t="89337" x="2082800" y="3197225"/>
          <p14:tracePt t="89353" x="2065338" y="3197225"/>
          <p14:tracePt t="89354" x="2049463" y="3197225"/>
          <p14:tracePt t="89354" x="2039938" y="3197225"/>
          <p14:tracePt t="89369" x="2014538" y="3197225"/>
          <p14:tracePt t="89385" x="2006600" y="3197225"/>
          <p14:tracePt t="89403" x="1997075" y="3197225"/>
          <p14:tracePt t="89465" x="1989138" y="3197225"/>
          <p14:tracePt t="89473" x="1903413" y="3197225"/>
          <p14:tracePt t="89489" x="1800225" y="3197225"/>
          <p14:tracePt t="89503" x="1679575" y="3206750"/>
          <p14:tracePt t="89519" x="1611313" y="3214688"/>
          <p14:tracePt t="89537" x="1577975" y="3222625"/>
          <p14:tracePt t="89593" x="1577975" y="3214688"/>
          <p14:tracePt t="89601" x="1611313" y="3197225"/>
          <p14:tracePt t="89620" x="1620838" y="3189288"/>
          <p14:tracePt t="89637" x="1628775" y="3189288"/>
          <p14:tracePt t="89745" x="1636713" y="3189288"/>
          <p14:tracePt t="89777" x="1646238" y="3189288"/>
          <p14:tracePt t="89801" x="1654175" y="3189288"/>
          <p14:tracePt t="89821" x="1663700" y="3179763"/>
          <p14:tracePt t="89838" x="1697038" y="3179763"/>
          <p14:tracePt t="89839" x="1749425" y="3179763"/>
          <p14:tracePt t="89855" x="1825625" y="3179763"/>
          <p14:tracePt t="89871" x="1971675" y="3179763"/>
          <p14:tracePt t="89889" x="2193925" y="3179763"/>
          <p14:tracePt t="89905" x="2357438" y="3179763"/>
          <p14:tracePt t="89922" x="2486025" y="3179763"/>
          <p14:tracePt t="89939" x="2622550" y="3179763"/>
          <p14:tracePt t="89955" x="2778125" y="3179763"/>
          <p14:tracePt t="89972" x="2974975" y="3179763"/>
          <p14:tracePt t="89989" x="3189288" y="3179763"/>
          <p14:tracePt t="90006" x="3514725" y="3179763"/>
          <p14:tracePt t="90022" x="3960813" y="3154363"/>
          <p14:tracePt t="90039" x="4518025" y="3128963"/>
          <p14:tracePt t="90056" x="4818063" y="3103563"/>
          <p14:tracePt t="90056" x="4937125" y="3103563"/>
          <p14:tracePt t="90073" x="5186363" y="3086100"/>
          <p14:tracePt t="90089" x="5357813" y="3086100"/>
          <p14:tracePt t="90106" x="5554663" y="3086100"/>
          <p14:tracePt t="90123" x="5761038" y="3103563"/>
          <p14:tracePt t="90140" x="6043613" y="3121025"/>
          <p14:tracePt t="90156" x="6292850" y="3136900"/>
          <p14:tracePt t="90173" x="6507163" y="3136900"/>
          <p14:tracePt t="90190" x="6651625" y="3136900"/>
          <p14:tracePt t="90207" x="6711950" y="3136900"/>
          <p14:tracePt t="90223" x="6729413" y="3136900"/>
          <p14:tracePt t="90240" x="6746875" y="3136900"/>
          <p14:tracePt t="90240" x="6754813" y="3136900"/>
          <p14:tracePt t="90257" x="6772275" y="3136900"/>
          <p14:tracePt t="90274" x="6789738" y="3146425"/>
          <p14:tracePt t="90433" x="6789738" y="3154363"/>
          <p14:tracePt t="90448" x="6780213" y="3154363"/>
          <p14:tracePt t="90459" x="6772275" y="3163888"/>
          <p14:tracePt t="90475" x="6764338" y="3163888"/>
          <p14:tracePt t="90492" x="6686550" y="3171825"/>
          <p14:tracePt t="90525" x="6532563" y="3179763"/>
          <p14:tracePt t="90542" x="6343650" y="3179763"/>
          <p14:tracePt t="90559" x="6121400" y="3179763"/>
          <p14:tracePt t="90575" x="5965825" y="3179763"/>
          <p14:tracePt t="90592" x="5864225" y="3179763"/>
          <p14:tracePt t="90592" x="5811838" y="3163888"/>
          <p14:tracePt t="90609" x="5768975" y="3146425"/>
          <p14:tracePt t="90625" x="5751513" y="3121025"/>
          <p14:tracePt t="90643" x="5743575" y="3094038"/>
          <p14:tracePt t="90659" x="5735638" y="3060700"/>
          <p14:tracePt t="90676" x="5726113" y="3025775"/>
          <p14:tracePt t="90692" x="5726113" y="2992438"/>
          <p14:tracePt t="90710" x="5726113" y="2957513"/>
          <p14:tracePt t="90726" x="5726113" y="2922588"/>
          <p14:tracePt t="90743" x="5726113" y="2906713"/>
          <p14:tracePt t="90759" x="5735638" y="2897188"/>
          <p14:tracePt t="90777" x="5735638" y="2879725"/>
          <p14:tracePt t="90905" x="5726113" y="2906713"/>
          <p14:tracePt t="90913" x="5708650" y="2932113"/>
          <p14:tracePt t="90928" x="5700713" y="2974975"/>
          <p14:tracePt t="90944" x="5683250" y="3086100"/>
          <p14:tracePt t="90962" x="5675313" y="3240088"/>
          <p14:tracePt t="90978" x="5657850" y="3421063"/>
          <p14:tracePt t="90995" x="5614988" y="3668713"/>
          <p14:tracePt t="91011" x="5564188" y="3900488"/>
          <p14:tracePt t="91028" x="5511800" y="4089400"/>
          <p14:tracePt t="91044" x="5461000" y="4278313"/>
          <p14:tracePt t="91061" x="5418138" y="4422775"/>
          <p14:tracePt t="91078" x="5365750" y="4568825"/>
          <p14:tracePt t="91095" x="5332413" y="4714875"/>
          <p14:tracePt t="91111" x="5289550" y="4921250"/>
          <p14:tracePt t="91128" x="5237163" y="5194300"/>
          <p14:tracePt t="91145" x="5194300" y="5375275"/>
          <p14:tracePt t="91162" x="5151438" y="5511800"/>
          <p14:tracePt t="91178" x="5118100" y="5607050"/>
          <p14:tracePt t="91195" x="5118100" y="5649913"/>
          <p14:tracePt t="91257" x="5108575" y="5649913"/>
          <p14:tracePt t="91489" x="5108575" y="5640388"/>
          <p14:tracePt t="91497" x="5118100" y="5632450"/>
          <p14:tracePt t="91501" x="5143500" y="5580063"/>
          <p14:tracePt t="91514" x="5186363" y="5511800"/>
          <p14:tracePt t="91530" x="5297488" y="5332413"/>
          <p14:tracePt t="91547" x="5443538" y="5032375"/>
          <p14:tracePt t="91564" x="5607050" y="4697413"/>
          <p14:tracePt t="91581" x="5761038" y="4364038"/>
          <p14:tracePt t="91598" x="5803900" y="4208463"/>
          <p14:tracePt t="91614" x="5803900" y="4097338"/>
          <p14:tracePt t="91631" x="5803900" y="4046538"/>
          <p14:tracePt t="91648" x="5803900" y="4037013"/>
          <p14:tracePt t="91705" x="5803900" y="4029075"/>
          <p14:tracePt t="91717" x="5803900" y="4021138"/>
          <p14:tracePt t="91785" x="5803900" y="4037013"/>
          <p14:tracePt t="91788" x="5794375" y="4089400"/>
          <p14:tracePt t="91798" x="5778500" y="4251325"/>
          <p14:tracePt t="91815" x="5718175" y="4483100"/>
          <p14:tracePt t="91832" x="5683250" y="4629150"/>
          <p14:tracePt t="91832" x="5665788" y="4664075"/>
          <p14:tracePt t="91850" x="5649913" y="4722813"/>
          <p14:tracePt t="91866" x="5597525" y="4783138"/>
          <p14:tracePt t="91882" x="5494338" y="4843463"/>
          <p14:tracePt t="91899" x="5194300" y="4886325"/>
          <p14:tracePt t="91916" x="4783138" y="4903788"/>
          <p14:tracePt t="91932" x="4208463" y="4903788"/>
          <p14:tracePt t="91950" x="3779838" y="4903788"/>
          <p14:tracePt t="91966" x="3368675" y="4903788"/>
          <p14:tracePt t="91983" x="2932113" y="4886325"/>
          <p14:tracePt t="91999" x="2622550" y="4808538"/>
          <p14:tracePt t="92017" x="2125663" y="4594225"/>
          <p14:tracePt t="92033" x="1954213" y="4465638"/>
          <p14:tracePt t="92050" x="1825625" y="4354513"/>
          <p14:tracePt t="92066" x="1774825" y="4268788"/>
          <p14:tracePt t="92084" x="1765300" y="4208463"/>
          <p14:tracePt t="92100" x="1774825" y="4149725"/>
          <p14:tracePt t="92117" x="1792288" y="4114800"/>
          <p14:tracePt t="92134" x="1808163" y="4089400"/>
          <p14:tracePt t="92151" x="1817688" y="4064000"/>
          <p14:tracePt t="92167" x="1817688" y="4054475"/>
          <p14:tracePt t="92184" x="1808163" y="4037013"/>
          <p14:tracePt t="92200" x="1706563" y="3978275"/>
          <p14:tracePt t="92218" x="1603375" y="3951288"/>
          <p14:tracePt t="92234" x="1543050" y="3943350"/>
          <p14:tracePt t="92251" x="1500188" y="3943350"/>
          <p14:tracePt t="92369" x="1492250" y="3951288"/>
          <p14:tracePt t="92385" x="1474788" y="3968750"/>
          <p14:tracePt t="92393" x="1414463" y="4029075"/>
          <p14:tracePt t="92402" x="1346200" y="4089400"/>
          <p14:tracePt t="92418" x="1182688" y="4183063"/>
          <p14:tracePt t="92436" x="1063625" y="4251325"/>
          <p14:tracePt t="92452" x="993775" y="4321175"/>
          <p14:tracePt t="92469" x="968375" y="4354513"/>
          <p14:tracePt t="92485" x="960438" y="4354513"/>
          <p14:tracePt t="92503" x="960438" y="4371975"/>
          <p14:tracePt t="92519" x="968375" y="4397375"/>
          <p14:tracePt t="92536" x="1011238" y="4440238"/>
          <p14:tracePt t="92553" x="1079500" y="4551363"/>
          <p14:tracePt t="92570" x="1096963" y="4629150"/>
          <p14:tracePt t="92586" x="1106488" y="4679950"/>
          <p14:tracePt t="92603" x="1106488" y="4732338"/>
          <p14:tracePt t="92620" x="1106488" y="4740275"/>
          <p14:tracePt t="92636" x="1106488" y="4749800"/>
          <p14:tracePt t="92689" x="1096963" y="4757738"/>
          <p14:tracePt t="92700" x="1096963" y="4765675"/>
          <p14:tracePt t="92729" x="1096963" y="4783138"/>
          <p14:tracePt t="92737" x="1096963" y="4818063"/>
          <p14:tracePt t="92754" x="1106488" y="4843463"/>
          <p14:tracePt t="92770" x="1122363" y="4868863"/>
          <p14:tracePt t="92787" x="1131888" y="4886325"/>
          <p14:tracePt t="92804" x="1149350" y="4903788"/>
          <p14:tracePt t="92821" x="1174750" y="4911725"/>
          <p14:tracePt t="92837" x="1243013" y="4946650"/>
          <p14:tracePt t="92855" x="1371600" y="4979988"/>
          <p14:tracePt t="92871" x="1508125" y="5014913"/>
          <p14:tracePt t="92888" x="1697038" y="5065713"/>
          <p14:tracePt t="92888" x="1757363" y="5083175"/>
          <p14:tracePt t="92905" x="1878013" y="5126038"/>
          <p14:tracePt t="92921" x="1979613" y="5168900"/>
          <p14:tracePt t="92938" x="2022475" y="5186363"/>
          <p14:tracePt t="92955" x="2100263" y="5211763"/>
          <p14:tracePt t="92972" x="2160588" y="5221288"/>
          <p14:tracePt t="92988" x="2297113" y="5229225"/>
          <p14:tracePt t="93005" x="2435225" y="5237163"/>
          <p14:tracePt t="93022" x="2622550" y="5237163"/>
          <p14:tracePt t="93039" x="2760663" y="5237163"/>
          <p14:tracePt t="93055" x="2863850" y="5237163"/>
          <p14:tracePt t="93072" x="2906713" y="5246688"/>
          <p14:tracePt t="93089" x="2906713" y="5254625"/>
          <p14:tracePt t="93106" x="2914650" y="5254625"/>
          <p14:tracePt t="93122" x="2932113" y="5254625"/>
          <p14:tracePt t="93139" x="2982913" y="5272088"/>
          <p14:tracePt t="93156" x="3035300" y="5272088"/>
          <p14:tracePt t="93173" x="3086100" y="5280025"/>
          <p14:tracePt t="93189" x="3121025" y="5280025"/>
          <p14:tracePt t="93273" x="3111500" y="5289550"/>
          <p14:tracePt t="93281" x="3094038" y="5307013"/>
          <p14:tracePt t="93291" x="3068638" y="5322888"/>
          <p14:tracePt t="93307" x="3035300" y="5349875"/>
          <p14:tracePt t="93324" x="3008313" y="5365750"/>
          <p14:tracePt t="93340" x="2965450" y="5392738"/>
          <p14:tracePt t="93358" x="2914650" y="5418138"/>
          <p14:tracePt t="93374" x="2854325" y="5443538"/>
          <p14:tracePt t="93391" x="2778125" y="5461000"/>
          <p14:tracePt t="93407" x="2700338" y="5461000"/>
          <p14:tracePt t="93424" x="2682875" y="5461000"/>
          <p14:tracePt t="93505" x="2674938" y="5461000"/>
          <p14:tracePt t="93545" x="2665413" y="5461000"/>
          <p14:tracePt t="93569" x="2657475" y="5461000"/>
          <p14:tracePt t="93593" x="2657475" y="5451475"/>
          <p14:tracePt t="93697" x="2657475" y="5443538"/>
          <p14:tracePt t="93713" x="2657475" y="5435600"/>
          <p14:tracePt t="93714" x="2657475" y="5426075"/>
          <p14:tracePt t="93726" x="2657475" y="5392738"/>
          <p14:tracePt t="93743" x="2657475" y="5314950"/>
          <p14:tracePt t="93759" x="2657475" y="5211763"/>
          <p14:tracePt t="93759" x="2665413" y="5135563"/>
          <p14:tracePt t="93777" x="2674938" y="4921250"/>
          <p14:tracePt t="93793" x="2674938" y="4672013"/>
          <p14:tracePt t="93810" x="2649538" y="4303713"/>
          <p14:tracePt t="93826" x="2640013" y="4114800"/>
          <p14:tracePt t="93843" x="2597150" y="3925888"/>
          <p14:tracePt t="93860" x="2546350" y="3779838"/>
          <p14:tracePt t="93877" x="2511425" y="3651250"/>
          <p14:tracePt t="93893" x="2486025" y="3592513"/>
          <p14:tracePt t="93910" x="2478088" y="3532188"/>
          <p14:tracePt t="93927" x="2478088" y="3479800"/>
          <p14:tracePt t="93943" x="2468563" y="3421063"/>
          <p14:tracePt t="93960" x="2460625" y="3335338"/>
          <p14:tracePt t="93977" x="2435225" y="3275013"/>
          <p14:tracePt t="93994" x="2435225" y="3240088"/>
          <p14:tracePt t="94010" x="2425700" y="3214688"/>
          <p14:tracePt t="94027" x="2425700" y="3206750"/>
          <p14:tracePt t="94209" x="2425700" y="3197225"/>
          <p14:tracePt t="94289" x="2425700" y="3189288"/>
          <p14:tracePt t="94312" x="2435225" y="3189288"/>
          <p14:tracePt t="94314" x="2460625" y="3179763"/>
          <p14:tracePt t="94329" x="2554288" y="3171825"/>
          <p14:tracePt t="94346" x="2743200" y="3136900"/>
          <p14:tracePt t="94362" x="3078163" y="3043238"/>
          <p14:tracePt t="94380" x="3325813" y="2965450"/>
          <p14:tracePt t="94396" x="3575050" y="2879725"/>
          <p14:tracePt t="94413" x="3703638" y="2828925"/>
          <p14:tracePt t="94429" x="3779838" y="2803525"/>
          <p14:tracePt t="94446" x="3822700" y="2794000"/>
          <p14:tracePt t="94463" x="3883025" y="2794000"/>
          <p14:tracePt t="94480" x="3978275" y="2794000"/>
          <p14:tracePt t="94496" x="4217988" y="2828925"/>
          <p14:tracePt t="94514" x="4449763" y="2836863"/>
          <p14:tracePt t="94530" x="4664075" y="2836863"/>
          <p14:tracePt t="94547" x="4868863" y="2828925"/>
          <p14:tracePt t="94564" x="4972050" y="2811463"/>
          <p14:tracePt t="94580" x="5022850" y="2803525"/>
          <p14:tracePt t="94597" x="5032375" y="2803525"/>
          <p14:tracePt t="94614" x="5040313" y="2803525"/>
          <p14:tracePt t="94631" x="5057775" y="2803525"/>
          <p14:tracePt t="94647" x="5075238" y="2811463"/>
          <p14:tracePt t="94664" x="5118100" y="2820988"/>
          <p14:tracePt t="94681" x="5160963" y="2836863"/>
          <p14:tracePt t="94698" x="5194300" y="2863850"/>
          <p14:tracePt t="94714" x="5254625" y="2889250"/>
          <p14:tracePt t="94731" x="5307013" y="2922588"/>
          <p14:tracePt t="94793" x="5297488" y="2914650"/>
          <p14:tracePt t="94815" x="5264150" y="2889250"/>
          <p14:tracePt t="94817" x="5221288" y="2871788"/>
          <p14:tracePt t="94832" x="5203825" y="2863850"/>
          <p14:tracePt t="94848" x="5186363" y="2879725"/>
          <p14:tracePt t="94865" x="5186363" y="2914650"/>
          <p14:tracePt t="94883" x="5178425" y="2965450"/>
          <p14:tracePt t="94898" x="5178425" y="3025775"/>
          <p14:tracePt t="94916" x="5203825" y="3094038"/>
          <p14:tracePt t="94932" x="5229225" y="3154363"/>
          <p14:tracePt t="94949" x="5254625" y="3197225"/>
          <p14:tracePt t="94965" x="5297488" y="3240088"/>
          <p14:tracePt t="94983" x="5357813" y="3282950"/>
          <p14:tracePt t="94999" x="5461000" y="3325813"/>
          <p14:tracePt t="95016" x="5564188" y="3335338"/>
          <p14:tracePt t="95033" x="5700713" y="3282950"/>
          <p14:tracePt t="95050" x="5768975" y="3197225"/>
          <p14:tracePt t="95066" x="5829300" y="3111500"/>
          <p14:tracePt t="95083" x="5854700" y="3060700"/>
          <p14:tracePt t="95099" x="5872163" y="3025775"/>
          <p14:tracePt t="95117" x="5872163" y="3017838"/>
          <p14:tracePt t="95133" x="5872163" y="3008313"/>
          <p14:tracePt t="95150" x="5872163" y="3000375"/>
          <p14:tracePt t="95167" x="5872163" y="2982913"/>
          <p14:tracePt t="95184" x="5872163" y="2965450"/>
          <p14:tracePt t="95200" x="5872163" y="2940050"/>
          <p14:tracePt t="95217" x="5872163" y="2914650"/>
          <p14:tracePt t="95234" x="5864225" y="2897188"/>
          <p14:tracePt t="95250" x="5837238" y="2889250"/>
          <p14:tracePt t="95268" x="5786438" y="2871788"/>
          <p14:tracePt t="95284" x="5726113" y="2871788"/>
          <p14:tracePt t="95301" x="5614988" y="2854325"/>
          <p14:tracePt t="95317" x="5478463" y="2846388"/>
          <p14:tracePt t="95335" x="5383213" y="2846388"/>
          <p14:tracePt t="95351" x="5307013" y="2863850"/>
          <p14:tracePt t="95369" x="5264150" y="2889250"/>
          <p14:tracePt t="95384" x="5211763" y="2965450"/>
          <p14:tracePt t="95402" x="5194300" y="3051175"/>
          <p14:tracePt t="95418" x="5186363" y="3163888"/>
          <p14:tracePt t="95435" x="5186363" y="3232150"/>
          <p14:tracePt t="95451" x="5221288" y="3317875"/>
          <p14:tracePt t="95468" x="5272088" y="3368675"/>
          <p14:tracePt t="95485" x="5357813" y="3403600"/>
          <p14:tracePt t="95502" x="5435600" y="3411538"/>
          <p14:tracePt t="95518" x="5529263" y="3394075"/>
          <p14:tracePt t="95535" x="5614988" y="3325813"/>
          <p14:tracePt t="95552" x="5751513" y="3163888"/>
          <p14:tracePt t="95569" x="5811838" y="3051175"/>
          <p14:tracePt t="95586" x="5854700" y="2949575"/>
          <p14:tracePt t="95602" x="5864225" y="2889250"/>
          <p14:tracePt t="95619" x="5864225" y="2854325"/>
          <p14:tracePt t="95636" x="5854700" y="2828925"/>
          <p14:tracePt t="95653" x="5846763" y="2803525"/>
          <p14:tracePt t="95669" x="5829300" y="2786063"/>
          <p14:tracePt t="95686" x="5811838" y="2778125"/>
          <p14:tracePt t="95703" x="5786438" y="2768600"/>
          <p14:tracePt t="95720" x="5726113" y="2760663"/>
          <p14:tracePt t="95736" x="5597525" y="2760663"/>
          <p14:tracePt t="95754" x="5521325" y="2760663"/>
          <p14:tracePt t="95770" x="5435600" y="2803525"/>
          <p14:tracePt t="95787" x="5383213" y="2846388"/>
          <p14:tracePt t="95803" x="5349875" y="2897188"/>
          <p14:tracePt t="95820" x="5332413" y="2932113"/>
          <p14:tracePt t="95837" x="5332413" y="2949575"/>
          <p14:tracePt t="95854" x="5332413" y="2957513"/>
          <p14:tracePt t="95897" x="5340350" y="2957513"/>
          <p14:tracePt t="95921" x="5357813" y="2957513"/>
          <p14:tracePt t="95922" x="5357813" y="2949575"/>
          <p14:tracePt t="95985" x="5365750" y="2949575"/>
          <p14:tracePt t="96721" x="5365750" y="2957513"/>
          <p14:tracePt t="96729" x="5365750" y="2982913"/>
          <p14:tracePt t="96742" x="5365750" y="3017838"/>
          <p14:tracePt t="96759" x="5365750" y="3060700"/>
          <p14:tracePt t="96776" x="5375275" y="3094038"/>
          <p14:tracePt t="96792" x="5392738" y="3163888"/>
          <p14:tracePt t="96809" x="5418138" y="3206750"/>
          <p14:tracePt t="96825" x="5443538" y="3240088"/>
          <p14:tracePt t="96843" x="5478463" y="3275013"/>
          <p14:tracePt t="96860" x="5529263" y="3308350"/>
          <p14:tracePt t="96876" x="5564188" y="3317875"/>
          <p14:tracePt t="96893" x="5597525" y="3317875"/>
          <p14:tracePt t="96910" x="5632450" y="3317875"/>
          <p14:tracePt t="96926" x="5665788" y="3317875"/>
          <p14:tracePt t="96943" x="5708650" y="3300413"/>
          <p14:tracePt t="96960" x="5761038" y="3265488"/>
          <p14:tracePt t="96977" x="5821363" y="3232150"/>
          <p14:tracePt t="96994" x="5829300" y="3214688"/>
          <p14:tracePt t="97010" x="5837238" y="3197225"/>
          <p14:tracePt t="97027" x="5846763" y="3179763"/>
          <p14:tracePt t="97043" x="5846763" y="3171825"/>
          <p14:tracePt t="97060" x="5846763" y="3146425"/>
          <p14:tracePt t="97077" x="5846763" y="3128963"/>
          <p14:tracePt t="97094" x="5846763" y="3111500"/>
          <p14:tracePt t="97110" x="5846763" y="3086100"/>
          <p14:tracePt t="97127" x="5837238" y="3060700"/>
          <p14:tracePt t="97144" x="5803900" y="3025775"/>
          <p14:tracePt t="97161" x="5761038" y="3000375"/>
          <p14:tracePt t="97177" x="5708650" y="2974975"/>
          <p14:tracePt t="97194" x="5640388" y="2957513"/>
          <p14:tracePt t="97211" x="5597525" y="2949575"/>
          <p14:tracePt t="97228" x="5564188" y="2949575"/>
          <p14:tracePt t="97245" x="5537200" y="2949575"/>
          <p14:tracePt t="97261" x="5521325" y="2974975"/>
          <p14:tracePt t="97278" x="5478463" y="3000375"/>
          <p14:tracePt t="97295" x="5435600" y="3035300"/>
          <p14:tracePt t="97312" x="5383213" y="3078163"/>
          <p14:tracePt t="97328" x="5322888" y="3154363"/>
          <p14:tracePt t="97345" x="5297488" y="3189288"/>
          <p14:tracePt t="97362" x="5297488" y="3197225"/>
          <p14:tracePt t="97379" x="5297488" y="3206750"/>
          <p14:tracePt t="97457" x="5297488" y="3197225"/>
          <p14:tracePt t="97465" x="5307013" y="3189288"/>
          <p14:tracePt t="97479" x="5314950" y="3179763"/>
          <p14:tracePt t="97761" x="5322888" y="3179763"/>
          <p14:tracePt t="97766" x="5332413" y="3179763"/>
          <p14:tracePt t="98142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AutoShape 4"/>
          <p:cNvSpPr>
            <a:spLocks noChangeArrowheads="1"/>
          </p:cNvSpPr>
          <p:nvPr/>
        </p:nvSpPr>
        <p:spPr bwMode="auto">
          <a:xfrm>
            <a:off x="5435600" y="1290638"/>
            <a:ext cx="2116138" cy="56197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读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P1.4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～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P1.7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值</a:t>
            </a:r>
          </a:p>
        </p:txBody>
      </p:sp>
      <p:sp>
        <p:nvSpPr>
          <p:cNvPr id="49155" name="AutoShape 5"/>
          <p:cNvSpPr>
            <a:spLocks noChangeArrowheads="1"/>
          </p:cNvSpPr>
          <p:nvPr/>
        </p:nvSpPr>
        <p:spPr bwMode="auto">
          <a:xfrm>
            <a:off x="1547813" y="5300663"/>
            <a:ext cx="2116137" cy="56197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置行扫描初值</a:t>
            </a:r>
          </a:p>
        </p:txBody>
      </p:sp>
      <p:sp>
        <p:nvSpPr>
          <p:cNvPr id="49156" name="AutoShape 6"/>
          <p:cNvSpPr>
            <a:spLocks noChangeArrowheads="1"/>
          </p:cNvSpPr>
          <p:nvPr/>
        </p:nvSpPr>
        <p:spPr bwMode="auto">
          <a:xfrm>
            <a:off x="5360988" y="466725"/>
            <a:ext cx="2392362" cy="56197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扫描位从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口输出</a:t>
            </a:r>
          </a:p>
        </p:txBody>
      </p:sp>
      <p:sp>
        <p:nvSpPr>
          <p:cNvPr id="49157" name="AutoShape 7"/>
          <p:cNvSpPr>
            <a:spLocks noChangeArrowheads="1"/>
          </p:cNvSpPr>
          <p:nvPr/>
        </p:nvSpPr>
        <p:spPr bwMode="auto">
          <a:xfrm>
            <a:off x="5508625" y="3068638"/>
            <a:ext cx="2303463" cy="50482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形成下一行扫描码</a:t>
            </a:r>
          </a:p>
        </p:txBody>
      </p:sp>
      <p:sp>
        <p:nvSpPr>
          <p:cNvPr id="49158" name="AutoShape 8"/>
          <p:cNvSpPr>
            <a:spLocks noChangeArrowheads="1"/>
          </p:cNvSpPr>
          <p:nvPr/>
        </p:nvSpPr>
        <p:spPr bwMode="auto">
          <a:xfrm>
            <a:off x="5076825" y="2060575"/>
            <a:ext cx="2879725" cy="627063"/>
          </a:xfrm>
          <a:prstGeom prst="flowChartDecision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该行有键按下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49159" name="Line 9"/>
          <p:cNvSpPr>
            <a:spLocks noChangeShapeType="1"/>
          </p:cNvSpPr>
          <p:nvPr/>
        </p:nvSpPr>
        <p:spPr bwMode="auto">
          <a:xfrm>
            <a:off x="2700338" y="5876925"/>
            <a:ext cx="0" cy="576263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0" name="Line 10"/>
          <p:cNvSpPr>
            <a:spLocks noChangeShapeType="1"/>
          </p:cNvSpPr>
          <p:nvPr/>
        </p:nvSpPr>
        <p:spPr bwMode="auto">
          <a:xfrm>
            <a:off x="6464300" y="44450"/>
            <a:ext cx="0" cy="422275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1" name="Line 11"/>
          <p:cNvSpPr>
            <a:spLocks noChangeShapeType="1"/>
          </p:cNvSpPr>
          <p:nvPr/>
        </p:nvSpPr>
        <p:spPr bwMode="auto">
          <a:xfrm flipH="1">
            <a:off x="6443663" y="1028700"/>
            <a:ext cx="20637" cy="261938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2" name="Line 12"/>
          <p:cNvSpPr>
            <a:spLocks noChangeShapeType="1"/>
          </p:cNvSpPr>
          <p:nvPr/>
        </p:nvSpPr>
        <p:spPr bwMode="auto">
          <a:xfrm>
            <a:off x="6516688" y="1793875"/>
            <a:ext cx="0" cy="26670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3" name="Line 13"/>
          <p:cNvSpPr>
            <a:spLocks noChangeShapeType="1"/>
          </p:cNvSpPr>
          <p:nvPr/>
        </p:nvSpPr>
        <p:spPr bwMode="auto">
          <a:xfrm>
            <a:off x="6516688" y="2708275"/>
            <a:ext cx="0" cy="360363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4" name="Line 14"/>
          <p:cNvSpPr>
            <a:spLocks noChangeShapeType="1"/>
          </p:cNvSpPr>
          <p:nvPr/>
        </p:nvSpPr>
        <p:spPr bwMode="auto">
          <a:xfrm>
            <a:off x="6588125" y="3573463"/>
            <a:ext cx="0" cy="280987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5" name="Line 16"/>
          <p:cNvSpPr>
            <a:spLocks noChangeShapeType="1"/>
          </p:cNvSpPr>
          <p:nvPr/>
        </p:nvSpPr>
        <p:spPr bwMode="auto">
          <a:xfrm flipV="1">
            <a:off x="8820150" y="282575"/>
            <a:ext cx="0" cy="3794125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6" name="Line 17"/>
          <p:cNvSpPr>
            <a:spLocks noChangeShapeType="1"/>
          </p:cNvSpPr>
          <p:nvPr/>
        </p:nvSpPr>
        <p:spPr bwMode="auto">
          <a:xfrm flipH="1" flipV="1">
            <a:off x="6464300" y="236538"/>
            <a:ext cx="2355850" cy="46037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7" name="Rectangle 20"/>
          <p:cNvSpPr>
            <a:spLocks noChangeArrowheads="1"/>
          </p:cNvSpPr>
          <p:nvPr/>
        </p:nvSpPr>
        <p:spPr bwMode="auto">
          <a:xfrm>
            <a:off x="6659563" y="2636838"/>
            <a:ext cx="39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000" b="1">
                <a:latin typeface="Times New Roman" pitchFamily="18" charset="0"/>
              </a:rPr>
              <a:t>N</a:t>
            </a:r>
          </a:p>
        </p:txBody>
      </p:sp>
      <p:sp>
        <p:nvSpPr>
          <p:cNvPr id="49168" name="Text Box 22"/>
          <p:cNvSpPr txBox="1">
            <a:spLocks noChangeArrowheads="1"/>
          </p:cNvSpPr>
          <p:nvPr/>
        </p:nvSpPr>
        <p:spPr bwMode="auto">
          <a:xfrm>
            <a:off x="2700338" y="2852738"/>
            <a:ext cx="1665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b="1">
                <a:latin typeface="Times New Roman" pitchFamily="18" charset="0"/>
              </a:rPr>
              <a:t>N(</a:t>
            </a:r>
            <a:r>
              <a:rPr kumimoji="1" lang="zh-CN" altLang="en-US" b="1">
                <a:latin typeface="Times New Roman" pitchFamily="18" charset="0"/>
              </a:rPr>
              <a:t>有键按下）</a:t>
            </a:r>
          </a:p>
        </p:txBody>
      </p:sp>
      <p:sp>
        <p:nvSpPr>
          <p:cNvPr id="49169" name="Line 23"/>
          <p:cNvSpPr>
            <a:spLocks noChangeShapeType="1"/>
          </p:cNvSpPr>
          <p:nvPr/>
        </p:nvSpPr>
        <p:spPr bwMode="auto">
          <a:xfrm>
            <a:off x="2655888" y="4908550"/>
            <a:ext cx="0" cy="320675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70" name="Rectangle 24"/>
          <p:cNvSpPr>
            <a:spLocks noChangeArrowheads="1"/>
          </p:cNvSpPr>
          <p:nvPr/>
        </p:nvSpPr>
        <p:spPr bwMode="auto">
          <a:xfrm>
            <a:off x="2763838" y="49418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b="1">
                <a:latin typeface="Times New Roman" pitchFamily="18" charset="0"/>
              </a:rPr>
              <a:t>N</a:t>
            </a:r>
          </a:p>
        </p:txBody>
      </p:sp>
      <p:sp>
        <p:nvSpPr>
          <p:cNvPr id="49171" name="AutoShape 26"/>
          <p:cNvSpPr>
            <a:spLocks noChangeArrowheads="1"/>
          </p:cNvSpPr>
          <p:nvPr/>
        </p:nvSpPr>
        <p:spPr bwMode="auto">
          <a:xfrm>
            <a:off x="1652588" y="368300"/>
            <a:ext cx="1752600" cy="468313"/>
          </a:xfrm>
          <a:prstGeom prst="flowChartTerminator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开始</a:t>
            </a:r>
          </a:p>
        </p:txBody>
      </p:sp>
      <p:sp>
        <p:nvSpPr>
          <p:cNvPr id="49172" name="AutoShape 27"/>
          <p:cNvSpPr>
            <a:spLocks noChangeArrowheads="1"/>
          </p:cNvSpPr>
          <p:nvPr/>
        </p:nvSpPr>
        <p:spPr bwMode="auto">
          <a:xfrm>
            <a:off x="1562100" y="1196975"/>
            <a:ext cx="2005013" cy="496888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P1.0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～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P1.3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输出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49173" name="AutoShape 28"/>
          <p:cNvSpPr>
            <a:spLocks noChangeArrowheads="1"/>
          </p:cNvSpPr>
          <p:nvPr/>
        </p:nvSpPr>
        <p:spPr bwMode="auto">
          <a:xfrm>
            <a:off x="1754188" y="3284538"/>
            <a:ext cx="1752600" cy="458787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延时去抖动</a:t>
            </a:r>
          </a:p>
        </p:txBody>
      </p:sp>
      <p:sp>
        <p:nvSpPr>
          <p:cNvPr id="49174" name="AutoShape 29"/>
          <p:cNvSpPr>
            <a:spLocks noChangeArrowheads="1"/>
          </p:cNvSpPr>
          <p:nvPr/>
        </p:nvSpPr>
        <p:spPr bwMode="auto">
          <a:xfrm>
            <a:off x="1017588" y="2060575"/>
            <a:ext cx="3240087" cy="792163"/>
          </a:xfrm>
          <a:prstGeom prst="flowChartDecision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P1.4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～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P1.7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全为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1?</a:t>
            </a:r>
          </a:p>
        </p:txBody>
      </p:sp>
      <p:sp>
        <p:nvSpPr>
          <p:cNvPr id="49175" name="AutoShape 30"/>
          <p:cNvSpPr>
            <a:spLocks noChangeArrowheads="1"/>
          </p:cNvSpPr>
          <p:nvPr/>
        </p:nvSpPr>
        <p:spPr bwMode="auto">
          <a:xfrm>
            <a:off x="1106488" y="4149725"/>
            <a:ext cx="3095625" cy="792163"/>
          </a:xfrm>
          <a:prstGeom prst="flowChartDecision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P1.4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～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P1.7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全为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1?</a:t>
            </a:r>
          </a:p>
        </p:txBody>
      </p:sp>
      <p:sp>
        <p:nvSpPr>
          <p:cNvPr id="49176" name="Line 31"/>
          <p:cNvSpPr>
            <a:spLocks noChangeShapeType="1"/>
          </p:cNvSpPr>
          <p:nvPr/>
        </p:nvSpPr>
        <p:spPr bwMode="auto">
          <a:xfrm>
            <a:off x="2566988" y="765175"/>
            <a:ext cx="0" cy="43180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77" name="Line 32"/>
          <p:cNvSpPr>
            <a:spLocks noChangeShapeType="1"/>
          </p:cNvSpPr>
          <p:nvPr/>
        </p:nvSpPr>
        <p:spPr bwMode="auto">
          <a:xfrm>
            <a:off x="2619375" y="1700213"/>
            <a:ext cx="7938" cy="360362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78" name="Line 33"/>
          <p:cNvSpPr>
            <a:spLocks noChangeShapeType="1"/>
          </p:cNvSpPr>
          <p:nvPr/>
        </p:nvSpPr>
        <p:spPr bwMode="auto">
          <a:xfrm>
            <a:off x="2617788" y="2852738"/>
            <a:ext cx="0" cy="360362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79" name="Line 34"/>
          <p:cNvSpPr>
            <a:spLocks noChangeShapeType="1"/>
          </p:cNvSpPr>
          <p:nvPr/>
        </p:nvSpPr>
        <p:spPr bwMode="auto">
          <a:xfrm>
            <a:off x="2627313" y="3716338"/>
            <a:ext cx="0" cy="433387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0" name="Line 35"/>
          <p:cNvSpPr>
            <a:spLocks noChangeShapeType="1"/>
          </p:cNvSpPr>
          <p:nvPr/>
        </p:nvSpPr>
        <p:spPr bwMode="auto">
          <a:xfrm>
            <a:off x="693738" y="981075"/>
            <a:ext cx="1839912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1" name="Line 36"/>
          <p:cNvSpPr>
            <a:spLocks noChangeShapeType="1"/>
          </p:cNvSpPr>
          <p:nvPr/>
        </p:nvSpPr>
        <p:spPr bwMode="auto">
          <a:xfrm>
            <a:off x="674688" y="979488"/>
            <a:ext cx="9525" cy="1512887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2" name="Line 37"/>
          <p:cNvSpPr>
            <a:spLocks noChangeShapeType="1"/>
          </p:cNvSpPr>
          <p:nvPr/>
        </p:nvSpPr>
        <p:spPr bwMode="auto">
          <a:xfrm flipH="1">
            <a:off x="2571750" y="981075"/>
            <a:ext cx="1919288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3" name="Line 38"/>
          <p:cNvSpPr>
            <a:spLocks noChangeShapeType="1"/>
          </p:cNvSpPr>
          <p:nvPr/>
        </p:nvSpPr>
        <p:spPr bwMode="auto">
          <a:xfrm>
            <a:off x="4471988" y="981075"/>
            <a:ext cx="0" cy="360045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4" name="Line 39"/>
          <p:cNvSpPr>
            <a:spLocks noChangeShapeType="1"/>
          </p:cNvSpPr>
          <p:nvPr/>
        </p:nvSpPr>
        <p:spPr bwMode="auto">
          <a:xfrm flipH="1">
            <a:off x="4090988" y="4581525"/>
            <a:ext cx="381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5" name="Line 42"/>
          <p:cNvSpPr>
            <a:spLocks noChangeShapeType="1"/>
          </p:cNvSpPr>
          <p:nvPr/>
        </p:nvSpPr>
        <p:spPr bwMode="auto">
          <a:xfrm>
            <a:off x="684213" y="2492375"/>
            <a:ext cx="323850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6" name="Text Box 43"/>
          <p:cNvSpPr txBox="1">
            <a:spLocks noChangeArrowheads="1"/>
          </p:cNvSpPr>
          <p:nvPr/>
        </p:nvSpPr>
        <p:spPr bwMode="auto">
          <a:xfrm>
            <a:off x="303213" y="25654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b="1">
                <a:latin typeface="Times New Roman" pitchFamily="18" charset="0"/>
              </a:rPr>
              <a:t>Y(</a:t>
            </a:r>
            <a:r>
              <a:rPr kumimoji="1" lang="zh-CN" altLang="en-US" b="1">
                <a:latin typeface="Times New Roman" pitchFamily="18" charset="0"/>
              </a:rPr>
              <a:t>无键按下</a:t>
            </a:r>
            <a:r>
              <a:rPr kumimoji="1" lang="en-US" altLang="zh-CN" b="1">
                <a:latin typeface="Times New Roman" pitchFamily="18" charset="0"/>
              </a:rPr>
              <a:t>)</a:t>
            </a:r>
          </a:p>
        </p:txBody>
      </p:sp>
      <p:sp>
        <p:nvSpPr>
          <p:cNvPr id="49187" name="AutoShape 8"/>
          <p:cNvSpPr>
            <a:spLocks noChangeArrowheads="1"/>
          </p:cNvSpPr>
          <p:nvPr/>
        </p:nvSpPr>
        <p:spPr bwMode="auto">
          <a:xfrm>
            <a:off x="5148263" y="3860800"/>
            <a:ext cx="2879725" cy="504825"/>
          </a:xfrm>
          <a:prstGeom prst="flowChartDecision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扫到最后一行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49188" name="Line 15"/>
          <p:cNvSpPr>
            <a:spLocks noChangeShapeType="1"/>
          </p:cNvSpPr>
          <p:nvPr/>
        </p:nvSpPr>
        <p:spPr bwMode="auto">
          <a:xfrm>
            <a:off x="4787900" y="2349500"/>
            <a:ext cx="360363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9" name="Line 16"/>
          <p:cNvSpPr>
            <a:spLocks noChangeShapeType="1"/>
          </p:cNvSpPr>
          <p:nvPr/>
        </p:nvSpPr>
        <p:spPr bwMode="auto">
          <a:xfrm flipV="1">
            <a:off x="4787900" y="2351088"/>
            <a:ext cx="0" cy="2157412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90" name="Line 13"/>
          <p:cNvSpPr>
            <a:spLocks noChangeShapeType="1"/>
          </p:cNvSpPr>
          <p:nvPr/>
        </p:nvSpPr>
        <p:spPr bwMode="auto">
          <a:xfrm>
            <a:off x="6659563" y="4365625"/>
            <a:ext cx="0" cy="430213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91" name="Line 15"/>
          <p:cNvSpPr>
            <a:spLocks noChangeShapeType="1"/>
          </p:cNvSpPr>
          <p:nvPr/>
        </p:nvSpPr>
        <p:spPr bwMode="auto">
          <a:xfrm flipV="1">
            <a:off x="8027988" y="4076700"/>
            <a:ext cx="792162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92" name="Line 35"/>
          <p:cNvSpPr>
            <a:spLocks noChangeShapeType="1"/>
          </p:cNvSpPr>
          <p:nvPr/>
        </p:nvSpPr>
        <p:spPr bwMode="auto">
          <a:xfrm>
            <a:off x="4819650" y="4508500"/>
            <a:ext cx="1839913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93" name="Text Box 18"/>
          <p:cNvSpPr txBox="1">
            <a:spLocks noChangeArrowheads="1"/>
          </p:cNvSpPr>
          <p:nvPr/>
        </p:nvSpPr>
        <p:spPr bwMode="auto">
          <a:xfrm>
            <a:off x="4787900" y="2349500"/>
            <a:ext cx="3683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2000" b="1">
                <a:latin typeface="Times New Roman" pitchFamily="18" charset="0"/>
              </a:rPr>
              <a:t>Y</a:t>
            </a:r>
          </a:p>
        </p:txBody>
      </p:sp>
      <p:sp>
        <p:nvSpPr>
          <p:cNvPr id="49194" name="Text Box 40"/>
          <p:cNvSpPr txBox="1">
            <a:spLocks noChangeArrowheads="1"/>
          </p:cNvSpPr>
          <p:nvPr/>
        </p:nvSpPr>
        <p:spPr bwMode="auto">
          <a:xfrm>
            <a:off x="6659563" y="429260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2000" b="1">
                <a:latin typeface="Times New Roman" pitchFamily="18" charset="0"/>
              </a:rPr>
              <a:t>Y</a:t>
            </a:r>
          </a:p>
        </p:txBody>
      </p:sp>
      <p:sp>
        <p:nvSpPr>
          <p:cNvPr id="49195" name="Rectangle 20"/>
          <p:cNvSpPr>
            <a:spLocks noChangeArrowheads="1"/>
          </p:cNvSpPr>
          <p:nvPr/>
        </p:nvSpPr>
        <p:spPr bwMode="auto">
          <a:xfrm>
            <a:off x="8027988" y="3644900"/>
            <a:ext cx="39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000" b="1">
                <a:latin typeface="Times New Roman" pitchFamily="18" charset="0"/>
              </a:rPr>
              <a:t>N</a:t>
            </a:r>
          </a:p>
        </p:txBody>
      </p:sp>
      <p:sp>
        <p:nvSpPr>
          <p:cNvPr id="49196" name="Text Box 22"/>
          <p:cNvSpPr txBox="1">
            <a:spLocks noChangeArrowheads="1"/>
          </p:cNvSpPr>
          <p:nvPr/>
        </p:nvSpPr>
        <p:spPr bwMode="auto">
          <a:xfrm>
            <a:off x="3492500" y="4724400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b="1">
                <a:latin typeface="Times New Roman" pitchFamily="18" charset="0"/>
              </a:rPr>
              <a:t>(Y</a:t>
            </a:r>
            <a:r>
              <a:rPr kumimoji="1" lang="zh-CN" altLang="en-US" b="1">
                <a:latin typeface="Times New Roman" pitchFamily="18" charset="0"/>
              </a:rPr>
              <a:t>干扰信号</a:t>
            </a:r>
            <a:r>
              <a:rPr kumimoji="1" lang="en-US" altLang="zh-CN" b="1">
                <a:latin typeface="Times New Roman" pitchFamily="18" charset="0"/>
              </a:rPr>
              <a:t>)</a:t>
            </a:r>
          </a:p>
        </p:txBody>
      </p:sp>
      <p:sp>
        <p:nvSpPr>
          <p:cNvPr id="49197" name="AutoShape 2"/>
          <p:cNvSpPr>
            <a:spLocks noChangeArrowheads="1"/>
          </p:cNvSpPr>
          <p:nvPr/>
        </p:nvSpPr>
        <p:spPr bwMode="auto">
          <a:xfrm>
            <a:off x="5508625" y="6035675"/>
            <a:ext cx="2303463" cy="56197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查键码表转键处理</a:t>
            </a:r>
          </a:p>
        </p:txBody>
      </p:sp>
      <p:sp>
        <p:nvSpPr>
          <p:cNvPr id="49198" name="AutoShape 7"/>
          <p:cNvSpPr>
            <a:spLocks noChangeArrowheads="1"/>
          </p:cNvSpPr>
          <p:nvPr/>
        </p:nvSpPr>
        <p:spPr bwMode="auto">
          <a:xfrm>
            <a:off x="5268913" y="4759325"/>
            <a:ext cx="2759075" cy="984250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口的高四位和低四位</a:t>
            </a:r>
          </a:p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组合得键码</a:t>
            </a:r>
          </a:p>
        </p:txBody>
      </p:sp>
      <p:sp>
        <p:nvSpPr>
          <p:cNvPr id="49199" name="Line 14"/>
          <p:cNvSpPr>
            <a:spLocks noChangeShapeType="1"/>
          </p:cNvSpPr>
          <p:nvPr/>
        </p:nvSpPr>
        <p:spPr bwMode="auto">
          <a:xfrm>
            <a:off x="6648450" y="5743575"/>
            <a:ext cx="0" cy="280988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0" name="Text Box 52"/>
          <p:cNvSpPr txBox="1">
            <a:spLocks noChangeArrowheads="1"/>
          </p:cNvSpPr>
          <p:nvPr/>
        </p:nvSpPr>
        <p:spPr bwMode="auto">
          <a:xfrm>
            <a:off x="2987675" y="6308725"/>
            <a:ext cx="2087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</a:rPr>
              <a:t>图</a:t>
            </a:r>
            <a:r>
              <a:rPr lang="en-US" altLang="zh-CN" b="1">
                <a:solidFill>
                  <a:srgbClr val="FF0066"/>
                </a:solidFill>
              </a:rPr>
              <a:t>5-10</a:t>
            </a:r>
            <a:r>
              <a:rPr lang="zh-CN" altLang="en-US" b="1">
                <a:solidFill>
                  <a:srgbClr val="FF0066"/>
                </a:solidFill>
              </a:rPr>
              <a:t>键扫描流程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68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60350"/>
            <a:ext cx="9144000" cy="6337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/>
              <a:t>       </a:t>
            </a:r>
            <a:r>
              <a:rPr lang="zh-CN" altLang="en-US" b="1" smtClean="0"/>
              <a:t>对键盘的程序流程图</a:t>
            </a:r>
            <a:r>
              <a:rPr lang="en-US" altLang="zh-CN" b="1" smtClean="0"/>
              <a:t>5-10</a:t>
            </a:r>
            <a:r>
              <a:rPr lang="zh-CN" altLang="en-US" b="1" smtClean="0">
                <a:solidFill>
                  <a:srgbClr val="FF0066"/>
                </a:solidFill>
              </a:rPr>
              <a:t>说明</a:t>
            </a:r>
            <a:r>
              <a:rPr lang="zh-CN" altLang="en-US" b="1" smtClean="0"/>
              <a:t>如下：  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/>
              <a:t>        当</a:t>
            </a:r>
            <a:r>
              <a:rPr lang="en-US" altLang="zh-CN" b="1" smtClean="0"/>
              <a:t>P1.0</a:t>
            </a:r>
            <a:r>
              <a:rPr lang="zh-CN" altLang="en-US" b="1" smtClean="0"/>
              <a:t>～</a:t>
            </a:r>
            <a:r>
              <a:rPr lang="en-US" altLang="zh-CN" b="1" smtClean="0"/>
              <a:t>P1.3</a:t>
            </a:r>
            <a:r>
              <a:rPr lang="zh-CN" altLang="en-US" b="1" smtClean="0"/>
              <a:t>输出</a:t>
            </a:r>
            <a:r>
              <a:rPr lang="en-US" altLang="zh-CN" b="1" smtClean="0"/>
              <a:t>0</a:t>
            </a:r>
            <a:r>
              <a:rPr lang="zh-CN" altLang="en-US" b="1" smtClean="0"/>
              <a:t>时，如无键按下，</a:t>
            </a:r>
            <a:r>
              <a:rPr lang="en-US" altLang="zh-CN" b="1" smtClean="0"/>
              <a:t>P1.4</a:t>
            </a:r>
            <a:r>
              <a:rPr lang="zh-CN" altLang="en-US" b="1" smtClean="0"/>
              <a:t>～</a:t>
            </a:r>
            <a:r>
              <a:rPr lang="en-US" altLang="zh-CN" b="1" smtClean="0"/>
              <a:t>P1.7</a:t>
            </a:r>
            <a:r>
              <a:rPr lang="zh-CN" altLang="en-US" b="1" smtClean="0"/>
              <a:t>的输入值均为</a:t>
            </a:r>
            <a:r>
              <a:rPr lang="zh-CN" altLang="en-US" b="1" smtClean="0">
                <a:cs typeface="Arial" charset="0"/>
              </a:rPr>
              <a:t>“</a:t>
            </a:r>
            <a:r>
              <a:rPr lang="en-US" altLang="zh-CN" b="1" smtClean="0"/>
              <a:t>1</a:t>
            </a:r>
            <a:r>
              <a:rPr lang="en-US" altLang="zh-CN" b="1" smtClean="0">
                <a:cs typeface="Arial" charset="0"/>
              </a:rPr>
              <a:t>”</a:t>
            </a:r>
            <a:r>
              <a:rPr lang="zh-CN" altLang="en-US" b="1" smtClean="0"/>
              <a:t>，如果其中有一个不是 </a:t>
            </a:r>
            <a:r>
              <a:rPr lang="zh-CN" altLang="en-US" b="1" smtClean="0">
                <a:cs typeface="Arial" charset="0"/>
              </a:rPr>
              <a:t>“</a:t>
            </a:r>
            <a:r>
              <a:rPr lang="en-US" altLang="zh-CN" b="1" smtClean="0"/>
              <a:t>1</a:t>
            </a:r>
            <a:r>
              <a:rPr lang="en-US" altLang="zh-CN" b="1" smtClean="0">
                <a:cs typeface="Arial" charset="0"/>
              </a:rPr>
              <a:t>”</a:t>
            </a:r>
            <a:r>
              <a:rPr lang="zh-CN" altLang="en-US" b="1" smtClean="0"/>
              <a:t>，说明有键按下。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/>
              <a:t>        再使</a:t>
            </a:r>
            <a:r>
              <a:rPr lang="en-US" altLang="zh-CN" b="1" smtClean="0"/>
              <a:t>P1.0</a:t>
            </a:r>
            <a:r>
              <a:rPr lang="zh-CN" altLang="en-US" b="1" smtClean="0"/>
              <a:t>～</a:t>
            </a:r>
            <a:r>
              <a:rPr lang="en-US" altLang="zh-CN" b="1" smtClean="0"/>
              <a:t>P1.3</a:t>
            </a:r>
            <a:r>
              <a:rPr lang="zh-CN" altLang="en-US" b="1" smtClean="0"/>
              <a:t>逐个输出零</a:t>
            </a:r>
            <a:r>
              <a:rPr lang="en-US" altLang="zh-CN" b="1" smtClean="0"/>
              <a:t>(</a:t>
            </a:r>
            <a:r>
              <a:rPr lang="zh-CN" altLang="en-US" b="1" smtClean="0"/>
              <a:t>行扫描</a:t>
            </a:r>
            <a:r>
              <a:rPr lang="en-US" altLang="zh-CN" b="1" smtClean="0"/>
              <a:t>)</a:t>
            </a:r>
            <a:r>
              <a:rPr lang="zh-CN" altLang="en-US" b="1" smtClean="0"/>
              <a:t>，检查</a:t>
            </a:r>
            <a:r>
              <a:rPr lang="en-US" altLang="zh-CN" b="1" smtClean="0"/>
              <a:t>P1.4</a:t>
            </a:r>
            <a:r>
              <a:rPr lang="zh-CN" altLang="en-US" b="1" smtClean="0"/>
              <a:t>～</a:t>
            </a:r>
            <a:r>
              <a:rPr lang="en-US" altLang="zh-CN" b="1" smtClean="0"/>
              <a:t>P1.7</a:t>
            </a:r>
            <a:r>
              <a:rPr lang="zh-CN" altLang="en-US" b="1" smtClean="0"/>
              <a:t>的输入值有无零，从而查出是哪行哪列的键按下。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/>
              <a:t>        在判按键时，按键有抖动，可采用延时后再重读以跳过抖动时段。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84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2466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0"/>
            <a:ext cx="8893175" cy="685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/>
              <a:t>程序清单如下：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smtClean="0"/>
              <a:t>ORG  0000H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smtClean="0"/>
              <a:t> TEST: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smtClean="0"/>
              <a:t> MOV   P1,#0F0H   </a:t>
            </a:r>
            <a:r>
              <a:rPr lang="zh-CN" altLang="en-US" sz="2800" b="1" smtClean="0"/>
              <a:t>； </a:t>
            </a:r>
            <a:r>
              <a:rPr lang="en-US" altLang="zh-CN" sz="2800" b="1" smtClean="0"/>
              <a:t>P1.0</a:t>
            </a:r>
            <a:r>
              <a:rPr lang="zh-CN" altLang="en-US" sz="2800" b="1" smtClean="0"/>
              <a:t>～</a:t>
            </a:r>
            <a:r>
              <a:rPr lang="en-US" altLang="zh-CN" sz="2800" b="1" smtClean="0"/>
              <a:t>P1.3</a:t>
            </a:r>
            <a:r>
              <a:rPr lang="zh-CN" altLang="en-US" sz="2800" b="1" smtClean="0"/>
              <a:t>输出</a:t>
            </a:r>
            <a:r>
              <a:rPr lang="en-US" altLang="zh-CN" sz="2800" b="1" smtClean="0"/>
              <a:t>0, P1.4</a:t>
            </a:r>
            <a:r>
              <a:rPr lang="zh-CN" altLang="en-US" sz="2800" b="1" smtClean="0"/>
              <a:t>～</a:t>
            </a:r>
            <a:r>
              <a:rPr lang="en-US" altLang="zh-CN" sz="2800" b="1" smtClean="0"/>
              <a:t>P1.7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smtClean="0"/>
              <a:t>                                    </a:t>
            </a:r>
            <a:r>
              <a:rPr lang="zh-CN" altLang="en-US" sz="2800" b="1" smtClean="0"/>
              <a:t>输出</a:t>
            </a:r>
            <a:r>
              <a:rPr lang="en-US" altLang="zh-CN" sz="2800" b="1" smtClean="0"/>
              <a:t>1,</a:t>
            </a:r>
            <a:r>
              <a:rPr lang="zh-CN" altLang="en-US" sz="2800" b="1" smtClean="0"/>
              <a:t>作输入位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/>
              <a:t> </a:t>
            </a:r>
            <a:r>
              <a:rPr lang="en-US" altLang="zh-CN" sz="2800" b="1" smtClean="0"/>
              <a:t>MOV  A,P1               </a:t>
            </a:r>
            <a:r>
              <a:rPr lang="zh-CN" altLang="en-US" sz="2800" b="1" smtClean="0"/>
              <a:t>；读键盘，检测有无键按下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/>
              <a:t> </a:t>
            </a:r>
            <a:r>
              <a:rPr lang="en-US" altLang="zh-CN" sz="2800" b="1" smtClean="0"/>
              <a:t>ANL  A,#0F0H          </a:t>
            </a:r>
            <a:r>
              <a:rPr lang="zh-CN" altLang="en-US" sz="2800" b="1" smtClean="0"/>
              <a:t>； 屏蔽</a:t>
            </a:r>
            <a:r>
              <a:rPr lang="en-US" altLang="zh-CN" sz="2800" b="1" smtClean="0"/>
              <a:t>P1.0</a:t>
            </a:r>
            <a:r>
              <a:rPr lang="zh-CN" altLang="en-US" sz="2800" b="1" smtClean="0"/>
              <a:t>～</a:t>
            </a:r>
            <a:r>
              <a:rPr lang="en-US" altLang="zh-CN" sz="2800" b="1" smtClean="0"/>
              <a:t>P1.3</a:t>
            </a:r>
            <a:r>
              <a:rPr lang="zh-CN" altLang="en-US" sz="2800" b="1" smtClean="0"/>
              <a:t>，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/>
              <a:t>                                     检测</a:t>
            </a:r>
            <a:r>
              <a:rPr lang="en-US" altLang="zh-CN" sz="2800" b="1" smtClean="0"/>
              <a:t>P1.4</a:t>
            </a:r>
            <a:r>
              <a:rPr lang="zh-CN" altLang="en-US" sz="2800" b="1" smtClean="0"/>
              <a:t>～</a:t>
            </a:r>
            <a:r>
              <a:rPr lang="en-US" altLang="zh-CN" sz="2800" b="1" smtClean="0"/>
              <a:t>P1.</a:t>
            </a:r>
            <a:r>
              <a:rPr lang="zh-CN" altLang="en-US" sz="2800" b="1" smtClean="0"/>
              <a:t>是否全为</a:t>
            </a:r>
            <a:r>
              <a:rPr lang="en-US" altLang="zh-CN" sz="2800" b="1" smtClean="0"/>
              <a:t>1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smtClean="0"/>
              <a:t>CJNE  A, #0F0H,HAVE </a:t>
            </a:r>
            <a:r>
              <a:rPr lang="zh-CN" altLang="en-US" sz="2800" b="1" smtClean="0"/>
              <a:t>； </a:t>
            </a:r>
            <a:r>
              <a:rPr lang="en-US" altLang="zh-CN" sz="2800" b="1" smtClean="0"/>
              <a:t>P1.4</a:t>
            </a:r>
            <a:r>
              <a:rPr lang="zh-CN" altLang="en-US" sz="2800" b="1" smtClean="0"/>
              <a:t>～</a:t>
            </a:r>
            <a:r>
              <a:rPr lang="en-US" altLang="zh-CN" sz="2800" b="1" smtClean="0"/>
              <a:t>P1.7</a:t>
            </a:r>
            <a:r>
              <a:rPr lang="zh-CN" altLang="en-US" sz="2800" b="1" smtClean="0"/>
              <a:t>不全为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，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/>
              <a:t>                                            有键按下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smtClean="0"/>
              <a:t>SJMP  TEST            </a:t>
            </a:r>
            <a:r>
              <a:rPr lang="zh-CN" altLang="en-US" sz="2800" b="1" smtClean="0"/>
              <a:t>；</a:t>
            </a:r>
            <a:r>
              <a:rPr lang="en-US" altLang="zh-CN" sz="2800" b="1" smtClean="0"/>
              <a:t>P1.4</a:t>
            </a:r>
            <a:r>
              <a:rPr lang="zh-CN" altLang="en-US" sz="2800" b="1" smtClean="0"/>
              <a:t>～</a:t>
            </a:r>
            <a:r>
              <a:rPr lang="en-US" altLang="zh-CN" sz="2800" b="1" smtClean="0"/>
              <a:t>P1.7</a:t>
            </a:r>
            <a:r>
              <a:rPr lang="zh-CN" altLang="en-US" sz="2800" b="1" smtClean="0"/>
              <a:t>全为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，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/>
              <a:t>                                      无键按下，重检测键盘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smtClean="0"/>
              <a:t>HAVE: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smtClean="0"/>
              <a:t>MOV  A,#0FE         </a:t>
            </a:r>
            <a:r>
              <a:rPr lang="zh-CN" altLang="en-US" sz="2800" b="1" smtClean="0"/>
              <a:t>；有键按下，逐行扫描键盘，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/>
              <a:t>                                     置扫描初值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80"/>
    </mc:Choice>
    <mc:Fallback>
      <p:transition spd="slow" advTm="1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88913"/>
            <a:ext cx="92202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smtClean="0">
                <a:solidFill>
                  <a:srgbClr val="C10719"/>
                </a:solidFill>
                <a:latin typeface="宋体" charset="-122"/>
              </a:rPr>
              <a:t>PO</a:t>
            </a:r>
            <a:r>
              <a:rPr lang="zh-CN" altLang="en-US" sz="2800" b="1" smtClean="0">
                <a:solidFill>
                  <a:srgbClr val="C10719"/>
                </a:solidFill>
                <a:latin typeface="宋体" charset="-122"/>
              </a:rPr>
              <a:t>口</a:t>
            </a:r>
            <a:r>
              <a:rPr lang="en-US" altLang="zh-CN" sz="2800" b="1" smtClean="0"/>
              <a:t>—</a:t>
            </a:r>
            <a:r>
              <a:rPr lang="en-US" altLang="zh-CN" sz="2800" b="1" smtClean="0">
                <a:latin typeface="宋体" charset="-122"/>
              </a:rPr>
              <a:t>1.</a:t>
            </a:r>
            <a:r>
              <a:rPr lang="zh-CN" altLang="en-US" sz="2800" b="1" smtClean="0">
                <a:latin typeface="宋体" charset="-122"/>
              </a:rPr>
              <a:t>作为输入</a:t>
            </a:r>
            <a:r>
              <a:rPr lang="en-US" altLang="zh-CN" sz="2800" b="1" smtClean="0">
                <a:latin typeface="宋体" charset="-122"/>
              </a:rPr>
              <a:t>/</a:t>
            </a:r>
            <a:r>
              <a:rPr lang="zh-CN" altLang="en-US" sz="2800" b="1" smtClean="0">
                <a:latin typeface="宋体" charset="-122"/>
              </a:rPr>
              <a:t>输出口。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smtClean="0">
                <a:latin typeface="宋体" charset="-122"/>
              </a:rPr>
              <a:t>        </a:t>
            </a:r>
            <a:r>
              <a:rPr lang="en-US" altLang="zh-CN" sz="2800" b="1" smtClean="0">
                <a:latin typeface="宋体" charset="-122"/>
              </a:rPr>
              <a:t>2.</a:t>
            </a:r>
            <a:r>
              <a:rPr lang="zh-CN" altLang="en-US" sz="2800" b="1" smtClean="0">
                <a:latin typeface="宋体" charset="-122"/>
              </a:rPr>
              <a:t>作为地址</a:t>
            </a:r>
            <a:r>
              <a:rPr lang="en-US" altLang="zh-CN" sz="2800" b="1" smtClean="0">
                <a:latin typeface="宋体" charset="-122"/>
              </a:rPr>
              <a:t>/</a:t>
            </a:r>
            <a:r>
              <a:rPr lang="zh-CN" altLang="en-US" sz="2800" b="1" smtClean="0">
                <a:latin typeface="宋体" charset="-122"/>
              </a:rPr>
              <a:t>数据总线 </a:t>
            </a:r>
            <a:r>
              <a:rPr lang="en-US" altLang="zh-CN" sz="2800" b="1" smtClean="0">
                <a:latin typeface="宋体" charset="-122"/>
              </a:rPr>
              <a:t>,</a:t>
            </a:r>
            <a:r>
              <a:rPr lang="zh-CN" altLang="en-US" sz="2800" b="1" smtClean="0">
                <a:latin typeface="宋体" charset="-122"/>
              </a:rPr>
              <a:t>接外围芯片时</a:t>
            </a:r>
            <a:r>
              <a:rPr lang="en-US" altLang="zh-CN" sz="2800" b="1" smtClean="0">
                <a:latin typeface="宋体" charset="-122"/>
              </a:rPr>
              <a:t>PO</a:t>
            </a:r>
            <a:r>
              <a:rPr lang="zh-CN" altLang="en-US" sz="2800" b="1" smtClean="0">
                <a:latin typeface="宋体" charset="-122"/>
              </a:rPr>
              <a:t>口分时输出低</a:t>
            </a:r>
            <a:r>
              <a:rPr lang="en-US" altLang="zh-CN" sz="2800" b="1" smtClean="0">
                <a:latin typeface="宋体" charset="-122"/>
              </a:rPr>
              <a:t>8</a:t>
            </a:r>
            <a:r>
              <a:rPr lang="zh-CN" altLang="en-US" sz="2800" b="1" smtClean="0">
                <a:latin typeface="宋体" charset="-122"/>
              </a:rPr>
              <a:t>位地址与数据信号。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zh-CN" sz="2800" b="1" smtClean="0">
                <a:solidFill>
                  <a:srgbClr val="C10719"/>
                </a:solidFill>
                <a:latin typeface="宋体" charset="-122"/>
              </a:rPr>
              <a:t>P</a:t>
            </a:r>
            <a:r>
              <a:rPr lang="en-US" altLang="zh-CN" sz="2800" b="1" smtClean="0">
                <a:solidFill>
                  <a:srgbClr val="C10719"/>
                </a:solidFill>
                <a:latin typeface="黑体" pitchFamily="2" charset="-122"/>
              </a:rPr>
              <a:t>1</a:t>
            </a:r>
            <a:r>
              <a:rPr lang="zh-CN" altLang="en-US" sz="2800" b="1" smtClean="0">
                <a:solidFill>
                  <a:srgbClr val="C10719"/>
                </a:solidFill>
                <a:latin typeface="黑体" pitchFamily="2" charset="-122"/>
              </a:rPr>
              <a:t>口</a:t>
            </a:r>
            <a:r>
              <a:rPr lang="en-US" altLang="zh-CN" sz="2800" b="1" smtClean="0"/>
              <a:t>—</a:t>
            </a:r>
            <a:r>
              <a:rPr lang="en-US" altLang="zh-CN" sz="2800" b="1" smtClean="0">
                <a:latin typeface="黑体" pitchFamily="2" charset="-122"/>
              </a:rPr>
              <a:t>1.</a:t>
            </a:r>
            <a:r>
              <a:rPr lang="zh-CN" altLang="en-US" sz="2800" b="1" smtClean="0">
                <a:latin typeface="宋体" charset="-122"/>
              </a:rPr>
              <a:t>作为</a:t>
            </a:r>
            <a:r>
              <a:rPr lang="zh-CN" altLang="en-US" sz="2800" b="1" smtClean="0">
                <a:latin typeface="黑体" pitchFamily="2" charset="-122"/>
              </a:rPr>
              <a:t>输入</a:t>
            </a:r>
            <a:r>
              <a:rPr lang="en-US" altLang="zh-CN" sz="2800" b="1" smtClean="0">
                <a:latin typeface="黑体" pitchFamily="2" charset="-122"/>
              </a:rPr>
              <a:t>/</a:t>
            </a:r>
            <a:r>
              <a:rPr lang="zh-CN" altLang="en-US" sz="2800" b="1" smtClean="0">
                <a:latin typeface="黑体" pitchFamily="2" charset="-122"/>
              </a:rPr>
              <a:t>输出口。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smtClean="0">
                <a:latin typeface="黑体" pitchFamily="2" charset="-122"/>
              </a:rPr>
              <a:t>        </a:t>
            </a:r>
            <a:r>
              <a:rPr lang="en-US" altLang="zh-CN" sz="2800" b="1" smtClean="0">
                <a:latin typeface="黑体" pitchFamily="2" charset="-122"/>
              </a:rPr>
              <a:t>2.</a:t>
            </a:r>
            <a:r>
              <a:rPr lang="zh-CN" altLang="en-US" sz="2800" b="1" smtClean="0">
                <a:latin typeface="黑体" pitchFamily="2" charset="-122"/>
              </a:rPr>
              <a:t>在增强型</a:t>
            </a:r>
            <a:r>
              <a:rPr lang="en-US" altLang="zh-CN" sz="2800" b="1" smtClean="0">
                <a:latin typeface="黑体" pitchFamily="2" charset="-122"/>
              </a:rPr>
              <a:t>(52</a:t>
            </a:r>
            <a:r>
              <a:rPr lang="zh-CN" altLang="en-US" sz="2800" b="1" smtClean="0">
                <a:latin typeface="黑体" pitchFamily="2" charset="-122"/>
              </a:rPr>
              <a:t>系列</a:t>
            </a:r>
            <a:r>
              <a:rPr lang="en-US" altLang="zh-CN" sz="2800" b="1" smtClean="0">
                <a:latin typeface="黑体" pitchFamily="2" charset="-122"/>
              </a:rPr>
              <a:t>)</a:t>
            </a:r>
            <a:r>
              <a:rPr lang="zh-CN" altLang="en-US" sz="2800" b="1" smtClean="0">
                <a:latin typeface="黑体" pitchFamily="2" charset="-122"/>
              </a:rPr>
              <a:t>和</a:t>
            </a:r>
            <a:r>
              <a:rPr lang="en-US" altLang="zh-CN" sz="2800" b="1" smtClean="0">
                <a:latin typeface="黑体" pitchFamily="2" charset="-122"/>
              </a:rPr>
              <a:t>ISP</a:t>
            </a:r>
            <a:r>
              <a:rPr lang="zh-CN" altLang="en-US" sz="2800" b="1" smtClean="0">
                <a:latin typeface="黑体" pitchFamily="2" charset="-122"/>
              </a:rPr>
              <a:t>型</a:t>
            </a:r>
            <a:r>
              <a:rPr lang="en-US" altLang="zh-CN" sz="2800" b="1" smtClean="0">
                <a:latin typeface="黑体" pitchFamily="2" charset="-122"/>
              </a:rPr>
              <a:t>(</a:t>
            </a:r>
            <a:r>
              <a:rPr lang="zh-CN" altLang="en-US" sz="2800" b="1" smtClean="0">
                <a:latin typeface="黑体" pitchFamily="2" charset="-122"/>
              </a:rPr>
              <a:t>在系统编程型</a:t>
            </a:r>
            <a:r>
              <a:rPr lang="en-US" altLang="zh-CN" sz="2800" b="1" smtClean="0">
                <a:latin typeface="黑体" pitchFamily="2" charset="-122"/>
              </a:rPr>
              <a:t>)</a:t>
            </a:r>
            <a:r>
              <a:rPr lang="zh-CN" altLang="en-US" sz="2800" b="1" smtClean="0">
                <a:latin typeface="黑体" pitchFamily="2" charset="-122"/>
              </a:rPr>
              <a:t>中</a:t>
            </a:r>
            <a:r>
              <a:rPr lang="en-US" altLang="zh-CN" sz="2800" b="1" smtClean="0">
                <a:latin typeface="宋体" charset="-122"/>
              </a:rPr>
              <a:t>P</a:t>
            </a:r>
            <a:r>
              <a:rPr lang="en-US" altLang="zh-CN" sz="2800" b="1" smtClean="0">
                <a:latin typeface="黑体" pitchFamily="2" charset="-122"/>
              </a:rPr>
              <a:t>1</a:t>
            </a:r>
            <a:r>
              <a:rPr lang="zh-CN" altLang="en-US" sz="2800" b="1" smtClean="0">
                <a:latin typeface="黑体" pitchFamily="2" charset="-122"/>
              </a:rPr>
              <a:t>口还有如下功能（</a:t>
            </a:r>
            <a:r>
              <a:rPr lang="zh-CN" altLang="en-US" sz="2800" b="1" smtClean="0">
                <a:solidFill>
                  <a:srgbClr val="0000FF"/>
                </a:solidFill>
                <a:latin typeface="黑体" pitchFamily="2" charset="-122"/>
              </a:rPr>
              <a:t>仅了解即可</a:t>
            </a:r>
            <a:r>
              <a:rPr lang="zh-CN" altLang="en-US" sz="2800" b="1" smtClean="0">
                <a:latin typeface="黑体" pitchFamily="2" charset="-122"/>
              </a:rPr>
              <a:t>）</a:t>
            </a:r>
            <a:r>
              <a:rPr lang="en-US" altLang="zh-CN" sz="2800" b="1" smtClean="0">
                <a:latin typeface="黑体" pitchFamily="2" charset="-122"/>
              </a:rPr>
              <a:t>: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800" b="1" smtClean="0">
                <a:latin typeface="黑体" pitchFamily="2" charset="-122"/>
              </a:rPr>
              <a:t>     </a:t>
            </a:r>
            <a:r>
              <a:rPr lang="en-US" altLang="zh-CN" sz="2800" b="1" smtClean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195612" name="Group 28"/>
          <p:cNvGraphicFramePr>
            <a:graphicFrameLocks noGrp="1"/>
          </p:cNvGraphicFramePr>
          <p:nvPr/>
        </p:nvGraphicFramePr>
        <p:xfrm>
          <a:off x="755650" y="3598863"/>
          <a:ext cx="8077200" cy="2854340"/>
        </p:xfrm>
        <a:graphic>
          <a:graphicData uri="http://schemas.openxmlformats.org/drawingml/2006/table">
            <a:tbl>
              <a:tblPr/>
              <a:tblGrid>
                <a:gridCol w="1143000"/>
                <a:gridCol w="6934200"/>
              </a:tblGrid>
              <a:tr h="5840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0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0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0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10545763" y="5638800"/>
            <a:ext cx="884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195608" name="Text Box 24"/>
          <p:cNvSpPr txBox="1">
            <a:spLocks noChangeArrowheads="1"/>
          </p:cNvSpPr>
          <p:nvPr/>
        </p:nvSpPr>
        <p:spPr bwMode="auto">
          <a:xfrm>
            <a:off x="0" y="3522663"/>
            <a:ext cx="914400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800" b="1">
                <a:latin typeface="黑体" pitchFamily="2" charset="-122"/>
              </a:rPr>
              <a:t>     P1.0  T2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定时</a:t>
            </a:r>
            <a:r>
              <a:rPr kumimoji="1" lang="en-US" altLang="zh-CN" sz="2800" b="1">
                <a:latin typeface="黑体" pitchFamily="2" charset="-122"/>
              </a:rPr>
              <a:t>/</a:t>
            </a:r>
            <a:r>
              <a:rPr kumimoji="1" lang="zh-CN" altLang="en-US" sz="2800" b="1">
                <a:latin typeface="黑体" pitchFamily="2" charset="-122"/>
              </a:rPr>
              <a:t>计数器</a:t>
            </a:r>
            <a:r>
              <a:rPr kumimoji="1" lang="en-US" altLang="zh-CN" sz="2800" b="1">
                <a:latin typeface="黑体" pitchFamily="2" charset="-122"/>
              </a:rPr>
              <a:t>2</a:t>
            </a:r>
            <a:r>
              <a:rPr kumimoji="1" lang="zh-CN" altLang="en-US" sz="2800" b="1">
                <a:latin typeface="Times New Roman" pitchFamily="18" charset="0"/>
              </a:rPr>
              <a:t>外部计数脉冲输入</a:t>
            </a:r>
            <a:endParaRPr kumimoji="1" lang="zh-CN" altLang="en-US" sz="2800" b="1">
              <a:latin typeface="黑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黑体" pitchFamily="2" charset="-122"/>
              </a:rPr>
              <a:t>     </a:t>
            </a:r>
            <a:r>
              <a:rPr kumimoji="1" lang="en-US" altLang="zh-CN" sz="2800" b="1">
                <a:latin typeface="黑体" pitchFamily="2" charset="-122"/>
              </a:rPr>
              <a:t>P1.1  T2EX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定时</a:t>
            </a:r>
            <a:r>
              <a:rPr kumimoji="1" lang="en-US" altLang="zh-CN" sz="2800" b="1">
                <a:latin typeface="黑体" pitchFamily="2" charset="-122"/>
              </a:rPr>
              <a:t>/</a:t>
            </a:r>
            <a:r>
              <a:rPr kumimoji="1" lang="zh-CN" altLang="en-US" sz="2800" b="1">
                <a:latin typeface="黑体" pitchFamily="2" charset="-122"/>
              </a:rPr>
              <a:t>计数器</a:t>
            </a:r>
            <a:r>
              <a:rPr kumimoji="1" lang="en-US" altLang="zh-CN" sz="2800" b="1">
                <a:latin typeface="黑体" pitchFamily="2" charset="-122"/>
              </a:rPr>
              <a:t>2</a:t>
            </a:r>
            <a:r>
              <a:rPr kumimoji="1" lang="zh-CN" altLang="en-US" sz="2800" b="1">
                <a:latin typeface="黑体" pitchFamily="2" charset="-122"/>
              </a:rPr>
              <a:t>触发和方向控制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黑体" pitchFamily="2" charset="-122"/>
              </a:rPr>
              <a:t>     </a:t>
            </a:r>
            <a:r>
              <a:rPr kumimoji="1" lang="en-US" altLang="zh-CN" sz="2800" b="1">
                <a:latin typeface="黑体" pitchFamily="2" charset="-122"/>
              </a:rPr>
              <a:t>P1.5  </a:t>
            </a:r>
            <a:r>
              <a:rPr kumimoji="1" lang="en-US" altLang="zh-CN" sz="2800" b="1">
                <a:latin typeface="宋体" charset="-122"/>
              </a:rPr>
              <a:t>MOSI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在系统编程数据输入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黑体" pitchFamily="2" charset="-122"/>
              </a:rPr>
              <a:t>     </a:t>
            </a:r>
            <a:r>
              <a:rPr kumimoji="1" lang="en-US" altLang="zh-CN" sz="2800" b="1">
                <a:latin typeface="黑体" pitchFamily="2" charset="-122"/>
              </a:rPr>
              <a:t>P1.6  </a:t>
            </a:r>
            <a:r>
              <a:rPr kumimoji="1" lang="en-US" altLang="zh-CN" sz="2800" b="1">
                <a:latin typeface="宋体" charset="-122"/>
              </a:rPr>
              <a:t>MISO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在系统编程数据输出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黑体" pitchFamily="2" charset="-122"/>
              </a:rPr>
              <a:t>     </a:t>
            </a:r>
            <a:r>
              <a:rPr kumimoji="1" lang="en-US" altLang="zh-CN" sz="2800" b="1">
                <a:latin typeface="黑体" pitchFamily="2" charset="-122"/>
              </a:rPr>
              <a:t>P1.7  </a:t>
            </a:r>
            <a:r>
              <a:rPr kumimoji="1" lang="en-US" altLang="zh-CN" sz="2800" b="1">
                <a:latin typeface="宋体" charset="-122"/>
              </a:rPr>
              <a:t>SCK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在系统编程时钟输入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805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218" grpId="0" build="p" autoUpdateAnimBg="0"/>
      <p:bldP spid="19560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88913"/>
            <a:ext cx="7700963" cy="6669087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 </a:t>
            </a:r>
            <a:b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</a:br>
            <a:endParaRPr lang="en-US" altLang="zh-CN" sz="4000" smtClean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</a:endParaRPr>
          </a:p>
        </p:txBody>
      </p:sp>
      <p:sp>
        <p:nvSpPr>
          <p:cNvPr id="52227" name="Text Box 11"/>
          <p:cNvSpPr txBox="1">
            <a:spLocks noChangeArrowheads="1"/>
          </p:cNvSpPr>
          <p:nvPr/>
        </p:nvSpPr>
        <p:spPr bwMode="auto">
          <a:xfrm>
            <a:off x="179388" y="0"/>
            <a:ext cx="8820150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NEXT: 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MOV  B,A            </a:t>
            </a:r>
            <a:r>
              <a:rPr kumimoji="1" lang="zh-CN" altLang="en-US" sz="2800" b="1">
                <a:latin typeface="Times New Roman" pitchFamily="18" charset="0"/>
              </a:rPr>
              <a:t>；扫描码暂存于</a:t>
            </a:r>
            <a:r>
              <a:rPr kumimoji="1" lang="en-US" altLang="zh-CN" sz="2800" b="1">
                <a:latin typeface="Times New Roman" pitchFamily="18" charset="0"/>
              </a:rPr>
              <a:t>B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MOV  P1,A          </a:t>
            </a:r>
            <a:r>
              <a:rPr kumimoji="1" lang="zh-CN" altLang="en-US" sz="2800" b="1">
                <a:latin typeface="Times New Roman" pitchFamily="18" charset="0"/>
              </a:rPr>
              <a:t>；输出扫描码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READ: 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 MOV  A,P1         </a:t>
            </a:r>
            <a:r>
              <a:rPr kumimoji="1" lang="zh-CN" altLang="en-US" sz="2800" b="1">
                <a:latin typeface="Times New Roman" pitchFamily="18" charset="0"/>
              </a:rPr>
              <a:t>；读键盘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ANL  A,#0F0H     </a:t>
            </a:r>
            <a:r>
              <a:rPr kumimoji="1" lang="zh-CN" altLang="en-US" sz="2800" b="1">
                <a:latin typeface="Times New Roman" pitchFamily="18" charset="0"/>
              </a:rPr>
              <a:t>；屏蔽</a:t>
            </a:r>
            <a:r>
              <a:rPr kumimoji="1" lang="en-US" altLang="zh-CN" sz="2800" b="1">
                <a:latin typeface="Times New Roman" pitchFamily="18" charset="0"/>
              </a:rPr>
              <a:t>P1.0</a:t>
            </a:r>
            <a:r>
              <a:rPr kumimoji="1" lang="zh-CN" altLang="en-US" sz="2800" b="1">
                <a:latin typeface="Times New Roman" pitchFamily="18" charset="0"/>
              </a:rPr>
              <a:t>～</a:t>
            </a:r>
            <a:r>
              <a:rPr kumimoji="1" lang="en-US" altLang="zh-CN" sz="2800" b="1">
                <a:latin typeface="Times New Roman" pitchFamily="18" charset="0"/>
              </a:rPr>
              <a:t>P1.3</a:t>
            </a:r>
            <a:r>
              <a:rPr kumimoji="1" lang="zh-CN" altLang="en-US" sz="2800" b="1">
                <a:latin typeface="Times New Roman" pitchFamily="18" charset="0"/>
              </a:rPr>
              <a:t>，</a:t>
            </a:r>
          </a:p>
          <a:p>
            <a:pPr eaLnBrk="1" hangingPunct="1"/>
            <a:r>
              <a:rPr kumimoji="1" lang="zh-CN" altLang="en-US" sz="2800" b="1">
                <a:latin typeface="Times New Roman" pitchFamily="18" charset="0"/>
              </a:rPr>
              <a:t>                                  检测</a:t>
            </a:r>
            <a:r>
              <a:rPr kumimoji="1" lang="en-US" altLang="zh-CN" sz="2800" b="1">
                <a:latin typeface="Times New Roman" pitchFamily="18" charset="0"/>
              </a:rPr>
              <a:t>P1.4</a:t>
            </a:r>
            <a:r>
              <a:rPr kumimoji="1" lang="zh-CN" altLang="en-US" sz="2800" b="1">
                <a:latin typeface="Times New Roman" pitchFamily="18" charset="0"/>
              </a:rPr>
              <a:t>～</a:t>
            </a:r>
            <a:r>
              <a:rPr kumimoji="1" lang="en-US" altLang="zh-CN" sz="2800" b="1">
                <a:latin typeface="Times New Roman" pitchFamily="18" charset="0"/>
              </a:rPr>
              <a:t>P1.7</a:t>
            </a:r>
            <a:r>
              <a:rPr kumimoji="1" lang="zh-CN" altLang="en-US" sz="2800" b="1">
                <a:latin typeface="Times New Roman" pitchFamily="18" charset="0"/>
              </a:rPr>
              <a:t>是否全为</a:t>
            </a:r>
            <a:r>
              <a:rPr kumimoji="1" lang="en-US" altLang="zh-CN" sz="2800" b="1">
                <a:latin typeface="Times New Roman" pitchFamily="18" charset="0"/>
              </a:rPr>
              <a:t>1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CJNE  A,</a:t>
            </a:r>
            <a:r>
              <a:rPr kumimoji="1" lang="zh-CN" altLang="en-US" sz="2800" b="1">
                <a:latin typeface="Times New Roman" pitchFamily="18" charset="0"/>
              </a:rPr>
              <a:t>＃</a:t>
            </a:r>
            <a:r>
              <a:rPr kumimoji="1" lang="en-US" altLang="zh-CN" sz="2800" b="1">
                <a:latin typeface="Times New Roman" pitchFamily="18" charset="0"/>
              </a:rPr>
              <a:t>0F0H,YES   </a:t>
            </a:r>
            <a:r>
              <a:rPr kumimoji="1" lang="zh-CN" altLang="en-US" sz="2800" b="1">
                <a:latin typeface="Times New Roman" pitchFamily="18" charset="0"/>
              </a:rPr>
              <a:t>；</a:t>
            </a:r>
            <a:r>
              <a:rPr kumimoji="1" lang="en-US" altLang="zh-CN" sz="2800" b="1">
                <a:latin typeface="Times New Roman" pitchFamily="18" charset="0"/>
              </a:rPr>
              <a:t>P1.4</a:t>
            </a:r>
            <a:r>
              <a:rPr kumimoji="1" lang="zh-CN" altLang="en-US" sz="2800" b="1">
                <a:latin typeface="Times New Roman" pitchFamily="18" charset="0"/>
              </a:rPr>
              <a:t>～</a:t>
            </a:r>
            <a:r>
              <a:rPr kumimoji="1" lang="en-US" altLang="zh-CN" sz="2800" b="1">
                <a:latin typeface="Times New Roman" pitchFamily="18" charset="0"/>
              </a:rPr>
              <a:t>P1.7</a:t>
            </a:r>
            <a:r>
              <a:rPr kumimoji="1" lang="zh-CN" altLang="en-US" sz="2800" b="1">
                <a:latin typeface="Times New Roman" pitchFamily="18" charset="0"/>
              </a:rPr>
              <a:t>不全为</a:t>
            </a:r>
            <a:r>
              <a:rPr kumimoji="1" lang="en-US" altLang="zh-CN" sz="2800" b="1">
                <a:latin typeface="Times New Roman" pitchFamily="18" charset="0"/>
              </a:rPr>
              <a:t>1</a:t>
            </a:r>
            <a:r>
              <a:rPr kumimoji="1" lang="zh-CN" altLang="en-US" sz="2800" b="1">
                <a:latin typeface="Times New Roman" pitchFamily="18" charset="0"/>
              </a:rPr>
              <a:t>，</a:t>
            </a:r>
          </a:p>
          <a:p>
            <a:pPr eaLnBrk="1" hangingPunct="1"/>
            <a:r>
              <a:rPr kumimoji="1" lang="zh-CN" altLang="en-US" sz="2800" b="1">
                <a:latin typeface="Times New Roman" pitchFamily="18" charset="0"/>
              </a:rPr>
              <a:t>                                            该行有键按下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MOV  A,B            </a:t>
            </a:r>
            <a:r>
              <a:rPr kumimoji="1" lang="zh-CN" altLang="en-US" sz="2800" b="1">
                <a:latin typeface="Times New Roman" pitchFamily="18" charset="0"/>
              </a:rPr>
              <a:t>；被扫行无键按下，准备查下一行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RL  A                    </a:t>
            </a:r>
            <a:r>
              <a:rPr kumimoji="1" lang="zh-CN" altLang="en-US" sz="2800" b="1">
                <a:latin typeface="Times New Roman" pitchFamily="18" charset="0"/>
              </a:rPr>
              <a:t>；置下一行扫描码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CJNE  A,#0EFH,NEXT </a:t>
            </a:r>
            <a:r>
              <a:rPr kumimoji="1" lang="zh-CN" altLang="en-US" sz="2800" b="1">
                <a:latin typeface="Times New Roman" pitchFamily="18" charset="0"/>
              </a:rPr>
              <a:t>；未扫到到最后一行循环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YES:  </a:t>
            </a:r>
          </a:p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ACALL  DAY       </a:t>
            </a:r>
            <a:r>
              <a:rPr kumimoji="1" lang="zh-CN" altLang="en-US" sz="2800" b="1">
                <a:latin typeface="Times New Roman" pitchFamily="18" charset="0"/>
              </a:rPr>
              <a:t>；延时去抖动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2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0"/>
            <a:ext cx="8604250" cy="64531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smtClean="0"/>
              <a:t>AREAD: 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MOV  A,P1          </a:t>
            </a:r>
            <a:r>
              <a:rPr lang="zh-CN" altLang="en-US" sz="2800" b="1" smtClean="0"/>
              <a:t>；再读键盘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ANL  A,#0F0H    </a:t>
            </a:r>
            <a:r>
              <a:rPr lang="zh-CN" altLang="en-US" sz="2800" b="1" smtClean="0"/>
              <a:t>； 屏蔽</a:t>
            </a:r>
            <a:r>
              <a:rPr lang="en-US" altLang="zh-CN" sz="2800" b="1" smtClean="0"/>
              <a:t>P1.0</a:t>
            </a:r>
            <a:r>
              <a:rPr lang="zh-CN" altLang="en-US" sz="2800" b="1" smtClean="0"/>
              <a:t>～</a:t>
            </a:r>
            <a:r>
              <a:rPr lang="en-US" altLang="zh-CN" sz="2800" b="1" smtClean="0"/>
              <a:t>P1.3</a:t>
            </a:r>
            <a:r>
              <a:rPr lang="zh-CN" altLang="en-US" sz="2800" b="1" smtClean="0"/>
              <a:t>，保留</a:t>
            </a:r>
            <a:r>
              <a:rPr lang="en-US" altLang="zh-CN" sz="2800" b="1" smtClean="0"/>
              <a:t>P1.4</a:t>
            </a:r>
            <a:r>
              <a:rPr lang="zh-CN" altLang="en-US" sz="2800" b="1" smtClean="0"/>
              <a:t>～</a:t>
            </a:r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                            </a:t>
            </a:r>
            <a:r>
              <a:rPr lang="en-US" altLang="zh-CN" sz="2800" b="1" smtClean="0"/>
              <a:t>P1.7(</a:t>
            </a:r>
            <a:r>
              <a:rPr lang="zh-CN" altLang="en-US" sz="2800" b="1" smtClean="0"/>
              <a:t>列码</a:t>
            </a:r>
            <a:r>
              <a:rPr lang="en-US" altLang="zh-CN" sz="2800" b="1" smtClean="0"/>
              <a:t>)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MOV  R2,A          </a:t>
            </a:r>
            <a:r>
              <a:rPr lang="zh-CN" altLang="en-US" sz="2800" b="1" smtClean="0"/>
              <a:t>；暂存列码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MOV  A, B           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ANL  A,#0FH         </a:t>
            </a:r>
            <a:r>
              <a:rPr lang="zh-CN" altLang="en-US" sz="2800" b="1" smtClean="0"/>
              <a:t>；取行扫描码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ORL  A,R2           </a:t>
            </a:r>
            <a:r>
              <a:rPr lang="zh-CN" altLang="en-US" sz="2800" b="1" smtClean="0"/>
              <a:t>；行码、列码合并为键编码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YES1: 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MOV  B,A            </a:t>
            </a:r>
            <a:r>
              <a:rPr lang="zh-CN" altLang="en-US" sz="2800" b="1" smtClean="0"/>
              <a:t>；键编码存于</a:t>
            </a:r>
            <a:r>
              <a:rPr lang="en-US" altLang="zh-CN" sz="2800" b="1" smtClean="0"/>
              <a:t>B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LJMP  SAM38      </a:t>
            </a:r>
            <a:r>
              <a:rPr lang="zh-CN" altLang="en-US" sz="2800" b="1" smtClean="0"/>
              <a:t>；转键分析处理程序（见书例</a:t>
            </a:r>
            <a:r>
              <a:rPr lang="en-US" altLang="zh-CN" sz="2800" b="1" smtClean="0"/>
              <a:t>3-8</a:t>
            </a:r>
            <a:r>
              <a:rPr lang="zh-CN" altLang="en-US" sz="2800" b="1" smtClean="0"/>
              <a:t>）</a:t>
            </a:r>
          </a:p>
          <a:p>
            <a:pPr eaLnBrk="1" hangingPunct="1">
              <a:buFontTx/>
              <a:buNone/>
            </a:pPr>
            <a:r>
              <a:rPr lang="en-US" altLang="zh-CN" sz="2800" b="1" smtClean="0"/>
              <a:t>…</a:t>
            </a:r>
          </a:p>
          <a:p>
            <a:pPr eaLnBrk="1" hangingPunct="1">
              <a:buFontTx/>
              <a:buNone/>
            </a:pPr>
            <a:endParaRPr lang="en-US" altLang="zh-CN" sz="2800" b="1" smtClean="0"/>
          </a:p>
          <a:p>
            <a:pPr eaLnBrk="1" hangingPunct="1">
              <a:buFontTx/>
              <a:buNone/>
            </a:pPr>
            <a:endParaRPr lang="en-US" altLang="zh-CN" sz="28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2"/>
    </mc:Choice>
    <mc:Fallback>
      <p:transition spd="slow" advTm="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88913"/>
            <a:ext cx="8991600" cy="2232025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/>
              <a:t>         </a:t>
            </a:r>
            <a:r>
              <a:rPr lang="zh-CN" altLang="en-US" b="1" smtClean="0"/>
              <a:t>例如图</a:t>
            </a:r>
            <a:r>
              <a:rPr lang="en-US" altLang="zh-CN" b="1" smtClean="0"/>
              <a:t>5-9</a:t>
            </a:r>
            <a:r>
              <a:rPr lang="zh-CN" altLang="en-US" b="1" smtClean="0"/>
              <a:t>中的</a:t>
            </a:r>
            <a:r>
              <a:rPr lang="zh-CN" altLang="en-US" b="1" smtClean="0">
                <a:cs typeface="Arial" charset="0"/>
              </a:rPr>
              <a:t>“</a:t>
            </a:r>
            <a:r>
              <a:rPr lang="en-US" altLang="zh-CN" b="1" smtClean="0"/>
              <a:t>a</a:t>
            </a:r>
            <a:r>
              <a:rPr lang="en-US" altLang="zh-CN" b="1" smtClean="0">
                <a:cs typeface="Arial" charset="0"/>
              </a:rPr>
              <a:t>”</a:t>
            </a:r>
            <a:r>
              <a:rPr lang="zh-CN" altLang="en-US" b="1" smtClean="0"/>
              <a:t>键的编码为</a:t>
            </a:r>
            <a:r>
              <a:rPr lang="en-US" altLang="zh-CN" b="1" smtClean="0"/>
              <a:t>DEH,</a:t>
            </a:r>
            <a:r>
              <a:rPr lang="zh-CN" altLang="en-US" b="1" smtClean="0"/>
              <a:t>同样可得</a:t>
            </a:r>
            <a:r>
              <a:rPr lang="zh-CN" altLang="en-US" b="1" smtClean="0">
                <a:cs typeface="Arial" charset="0"/>
              </a:rPr>
              <a:t>“</a:t>
            </a:r>
            <a:r>
              <a:rPr lang="en-US" altLang="zh-CN" b="1" smtClean="0"/>
              <a:t>5</a:t>
            </a:r>
            <a:r>
              <a:rPr lang="en-US" altLang="zh-CN" b="1" smtClean="0">
                <a:cs typeface="Arial" charset="0"/>
              </a:rPr>
              <a:t>”</a:t>
            </a:r>
            <a:r>
              <a:rPr lang="en-US" altLang="zh-CN" b="1" smtClean="0"/>
              <a:t> </a:t>
            </a:r>
            <a:r>
              <a:rPr lang="zh-CN" altLang="en-US" b="1" smtClean="0"/>
              <a:t>键编码为</a:t>
            </a:r>
            <a:r>
              <a:rPr lang="en-US" altLang="zh-CN" b="1" smtClean="0"/>
              <a:t>BBH</a:t>
            </a:r>
            <a:r>
              <a:rPr lang="zh-CN" altLang="en-US" b="1" smtClean="0"/>
              <a:t>，由此可将每个按键的编码排出来，通过查表程序转不同的按键处理程序</a:t>
            </a:r>
            <a:r>
              <a:rPr lang="en-US" altLang="zh-CN" b="1" smtClean="0"/>
              <a:t>(</a:t>
            </a:r>
            <a:r>
              <a:rPr lang="zh-CN" altLang="en-US" b="1" smtClean="0"/>
              <a:t>参考书例</a:t>
            </a:r>
            <a:r>
              <a:rPr lang="en-US" altLang="zh-CN" b="1" smtClean="0"/>
              <a:t>3-8)</a:t>
            </a:r>
            <a:r>
              <a:rPr lang="zh-CN" altLang="en-US" b="1" smtClean="0"/>
              <a:t>。 </a:t>
            </a:r>
          </a:p>
        </p:txBody>
      </p:sp>
      <p:pic>
        <p:nvPicPr>
          <p:cNvPr id="69635" name="Picture 21" descr="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8"/>
          <a:stretch>
            <a:fillRect/>
          </a:stretch>
        </p:blipFill>
        <p:spPr bwMode="auto">
          <a:xfrm>
            <a:off x="3743325" y="2781300"/>
            <a:ext cx="5400675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9643" name="Group 11"/>
          <p:cNvGraphicFramePr>
            <a:graphicFrameLocks noGrp="1"/>
          </p:cNvGraphicFramePr>
          <p:nvPr/>
        </p:nvGraphicFramePr>
        <p:xfrm>
          <a:off x="250825" y="2924175"/>
          <a:ext cx="3313113" cy="2952750"/>
        </p:xfrm>
        <a:graphic>
          <a:graphicData uri="http://schemas.openxmlformats.org/drawingml/2006/table">
            <a:tbl>
              <a:tblPr/>
              <a:tblGrid>
                <a:gridCol w="3313113"/>
              </a:tblGrid>
              <a:tr h="2952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EE  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DE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BE  7E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ED  DD BD  7D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EB  DB  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BB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7B 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E7  D7   B7  77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10D8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对应的按键编码值</a:t>
                      </a: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   </a:t>
                      </a: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907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9634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7238" x="3094038" y="3711575"/>
          <p14:tracePt t="7257" x="3094038" y="3703638"/>
          <p14:tracePt t="7265" x="3094038" y="3694113"/>
          <p14:tracePt t="7297" x="3094038" y="3686175"/>
          <p14:tracePt t="7312" x="3086100" y="3686175"/>
          <p14:tracePt t="7312" x="3086100" y="3678238"/>
          <p14:tracePt t="7329" x="3078163" y="3668713"/>
          <p14:tracePt t="7345" x="3078163" y="3660775"/>
          <p14:tracePt t="7362" x="3068638" y="3660775"/>
          <p14:tracePt t="7401" x="3060700" y="3660775"/>
          <p14:tracePt t="7412" x="3051175" y="3660775"/>
          <p14:tracePt t="7413" x="3035300" y="3651250"/>
          <p14:tracePt t="7429" x="3008313" y="3643313"/>
          <p14:tracePt t="7465" x="3000375" y="3635375"/>
          <p14:tracePt t="7481" x="2982913" y="3635375"/>
          <p14:tracePt t="7482" x="2982913" y="3625850"/>
          <p14:tracePt t="7496" x="2965450" y="3617913"/>
          <p14:tracePt t="7513" x="2949575" y="3608388"/>
          <p14:tracePt t="7553" x="2940050" y="3608388"/>
          <p14:tracePt t="7561" x="2922588" y="3608388"/>
          <p14:tracePt t="7580" x="2889250" y="3617913"/>
          <p14:tracePt t="7597" x="2854325" y="3625850"/>
          <p14:tracePt t="7614" x="2828925" y="3643313"/>
          <p14:tracePt t="7630" x="2778125" y="3668713"/>
          <p14:tracePt t="7647" x="2735263" y="3694113"/>
          <p14:tracePt t="7664" x="2682875" y="3736975"/>
          <p14:tracePt t="7664" x="2649538" y="3763963"/>
          <p14:tracePt t="7681" x="2579688" y="3814763"/>
          <p14:tracePt t="7698" x="2503488" y="3892550"/>
          <p14:tracePt t="7714" x="2425700" y="3968750"/>
          <p14:tracePt t="7731" x="2332038" y="4054475"/>
          <p14:tracePt t="7748" x="2254250" y="4140200"/>
          <p14:tracePt t="7765" x="2151063" y="4251325"/>
          <p14:tracePt t="7781" x="2057400" y="4346575"/>
          <p14:tracePt t="7798" x="1946275" y="4457700"/>
          <p14:tracePt t="7814" x="1868488" y="4535488"/>
          <p14:tracePt t="7832" x="1782763" y="4611688"/>
          <p14:tracePt t="7848" x="1679575" y="4732338"/>
          <p14:tracePt t="7865" x="1636713" y="4783138"/>
          <p14:tracePt t="7881" x="1577975" y="4851400"/>
          <p14:tracePt t="7899" x="1525588" y="4911725"/>
          <p14:tracePt t="7915" x="1482725" y="4954588"/>
          <p14:tracePt t="7932" x="1439863" y="4979988"/>
          <p14:tracePt t="7948" x="1414463" y="5006975"/>
          <p14:tracePt t="7966" x="1379538" y="5022850"/>
          <p14:tracePt t="7982" x="1346200" y="5057775"/>
          <p14:tracePt t="7999" x="1293813" y="5108575"/>
          <p14:tracePt t="8016" x="1235075" y="5160963"/>
          <p14:tracePt t="8016" x="1192213" y="5221288"/>
          <p14:tracePt t="8033" x="1079500" y="5289550"/>
          <p14:tracePt t="8049" x="993775" y="5365750"/>
          <p14:tracePt t="8066" x="908050" y="5443538"/>
          <p14:tracePt t="8083" x="849313" y="5478463"/>
          <p14:tracePt t="8100" x="822325" y="5503863"/>
          <p14:tracePt t="8241" x="822325" y="5511800"/>
          <p14:tracePt t="8243" x="814388" y="5511800"/>
          <p14:tracePt t="8417" x="822325" y="5511800"/>
          <p14:tracePt t="8425" x="831850" y="5511800"/>
          <p14:tracePt t="8435" x="849313" y="5511800"/>
          <p14:tracePt t="8451" x="874713" y="5511800"/>
          <p14:tracePt t="8468" x="882650" y="5511800"/>
          <p14:tracePt t="8485" x="925513" y="5511800"/>
          <p14:tracePt t="8501" x="968375" y="5521325"/>
          <p14:tracePt t="8517" x="1054100" y="5546725"/>
          <p14:tracePt t="8534" x="1139825" y="5564188"/>
          <p14:tracePt t="8551" x="1243013" y="5572125"/>
          <p14:tracePt t="8568" x="1285875" y="5572125"/>
          <p14:tracePt t="8584" x="1311275" y="5572125"/>
          <p14:tracePt t="8601" x="1336675" y="5572125"/>
          <p14:tracePt t="8618" x="1346200" y="5572125"/>
          <p14:tracePt t="8635" x="1371600" y="5572125"/>
          <p14:tracePt t="8651" x="1406525" y="5572125"/>
          <p14:tracePt t="8668" x="1449388" y="5572125"/>
          <p14:tracePt t="8685" x="1492250" y="5572125"/>
          <p14:tracePt t="8702" x="1525588" y="5572125"/>
          <p14:tracePt t="8718" x="1550988" y="5572125"/>
          <p14:tracePt t="8718" x="1560513" y="5572125"/>
          <p14:tracePt t="8736" x="1585913" y="5572125"/>
          <p14:tracePt t="8752" x="1620838" y="5572125"/>
          <p14:tracePt t="8769" x="1654175" y="5572125"/>
          <p14:tracePt t="8786" x="1697038" y="5572125"/>
          <p14:tracePt t="8802" x="1739900" y="5572125"/>
          <p14:tracePt t="8819" x="1782763" y="5572125"/>
          <p14:tracePt t="8836" x="1825625" y="5572125"/>
          <p14:tracePt t="8853" x="1860550" y="5572125"/>
          <p14:tracePt t="8869" x="1878013" y="5572125"/>
          <p14:tracePt t="8886" x="1911350" y="5572125"/>
          <p14:tracePt t="8903" x="1936750" y="5572125"/>
          <p14:tracePt t="8903" x="1954213" y="5572125"/>
          <p14:tracePt t="8920" x="2006600" y="5572125"/>
          <p14:tracePt t="8936" x="2057400" y="5572125"/>
          <p14:tracePt t="8953" x="2100263" y="5572125"/>
          <p14:tracePt t="8970" x="2117725" y="5572125"/>
          <p14:tracePt t="8987" x="2135188" y="5572125"/>
          <p14:tracePt t="9003" x="2168525" y="5572125"/>
          <p14:tracePt t="9020" x="2193925" y="5572125"/>
          <p14:tracePt t="9037" x="2220913" y="5572125"/>
          <p14:tracePt t="9054" x="2246313" y="5572125"/>
          <p14:tracePt t="9070" x="2279650" y="5572125"/>
          <p14:tracePt t="9087" x="2322513" y="5572125"/>
          <p14:tracePt t="9104" x="2349500" y="5572125"/>
          <p14:tracePt t="9121" x="2357438" y="5572125"/>
          <p14:tracePt t="9137" x="2374900" y="5572125"/>
          <p14:tracePt t="9154" x="2392363" y="5564188"/>
          <p14:tracePt t="9171" x="2417763" y="5564188"/>
          <p14:tracePt t="9187" x="2435225" y="5564188"/>
          <p14:tracePt t="9205" x="2460625" y="5564188"/>
          <p14:tracePt t="9221" x="2493963" y="5554663"/>
          <p14:tracePt t="9238" x="2528888" y="5554663"/>
          <p14:tracePt t="9255" x="2571750" y="5546725"/>
          <p14:tracePt t="9255" x="2579688" y="5546725"/>
          <p14:tracePt t="9272" x="2597150" y="5537200"/>
          <p14:tracePt t="9288" x="2614613" y="5537200"/>
          <p14:tracePt t="9305" x="2632075" y="5529263"/>
          <p14:tracePt t="9322" x="2640013" y="5529263"/>
          <p14:tracePt t="9376" x="2657475" y="5529263"/>
          <p14:tracePt t="9387" x="2674938" y="5537200"/>
          <p14:tracePt t="9406" x="2682875" y="5537200"/>
          <p14:tracePt t="10415" x="2692400" y="5537200"/>
          <p14:tracePt t="10440" x="2708275" y="5537200"/>
          <p14:tracePt t="10447" x="2735263" y="5521325"/>
          <p14:tracePt t="10461" x="2768600" y="5503863"/>
          <p14:tracePt t="10462" x="2906713" y="5451475"/>
          <p14:tracePt t="10478" x="3179763" y="5332413"/>
          <p14:tracePt t="10495" x="3746500" y="5057775"/>
          <p14:tracePt t="10512" x="4217988" y="4775200"/>
          <p14:tracePt t="10528" x="4551363" y="4543425"/>
          <p14:tracePt t="10545" x="4860925" y="4329113"/>
          <p14:tracePt t="10562" x="5057775" y="4200525"/>
          <p14:tracePt t="10579" x="5297488" y="4097338"/>
          <p14:tracePt t="10595" x="5461000" y="4029075"/>
          <p14:tracePt t="10612" x="5589588" y="3986213"/>
          <p14:tracePt t="10629" x="5692775" y="3943350"/>
          <p14:tracePt t="10646" x="5751513" y="3908425"/>
          <p14:tracePt t="10662" x="5794375" y="3875088"/>
          <p14:tracePt t="10679" x="5837238" y="3814763"/>
          <p14:tracePt t="10696" x="5897563" y="3754438"/>
          <p14:tracePt t="10713" x="5932488" y="3686175"/>
          <p14:tracePt t="10730" x="5983288" y="3600450"/>
          <p14:tracePt t="10746" x="6000750" y="3540125"/>
          <p14:tracePt t="10763" x="6018213" y="3463925"/>
          <p14:tracePt t="10779" x="6026150" y="3394075"/>
          <p14:tracePt t="10796" x="6035675" y="3360738"/>
          <p14:tracePt t="10813" x="6035675" y="3335338"/>
          <p14:tracePt t="10830" x="6035675" y="3325813"/>
          <p14:tracePt t="10880" x="6035675" y="3317875"/>
          <p14:tracePt t="10897" x="6043613" y="3300413"/>
          <p14:tracePt t="10898" x="6051550" y="3282950"/>
          <p14:tracePt t="10913" x="6069013" y="3265488"/>
          <p14:tracePt t="10931" x="6069013" y="3257550"/>
          <p14:tracePt t="11016" x="6078538" y="3257550"/>
          <p14:tracePt t="11032" x="6078538" y="3265488"/>
          <p14:tracePt t="11032" x="6078538" y="3282950"/>
          <p14:tracePt t="11048" x="6086475" y="3308350"/>
          <p14:tracePt t="11065" x="6086475" y="3343275"/>
          <p14:tracePt t="11081" x="6111875" y="3378200"/>
          <p14:tracePt t="11098" x="6129338" y="3411538"/>
          <p14:tracePt t="11115" x="6164263" y="3446463"/>
          <p14:tracePt t="11131" x="6197600" y="3471863"/>
          <p14:tracePt t="11148" x="6223000" y="3497263"/>
          <p14:tracePt t="11165" x="6240463" y="3514725"/>
          <p14:tracePt t="11182" x="6249988" y="3514725"/>
          <p14:tracePt t="11198" x="6257925" y="3514725"/>
          <p14:tracePt t="11216" x="6265863" y="3514725"/>
          <p14:tracePt t="11232" x="6300788" y="3514725"/>
          <p14:tracePt t="11249" x="6335713" y="3514725"/>
          <p14:tracePt t="11265" x="6369050" y="3514725"/>
          <p14:tracePt t="11282" x="6394450" y="3514725"/>
          <p14:tracePt t="11299" x="6411913" y="3514725"/>
          <p14:tracePt t="11316" x="6421438" y="3514725"/>
          <p14:tracePt t="11332" x="6429375" y="3514725"/>
          <p14:tracePt t="11349" x="6437313" y="3514725"/>
          <p14:tracePt t="11366" x="6454775" y="3514725"/>
          <p14:tracePt t="11366" x="6464300" y="3514725"/>
          <p14:tracePt t="11384" x="6480175" y="3506788"/>
          <p14:tracePt t="11400" x="6497638" y="3489325"/>
          <p14:tracePt t="11416" x="6532563" y="3479800"/>
          <p14:tracePt t="11433" x="6550025" y="3454400"/>
          <p14:tracePt t="11450" x="6557963" y="3436938"/>
          <p14:tracePt t="11467" x="6557963" y="3421063"/>
          <p14:tracePt t="11483" x="6557963" y="3403600"/>
          <p14:tracePt t="11500" x="6550025" y="3394075"/>
          <p14:tracePt t="11517" x="6507163" y="3378200"/>
          <p14:tracePt t="11534" x="6454775" y="3368675"/>
          <p14:tracePt t="11550" x="6403975" y="3368675"/>
          <p14:tracePt t="11550" x="6378575" y="3360738"/>
          <p14:tracePt t="11568" x="6351588" y="3360738"/>
          <p14:tracePt t="11584" x="6343650" y="3360738"/>
          <p14:tracePt t="11640" x="6335713" y="3360738"/>
          <p14:tracePt t="11656" x="6326188" y="3360738"/>
          <p14:tracePt t="11672" x="6318250" y="3360738"/>
          <p14:tracePt t="11679" x="6308725" y="3360738"/>
          <p14:tracePt t="11686" x="6283325" y="3386138"/>
          <p14:tracePt t="11701" x="6240463" y="3421063"/>
          <p14:tracePt t="11718" x="6197600" y="3471863"/>
          <p14:tracePt t="11735" x="6180138" y="3506788"/>
          <p14:tracePt t="11799" x="6189663" y="3506788"/>
          <p14:tracePt t="11818" x="6223000" y="3489325"/>
          <p14:tracePt t="11819" x="6257925" y="3479800"/>
          <p14:tracePt t="11835" x="6265863" y="3479800"/>
          <p14:tracePt t="11872" x="6275388" y="3479800"/>
          <p14:tracePt t="11912" x="6275388" y="3489325"/>
          <p14:tracePt t="11920" x="6265863" y="3497263"/>
          <p14:tracePt t="12007" x="6257925" y="3497263"/>
          <p14:tracePt t="12020" x="6232525" y="3497263"/>
          <p14:tracePt t="12021" x="6069013" y="3479800"/>
          <p14:tracePt t="12036" x="5743575" y="3446463"/>
          <p14:tracePt t="12053" x="5400675" y="3421063"/>
          <p14:tracePt t="12070" x="4826000" y="3421063"/>
          <p14:tracePt t="12087" x="4268788" y="3421063"/>
          <p14:tracePt t="12104" x="3892550" y="3421063"/>
          <p14:tracePt t="12120" x="3651250" y="3421063"/>
          <p14:tracePt t="12137" x="3265488" y="3403600"/>
          <p14:tracePt t="12154" x="2854325" y="3394075"/>
          <p14:tracePt t="12171" x="2374900" y="3378200"/>
          <p14:tracePt t="12187" x="1851025" y="3378200"/>
          <p14:tracePt t="12204" x="1550988" y="3378200"/>
          <p14:tracePt t="12221" x="1336675" y="3378200"/>
          <p14:tracePt t="12238" x="1293813" y="3378200"/>
          <p14:tracePt t="12312" x="1285875" y="3378200"/>
          <p14:tracePt t="12323" x="1250950" y="3378200"/>
          <p14:tracePt t="12338" x="1149350" y="3378200"/>
          <p14:tracePt t="12355" x="968375" y="3411538"/>
          <p14:tracePt t="12372" x="806450" y="3446463"/>
          <p14:tracePt t="12389" x="660400" y="3463925"/>
          <p14:tracePt t="12405" x="574675" y="3471863"/>
          <p14:tracePt t="12423" x="565150" y="3471863"/>
          <p14:tracePt t="12472" x="582613" y="3463925"/>
          <p14:tracePt t="12489" x="582613" y="3446463"/>
          <p14:tracePt t="12490" x="582613" y="3436938"/>
          <p14:tracePt t="12535" x="582613" y="3429000"/>
          <p14:tracePt t="12538" x="557213" y="3429000"/>
          <p14:tracePt t="12556" x="539750" y="3429000"/>
          <p14:tracePt t="12572" x="531813" y="3429000"/>
          <p14:tracePt t="12615" x="531813" y="3421063"/>
          <p14:tracePt t="12623" x="539750" y="3421063"/>
          <p14:tracePt t="12631" x="549275" y="3411538"/>
          <p14:tracePt t="12640" x="582613" y="3386138"/>
          <p14:tracePt t="12656" x="635000" y="3368675"/>
          <p14:tracePt t="12673" x="660400" y="3360738"/>
          <p14:tracePt t="12727" x="650875" y="3360738"/>
          <p14:tracePt t="12735" x="617538" y="3360738"/>
          <p14:tracePt t="12740" x="514350" y="3360738"/>
          <p14:tracePt t="12757" x="436563" y="3360738"/>
          <p14:tracePt t="12774" x="420688" y="3351213"/>
          <p14:tracePt t="12790" x="411163" y="3343275"/>
          <p14:tracePt t="12808" x="420688" y="3335338"/>
          <p14:tracePt t="12824" x="436563" y="3300413"/>
          <p14:tracePt t="12841" x="471488" y="3282950"/>
          <p14:tracePt t="12857" x="506413" y="3275013"/>
          <p14:tracePt t="12874" x="514350" y="3275013"/>
          <p14:tracePt t="13072" x="531813" y="3275013"/>
          <p14:tracePt t="13080" x="549275" y="3282950"/>
          <p14:tracePt t="13093" x="625475" y="3308350"/>
          <p14:tracePt t="13109" x="736600" y="3317875"/>
          <p14:tracePt t="13126" x="935038" y="3325813"/>
          <p14:tracePt t="13142" x="1225550" y="3335338"/>
          <p14:tracePt t="13159" x="2228850" y="3351213"/>
          <p14:tracePt t="13176" x="2949575" y="3386138"/>
          <p14:tracePt t="13193" x="3832225" y="3386138"/>
          <p14:tracePt t="13210" x="4475163" y="3386138"/>
          <p14:tracePt t="13227" x="5118100" y="3386138"/>
          <p14:tracePt t="13243" x="5546725" y="3386138"/>
          <p14:tracePt t="13260" x="6137275" y="3446463"/>
          <p14:tracePt t="13276" x="6575425" y="3514725"/>
          <p14:tracePt t="13293" x="6994525" y="3608388"/>
          <p14:tracePt t="13310" x="7269163" y="3660775"/>
          <p14:tracePt t="13327" x="7586663" y="3668713"/>
          <p14:tracePt t="13344" x="7732713" y="3668713"/>
          <p14:tracePt t="13360" x="7818438" y="3668713"/>
          <p14:tracePt t="13377" x="7835900" y="3660775"/>
          <p14:tracePt t="13431" x="7835900" y="3651250"/>
          <p14:tracePt t="13439" x="7843838" y="3651250"/>
          <p14:tracePt t="13444" x="7843838" y="3643313"/>
          <p14:tracePt t="13461" x="7861300" y="3625850"/>
          <p14:tracePt t="13478" x="7886700" y="3575050"/>
          <p14:tracePt t="13494" x="7894638" y="3540125"/>
          <p14:tracePt t="13494" x="7904163" y="3522663"/>
          <p14:tracePt t="13511" x="7921625" y="3489325"/>
          <p14:tracePt t="13528" x="7947025" y="3446463"/>
          <p14:tracePt t="13545" x="7954963" y="3411538"/>
          <p14:tracePt t="13561" x="7954963" y="3403600"/>
          <p14:tracePt t="13578" x="7937500" y="3394075"/>
          <p14:tracePt t="13595" x="7826375" y="3368675"/>
          <p14:tracePt t="13612" x="7578725" y="3308350"/>
          <p14:tracePt t="13628" x="7354888" y="3257550"/>
          <p14:tracePt t="13645" x="7132638" y="3206750"/>
          <p14:tracePt t="13662" x="7064375" y="3179763"/>
          <p14:tracePt t="13735" x="7054850" y="3179763"/>
          <p14:tracePt t="13745" x="7037388" y="3179763"/>
          <p14:tracePt t="13763" x="7004050" y="3179763"/>
          <p14:tracePt t="13779" x="6926263" y="3214688"/>
          <p14:tracePt t="13796" x="6832600" y="3240088"/>
          <p14:tracePt t="13812" x="6721475" y="3265488"/>
          <p14:tracePt t="13830" x="6643688" y="3282950"/>
          <p14:tracePt t="13846" x="6626225" y="3292475"/>
          <p14:tracePt t="13863" x="6626225" y="3300413"/>
          <p14:tracePt t="13879" x="6626225" y="3308350"/>
          <p14:tracePt t="13896" x="6626225" y="3335338"/>
          <p14:tracePt t="13913" x="6635750" y="3360738"/>
          <p14:tracePt t="13930" x="6661150" y="3411538"/>
          <p14:tracePt t="13946" x="6721475" y="3506788"/>
          <p14:tracePt t="13964" x="6780213" y="3575050"/>
          <p14:tracePt t="13980" x="6807200" y="3625850"/>
          <p14:tracePt t="13997" x="6815138" y="3651250"/>
          <p14:tracePt t="14014" x="6823075" y="3651250"/>
          <p14:tracePt t="14031" x="6832600" y="3651250"/>
          <p14:tracePt t="14047" x="6850063" y="3651250"/>
          <p14:tracePt t="14064" x="6918325" y="3651250"/>
          <p14:tracePt t="14081" x="7046913" y="3651250"/>
          <p14:tracePt t="14097" x="7175500" y="3651250"/>
          <p14:tracePt t="14114" x="7261225" y="3635375"/>
          <p14:tracePt t="14131" x="7286625" y="3617913"/>
          <p14:tracePt t="14148" x="7294563" y="3608388"/>
          <p14:tracePt t="14164" x="7294563" y="3592513"/>
          <p14:tracePt t="14182" x="7304088" y="3582988"/>
          <p14:tracePt t="14198" x="7346950" y="3575050"/>
          <p14:tracePt t="14215" x="7372350" y="3540125"/>
          <p14:tracePt t="14232" x="7389813" y="3514725"/>
          <p14:tracePt t="14248" x="7415213" y="3506788"/>
          <p14:tracePt t="14265" x="7458075" y="3489325"/>
          <p14:tracePt t="14282" x="7493000" y="3471863"/>
          <p14:tracePt t="14298" x="7508875" y="3463925"/>
          <p14:tracePt t="14392" x="7500938" y="3463925"/>
          <p14:tracePt t="14398" x="7466013" y="3463925"/>
          <p14:tracePt t="14417" x="7458075" y="3463925"/>
          <p14:tracePt t="14544" x="7450138" y="3463925"/>
          <p14:tracePt t="14550" x="7440613" y="3463925"/>
          <p14:tracePt t="14567" x="7389813" y="3463925"/>
          <p14:tracePt t="14584" x="7286625" y="3471863"/>
          <p14:tracePt t="14600" x="7097713" y="3489325"/>
          <p14:tracePt t="14617" x="6900863" y="3489325"/>
          <p14:tracePt t="14634" x="6669088" y="3497263"/>
          <p14:tracePt t="14650" x="6343650" y="3497263"/>
          <p14:tracePt t="14667" x="6026150" y="3497263"/>
          <p14:tracePt t="14684" x="5572125" y="3497263"/>
          <p14:tracePt t="14702" x="4997450" y="3506788"/>
          <p14:tracePt t="14719" x="4586288" y="3522663"/>
          <p14:tracePt t="14735" x="4268788" y="3522663"/>
          <p14:tracePt t="14735" x="4071938" y="3532188"/>
          <p14:tracePt t="14752" x="3840163" y="3540125"/>
          <p14:tracePt t="14769" x="3575050" y="3540125"/>
          <p14:tracePt t="14786" x="3351213" y="3540125"/>
          <p14:tracePt t="14802" x="3121025" y="3522663"/>
          <p14:tracePt t="14819" x="2811463" y="3514725"/>
          <p14:tracePt t="14836" x="2597150" y="3506788"/>
          <p14:tracePt t="14853" x="2408238" y="3489325"/>
          <p14:tracePt t="14869" x="2314575" y="3489325"/>
          <p14:tracePt t="14886" x="2289175" y="3489325"/>
          <p14:tracePt t="14952" x="2279650" y="3489325"/>
          <p14:tracePt t="14960" x="2160588" y="3489325"/>
          <p14:tracePt t="14970" x="1893888" y="3489325"/>
          <p14:tracePt t="14987" x="1603375" y="3471863"/>
          <p14:tracePt t="15003" x="1260475" y="3463925"/>
          <p14:tracePt t="15020" x="1106488" y="3463925"/>
          <p14:tracePt t="15037" x="1089025" y="3463925"/>
          <p14:tracePt t="15053" x="1089025" y="3454400"/>
          <p14:tracePt t="15071" x="1106488" y="3429000"/>
          <p14:tracePt t="15087" x="1157288" y="3386138"/>
          <p14:tracePt t="15087" x="1192213" y="3368675"/>
          <p14:tracePt t="15104" x="1243013" y="3325813"/>
          <p14:tracePt t="15121" x="1268413" y="3317875"/>
          <p14:tracePt t="15168" x="1260475" y="3317875"/>
          <p14:tracePt t="15176" x="1225550" y="3343275"/>
          <p14:tracePt t="15188" x="1165225" y="3368675"/>
          <p14:tracePt t="15205" x="1139825" y="3386138"/>
          <p14:tracePt t="15264" x="1149350" y="3386138"/>
          <p14:tracePt t="15272" x="1200150" y="3351213"/>
          <p14:tracePt t="15272" x="1250950" y="3325813"/>
          <p14:tracePt t="15288" x="1371600" y="3300413"/>
          <p14:tracePt t="15305" x="1508125" y="3292475"/>
          <p14:tracePt t="15322" x="1568450" y="3292475"/>
          <p14:tracePt t="15376" x="1560513" y="3308350"/>
          <p14:tracePt t="15389" x="1550988" y="3317875"/>
          <p14:tracePt t="15390" x="1525588" y="3343275"/>
          <p14:tracePt t="15405" x="1517650" y="3343275"/>
          <p14:tracePt t="15496" x="1525588" y="3343275"/>
          <p14:tracePt t="15504" x="1543050" y="3335338"/>
          <p14:tracePt t="15523" x="1560513" y="3335338"/>
          <p14:tracePt t="16358" x="1560513" y="3343275"/>
          <p14:tracePt t="16390" x="1568450" y="3343275"/>
          <p14:tracePt t="16398" x="1568450" y="3351213"/>
          <p14:tracePt t="16409" x="1585913" y="3360738"/>
          <p14:tracePt t="16426" x="1585913" y="3378200"/>
          <p14:tracePt t="16443" x="1593850" y="3378200"/>
          <p14:tracePt t="16460" x="1593850" y="3386138"/>
          <p14:tracePt t="16518" x="1593850" y="3394075"/>
          <p14:tracePt t="16575" x="1611313" y="3403600"/>
          <p14:tracePt t="16593" x="1620838" y="3403600"/>
          <p14:tracePt t="16598" x="1628775" y="3411538"/>
          <p14:tracePt t="16610" x="1646238" y="3429000"/>
          <p14:tracePt t="16627" x="1654175" y="3436938"/>
          <p14:tracePt t="16644" x="1671638" y="3446463"/>
          <p14:tracePt t="16660" x="1689100" y="3454400"/>
          <p14:tracePt t="16677" x="1731963" y="3471863"/>
          <p14:tracePt t="16677" x="1757363" y="3479800"/>
          <p14:tracePt t="16694" x="1808163" y="3489325"/>
          <p14:tracePt t="16711" x="1903413" y="3514725"/>
          <p14:tracePt t="16728" x="1971675" y="3532188"/>
          <p14:tracePt t="16744" x="2065338" y="3540125"/>
          <p14:tracePt t="16761" x="2143125" y="3549650"/>
          <p14:tracePt t="16777" x="2254250" y="3565525"/>
          <p14:tracePt t="16795" x="2357438" y="3582988"/>
          <p14:tracePt t="16811" x="2503488" y="3592513"/>
          <p14:tracePt t="16828" x="2657475" y="3617913"/>
          <p14:tracePt t="16844" x="2897188" y="3668713"/>
          <p14:tracePt t="16862" x="3068638" y="3686175"/>
          <p14:tracePt t="16862" x="3163888" y="3694113"/>
          <p14:tracePt t="16878" x="3368675" y="3721100"/>
          <p14:tracePt t="16895" x="3549650" y="3746500"/>
          <p14:tracePt t="16911" x="3763963" y="3754438"/>
          <p14:tracePt t="16929" x="3935413" y="3779838"/>
          <p14:tracePt t="16945" x="4225925" y="3832225"/>
          <p14:tracePt t="16962" x="4500563" y="3900488"/>
          <p14:tracePt t="16979" x="4775200" y="3960813"/>
          <p14:tracePt t="16996" x="5040313" y="4037013"/>
          <p14:tracePt t="17012" x="5194300" y="4071938"/>
          <p14:tracePt t="17029" x="5322888" y="4097338"/>
          <p14:tracePt t="17046" x="5426075" y="4106863"/>
          <p14:tracePt t="17062" x="5478463" y="4114800"/>
          <p14:tracePt t="17080" x="5521325" y="4132263"/>
          <p14:tracePt t="17096" x="5564188" y="4132263"/>
          <p14:tracePt t="17113" x="5614988" y="4140200"/>
          <p14:tracePt t="17129" x="5708650" y="4149725"/>
          <p14:tracePt t="17147" x="5837238" y="4149725"/>
          <p14:tracePt t="17163" x="6000750" y="4149725"/>
          <p14:tracePt t="17180" x="6223000" y="4149725"/>
          <p14:tracePt t="17196" x="6411913" y="4149725"/>
          <p14:tracePt t="17213" x="6575425" y="4132263"/>
          <p14:tracePt t="17230" x="6737350" y="4089400"/>
          <p14:tracePt t="17247" x="6815138" y="4064000"/>
          <p14:tracePt t="17263" x="6892925" y="4037013"/>
          <p14:tracePt t="17280" x="7029450" y="3994150"/>
          <p14:tracePt t="17297" x="7140575" y="3968750"/>
          <p14:tracePt t="17314" x="7243763" y="3935413"/>
          <p14:tracePt t="17330" x="7312025" y="3908425"/>
          <p14:tracePt t="17347" x="7346950" y="3883025"/>
          <p14:tracePt t="17364" x="7364413" y="3865563"/>
          <p14:tracePt t="17381" x="7380288" y="3822700"/>
          <p14:tracePt t="17398" x="7397750" y="3746500"/>
          <p14:tracePt t="17414" x="7397750" y="3668713"/>
          <p14:tracePt t="17431" x="7397750" y="3608388"/>
          <p14:tracePt t="17448" x="7397750" y="3575050"/>
          <p14:tracePt t="17465" x="7397750" y="3549650"/>
          <p14:tracePt t="17482" x="7380288" y="3532188"/>
          <p14:tracePt t="17498" x="7354888" y="3522663"/>
          <p14:tracePt t="17515" x="7329488" y="3497263"/>
          <p14:tracePt t="17532" x="7235825" y="3446463"/>
          <p14:tracePt t="17548" x="7140575" y="3386138"/>
          <p14:tracePt t="17565" x="7037388" y="3325813"/>
          <p14:tracePt t="17582" x="6892925" y="3257550"/>
          <p14:tracePt t="17599" x="6823075" y="3222625"/>
          <p14:tracePt t="17615" x="6764338" y="3206750"/>
          <p14:tracePt t="17632" x="6694488" y="3179763"/>
          <p14:tracePt t="17649" x="6643688" y="3171825"/>
          <p14:tracePt t="17666" x="6592888" y="3171825"/>
          <p14:tracePt t="17683" x="6540500" y="3154363"/>
          <p14:tracePt t="17699" x="6480175" y="3154363"/>
          <p14:tracePt t="17716" x="6394450" y="3154363"/>
          <p14:tracePt t="17733" x="6308725" y="3154363"/>
          <p14:tracePt t="17750" x="6094413" y="3154363"/>
          <p14:tracePt t="17766" x="5922963" y="3146425"/>
          <p14:tracePt t="17783" x="5778500" y="3146425"/>
          <p14:tracePt t="17800" x="5675313" y="3146425"/>
          <p14:tracePt t="17817" x="5564188" y="3154363"/>
          <p14:tracePt t="17833" x="5503863" y="3163888"/>
          <p14:tracePt t="17850" x="5400675" y="3171825"/>
          <p14:tracePt t="17867" x="5289550" y="3179763"/>
          <p14:tracePt t="17884" x="5126038" y="3189288"/>
          <p14:tracePt t="17900" x="4937125" y="3197225"/>
          <p14:tracePt t="17917" x="4654550" y="3206750"/>
          <p14:tracePt t="17934" x="4303713" y="3257550"/>
          <p14:tracePt t="17951" x="4106863" y="3282950"/>
          <p14:tracePt t="17967" x="3883025" y="3317875"/>
          <p14:tracePt t="17984" x="3625850" y="3343275"/>
          <p14:tracePt t="18001" x="3411538" y="3351213"/>
          <p14:tracePt t="18018" x="3154363" y="3394075"/>
          <p14:tracePt t="18035" x="2974975" y="3436938"/>
          <p14:tracePt t="18051" x="2786063" y="3506788"/>
          <p14:tracePt t="18068" x="2622550" y="3565525"/>
          <p14:tracePt t="18085" x="2408238" y="3660775"/>
          <p14:tracePt t="18102" x="2143125" y="3779838"/>
          <p14:tracePt t="18118" x="1928813" y="3883025"/>
          <p14:tracePt t="18135" x="1757363" y="3968750"/>
          <p14:tracePt t="18152" x="1611313" y="4046538"/>
          <p14:tracePt t="18169" x="1500188" y="4122738"/>
          <p14:tracePt t="18185" x="1431925" y="4192588"/>
          <p14:tracePt t="18202" x="1379538" y="4260850"/>
          <p14:tracePt t="18219" x="1363663" y="4329113"/>
          <p14:tracePt t="18236" x="1354138" y="4371975"/>
          <p14:tracePt t="18252" x="1354138" y="4414838"/>
          <p14:tracePt t="18269" x="1354138" y="4457700"/>
          <p14:tracePt t="18286" x="1422400" y="4535488"/>
          <p14:tracePt t="18303" x="1465263" y="4578350"/>
          <p14:tracePt t="18320" x="1517650" y="4621213"/>
          <p14:tracePt t="18336" x="1560513" y="4672013"/>
          <p14:tracePt t="18353" x="1603375" y="4732338"/>
          <p14:tracePt t="18369" x="1663700" y="4775200"/>
          <p14:tracePt t="18387" x="1706563" y="4818063"/>
          <p14:tracePt t="18403" x="1782763" y="4860925"/>
          <p14:tracePt t="18420" x="1893888" y="4886325"/>
          <p14:tracePt t="18437" x="1979613" y="4903788"/>
          <p14:tracePt t="18453" x="2151063" y="4903788"/>
          <p14:tracePt t="18470" x="2246313" y="4903788"/>
          <p14:tracePt t="18488" x="2322513" y="4903788"/>
          <p14:tracePt t="18503" x="2374900" y="4894263"/>
          <p14:tracePt t="18521" x="2435225" y="4878388"/>
          <p14:tracePt t="18537" x="2486025" y="4860925"/>
          <p14:tracePt t="18554" x="2528888" y="4843463"/>
          <p14:tracePt t="18571" x="2579688" y="4818063"/>
          <p14:tracePt t="18588" x="2614613" y="4800600"/>
          <p14:tracePt t="18604" x="2640013" y="4783138"/>
          <p14:tracePt t="18621" x="2657475" y="4775200"/>
          <p14:tracePt t="18637" x="2682875" y="4749800"/>
          <p14:tracePt t="18655" x="2692400" y="4740275"/>
          <p14:tracePt t="18671" x="2700338" y="4732338"/>
          <p14:tracePt t="18688" x="2708275" y="4732338"/>
          <p14:tracePt t="18705" x="2708275" y="4722813"/>
          <p14:tracePt t="18721" x="2717800" y="4706938"/>
          <p14:tracePt t="18738" x="2735263" y="4689475"/>
          <p14:tracePt t="18755" x="2760663" y="4664075"/>
          <p14:tracePt t="18772" x="2778125" y="4646613"/>
          <p14:tracePt t="18788" x="2820988" y="4611688"/>
          <p14:tracePt t="18805" x="2846388" y="4578350"/>
          <p14:tracePt t="18822" x="2889250" y="4535488"/>
          <p14:tracePt t="18839" x="2906713" y="4500563"/>
          <p14:tracePt t="18855" x="2922588" y="4457700"/>
          <p14:tracePt t="18872" x="2932113" y="4432300"/>
          <p14:tracePt t="18889" x="2957513" y="4389438"/>
          <p14:tracePt t="18906" x="2974975" y="4354513"/>
          <p14:tracePt t="18922" x="2992438" y="4286250"/>
          <p14:tracePt t="18939" x="3017838" y="4208463"/>
          <p14:tracePt t="18956" x="3035300" y="4132263"/>
          <p14:tracePt t="18973" x="3035300" y="4037013"/>
          <p14:tracePt t="18973" x="3035300" y="3968750"/>
          <p14:tracePt t="18990" x="3043238" y="3857625"/>
          <p14:tracePt t="19007" x="3035300" y="3763963"/>
          <p14:tracePt t="19023" x="3017838" y="3694113"/>
          <p14:tracePt t="19040" x="2982913" y="3635375"/>
          <p14:tracePt t="19057" x="2965450" y="3600450"/>
          <p14:tracePt t="19073" x="2940050" y="3582988"/>
          <p14:tracePt t="19090" x="2922588" y="3575050"/>
          <p14:tracePt t="19107" x="2897188" y="3557588"/>
          <p14:tracePt t="19124" x="2871788" y="3549650"/>
          <p14:tracePt t="19140" x="2828925" y="3540125"/>
          <p14:tracePt t="19158" x="2778125" y="3514725"/>
          <p14:tracePt t="19174" x="2692400" y="3506788"/>
          <p14:tracePt t="19191" x="2649538" y="3506788"/>
          <p14:tracePt t="19207" x="2597150" y="3522663"/>
          <p14:tracePt t="19224" x="2554288" y="3540125"/>
          <p14:tracePt t="19241" x="2511425" y="3575050"/>
          <p14:tracePt t="19258" x="2478088" y="3608388"/>
          <p14:tracePt t="19274" x="2435225" y="3651250"/>
          <p14:tracePt t="19291" x="2408238" y="3668713"/>
          <p14:tracePt t="19308" x="2400300" y="3686175"/>
          <p14:tracePt t="19325" x="2392363" y="3711575"/>
          <p14:tracePt t="19341" x="2374900" y="3746500"/>
          <p14:tracePt t="19358" x="2357438" y="3779838"/>
          <p14:tracePt t="19375" x="2349500" y="3814763"/>
          <p14:tracePt t="19392" x="2322513" y="3857625"/>
          <p14:tracePt t="19409" x="2306638" y="3917950"/>
          <p14:tracePt t="19425" x="2306638" y="3960813"/>
          <p14:tracePt t="19442" x="2297113" y="3994150"/>
          <p14:tracePt t="19459" x="2289175" y="4037013"/>
          <p14:tracePt t="19476" x="2289175" y="4054475"/>
          <p14:tracePt t="19492" x="2289175" y="4089400"/>
          <p14:tracePt t="19510" x="2289175" y="4114800"/>
          <p14:tracePt t="19526" x="2289175" y="4149725"/>
          <p14:tracePt t="19543" x="2289175" y="4165600"/>
          <p14:tracePt t="19559" x="2289175" y="4183063"/>
          <p14:tracePt t="19576" x="2297113" y="4200525"/>
          <p14:tracePt t="19593" x="2297113" y="4217988"/>
          <p14:tracePt t="19610" x="2306638" y="4225925"/>
          <p14:tracePt t="19626" x="2306638" y="4235450"/>
          <p14:tracePt t="19643" x="2314575" y="4251325"/>
          <p14:tracePt t="19660" x="2314575" y="4260850"/>
          <p14:tracePt t="19782" x="2322513" y="4260850"/>
          <p14:tracePt t="19990" x="2322513" y="4268788"/>
          <p14:tracePt t="20002" x="2339975" y="4286250"/>
          <p14:tracePt t="20013" x="2349500" y="4329113"/>
          <p14:tracePt t="20029" x="2365375" y="4389438"/>
          <p14:tracePt t="20046" x="2417763" y="4535488"/>
          <p14:tracePt t="20062" x="2468563" y="4621213"/>
          <p14:tracePt t="20079" x="2503488" y="4672013"/>
          <p14:tracePt t="20095" x="2536825" y="4706938"/>
          <p14:tracePt t="20113" x="2579688" y="4714875"/>
          <p14:tracePt t="20129" x="2606675" y="4714875"/>
          <p14:tracePt t="20146" x="2649538" y="4714875"/>
          <p14:tracePt t="20162" x="2692400" y="4714875"/>
          <p14:tracePt t="20180" x="2725738" y="4714875"/>
          <p14:tracePt t="20196" x="2768600" y="4714875"/>
          <p14:tracePt t="20213" x="2803525" y="4697413"/>
          <p14:tracePt t="20229" x="2871788" y="4679950"/>
          <p14:tracePt t="20247" x="2914650" y="4672013"/>
          <p14:tracePt t="20263" x="2974975" y="4654550"/>
          <p14:tracePt t="20280" x="3017838" y="4637088"/>
          <p14:tracePt t="20297" x="3103563" y="4586288"/>
          <p14:tracePt t="20313" x="3171825" y="4543425"/>
          <p14:tracePt t="20330" x="3222625" y="4500563"/>
          <p14:tracePt t="20347" x="3257550" y="4465638"/>
          <p14:tracePt t="20364" x="3282950" y="4422775"/>
          <p14:tracePt t="20380" x="3317875" y="4379913"/>
          <p14:tracePt t="20397" x="3343275" y="4329113"/>
          <p14:tracePt t="20414" x="3386138" y="4243388"/>
          <p14:tracePt t="20431" x="3403600" y="4165600"/>
          <p14:tracePt t="20447" x="3421063" y="4046538"/>
          <p14:tracePt t="20464" x="3429000" y="3960813"/>
          <p14:tracePt t="20481" x="3429000" y="3849688"/>
          <p14:tracePt t="20498" x="3429000" y="3779838"/>
          <p14:tracePt t="20515" x="3411538" y="3721100"/>
          <p14:tracePt t="20531" x="3386138" y="3668713"/>
          <p14:tracePt t="20548" x="3360738" y="3617913"/>
          <p14:tracePt t="20565" x="3317875" y="3575050"/>
          <p14:tracePt t="20581" x="3257550" y="3522663"/>
          <p14:tracePt t="20599" x="3240088" y="3506788"/>
          <p14:tracePt t="20615" x="3206750" y="3489325"/>
          <p14:tracePt t="20632" x="3171825" y="3471863"/>
          <p14:tracePt t="20649" x="3094038" y="3436938"/>
          <p14:tracePt t="20665" x="3008313" y="3411538"/>
          <p14:tracePt t="20682" x="2897188" y="3386138"/>
          <p14:tracePt t="20699" x="2778125" y="3378200"/>
          <p14:tracePt t="20716" x="2657475" y="3378200"/>
          <p14:tracePt t="20732" x="2520950" y="3378200"/>
          <p14:tracePt t="20749" x="2392363" y="3411538"/>
          <p14:tracePt t="20766" x="2271713" y="3471863"/>
          <p14:tracePt t="20783" x="2211388" y="3532188"/>
          <p14:tracePt t="20799" x="2135188" y="3582988"/>
          <p14:tracePt t="20816" x="2082800" y="3635375"/>
          <p14:tracePt t="20833" x="2022475" y="3694113"/>
          <p14:tracePt t="20850" x="1989138" y="3729038"/>
          <p14:tracePt t="20866" x="1954213" y="3771900"/>
          <p14:tracePt t="20883" x="1936750" y="3789363"/>
          <p14:tracePt t="20900" x="1928813" y="3797300"/>
          <p14:tracePt t="20998" x="1928813" y="3806825"/>
          <p14:tracePt t="21000" x="1920875" y="3822700"/>
          <p14:tracePt t="21018" x="1911350" y="3840163"/>
          <p14:tracePt t="21035" x="1903413" y="3857625"/>
          <p14:tracePt t="21051" x="1893888" y="3883025"/>
          <p14:tracePt t="21068" x="1893888" y="3892550"/>
          <p14:tracePt t="21084" x="1893888" y="3900488"/>
          <p14:tracePt t="21134" x="1878013" y="3900488"/>
          <p14:tracePt t="21181" x="1878013" y="3908425"/>
          <p14:tracePt t="21214" x="1868488" y="3908425"/>
          <p14:tracePt t="21342" x="1868488" y="3917950"/>
          <p14:tracePt t="21383" x="1868488" y="3925888"/>
          <p14:tracePt t="21406" x="1868488" y="3935413"/>
          <p14:tracePt t="21470" x="1868488" y="3943350"/>
          <p14:tracePt t="21487" x="1868488" y="3951288"/>
          <p14:tracePt t="21488" x="1868488" y="3960813"/>
          <p14:tracePt t="21503" x="1868488" y="3968750"/>
          <p14:tracePt t="21520" x="1860550" y="3968750"/>
          <p14:tracePt t="21538" x="1860550" y="3978275"/>
          <p14:tracePt t="21553" x="1851025" y="3994150"/>
          <p14:tracePt t="21570" x="1851025" y="4003675"/>
          <p14:tracePt t="21587" x="1851025" y="4011613"/>
          <p14:tracePt t="21604" x="1843088" y="4021138"/>
          <p14:tracePt t="21620" x="1843088" y="4029075"/>
          <p14:tracePt t="21655" x="1843088" y="4037013"/>
          <p14:tracePt t="21655" x="1843088" y="4046538"/>
          <p14:tracePt t="21671" x="1843088" y="4054475"/>
          <p14:tracePt t="21687" x="1843088" y="4071938"/>
          <p14:tracePt t="21704" x="1851025" y="4079875"/>
          <p14:tracePt t="21721" x="1878013" y="4079875"/>
          <p14:tracePt t="21738" x="1893888" y="4097338"/>
          <p14:tracePt t="21754" x="1936750" y="4097338"/>
          <p14:tracePt t="21771" x="1971675" y="4114800"/>
          <p14:tracePt t="21788" x="1997075" y="4114800"/>
          <p14:tracePt t="21805" x="2032000" y="4114800"/>
          <p14:tracePt t="21821" x="2065338" y="4097338"/>
          <p14:tracePt t="21839" x="2092325" y="4071938"/>
          <p14:tracePt t="21855" x="2125663" y="4054475"/>
          <p14:tracePt t="21872" x="2151063" y="4037013"/>
          <p14:tracePt t="21888" x="2178050" y="4021138"/>
          <p14:tracePt t="21905" x="2193925" y="4011613"/>
          <p14:tracePt t="21922" x="2211388" y="4003675"/>
          <p14:tracePt t="21939" x="2220913" y="3994150"/>
          <p14:tracePt t="21956" x="2236788" y="3978275"/>
          <p14:tracePt t="21972" x="2246313" y="3951288"/>
          <p14:tracePt t="21989" x="2254250" y="3925888"/>
          <p14:tracePt t="22006" x="2254250" y="3875088"/>
          <p14:tracePt t="22023" x="2236788" y="3822700"/>
          <p14:tracePt t="22039" x="2211388" y="3771900"/>
          <p14:tracePt t="22056" x="2185988" y="3721100"/>
          <p14:tracePt t="22073" x="2160588" y="3678238"/>
          <p14:tracePt t="22090" x="2143125" y="3643313"/>
          <p14:tracePt t="22106" x="2117725" y="3608388"/>
          <p14:tracePt t="22123" x="2100263" y="3582988"/>
          <p14:tracePt t="22140" x="2032000" y="3540125"/>
          <p14:tracePt t="22157" x="1936750" y="3522663"/>
          <p14:tracePt t="22173" x="1817688" y="3497263"/>
          <p14:tracePt t="22190" x="1749425" y="3497263"/>
          <p14:tracePt t="22207" x="1706563" y="3497263"/>
          <p14:tracePt t="22224" x="1679575" y="3506788"/>
          <p14:tracePt t="22240" x="1671638" y="3514725"/>
          <p14:tracePt t="22278" x="1671638" y="3522663"/>
          <p14:tracePt t="22302" x="1654175" y="3532188"/>
          <p14:tracePt t="22306" x="1620838" y="3565525"/>
          <p14:tracePt t="22324" x="1535113" y="3625850"/>
          <p14:tracePt t="22341" x="1457325" y="3729038"/>
          <p14:tracePt t="22358" x="1285875" y="3935413"/>
          <p14:tracePt t="22375" x="1225550" y="4054475"/>
          <p14:tracePt t="22391" x="1225550" y="4140200"/>
          <p14:tracePt t="22408" x="1260475" y="4200525"/>
          <p14:tracePt t="22425" x="1346200" y="4268788"/>
          <p14:tracePt t="22442" x="1482725" y="4294188"/>
          <p14:tracePt t="22458" x="1603375" y="4321175"/>
          <p14:tracePt t="22475" x="1757363" y="4354513"/>
          <p14:tracePt t="22492" x="1903413" y="4371975"/>
          <p14:tracePt t="22509" x="2039938" y="4406900"/>
          <p14:tracePt t="22525" x="2092325" y="4414838"/>
          <p14:tracePt t="22543" x="2108200" y="4414838"/>
          <p14:tracePt t="22559" x="2108200" y="4397375"/>
          <p14:tracePt t="22576" x="2151063" y="4303713"/>
          <p14:tracePt t="22592" x="2185988" y="4175125"/>
          <p14:tracePt t="22609" x="2246313" y="4011613"/>
          <p14:tracePt t="22626" x="2289175" y="3822700"/>
          <p14:tracePt t="22642" x="2322513" y="3703638"/>
          <p14:tracePt t="22660" x="2339975" y="3608388"/>
          <p14:tracePt t="22676" x="2339975" y="3592513"/>
          <p14:tracePt t="23030" x="2332038" y="3592513"/>
          <p14:tracePt t="23055" x="2322513" y="3592513"/>
          <p14:tracePt t="23062" x="2314575" y="3600450"/>
          <p14:tracePt t="23079" x="2297113" y="3617913"/>
          <p14:tracePt t="23095" x="2279650" y="3635375"/>
          <p14:tracePt t="23113" x="2263775" y="3668713"/>
          <p14:tracePt t="23129" x="2246313" y="3703638"/>
          <p14:tracePt t="23146" x="2220913" y="3746500"/>
          <p14:tracePt t="23162" x="2203450" y="3822700"/>
          <p14:tracePt t="23179" x="2203450" y="3900488"/>
          <p14:tracePt t="23196" x="2203450" y="3960813"/>
          <p14:tracePt t="23213" x="2203450" y="3994150"/>
          <p14:tracePt t="23229" x="2211388" y="4003675"/>
          <p14:tracePt t="23246" x="2228850" y="4011613"/>
          <p14:tracePt t="23262" x="2236788" y="4011613"/>
          <p14:tracePt t="23279" x="2306638" y="4011613"/>
          <p14:tracePt t="23296" x="2408238" y="4011613"/>
          <p14:tracePt t="23313" x="2606675" y="4003675"/>
          <p14:tracePt t="23330" x="2828925" y="3968750"/>
          <p14:tracePt t="23346" x="3179763" y="3935413"/>
          <p14:tracePt t="23363" x="3436938" y="3917950"/>
          <p14:tracePt t="23380" x="3686175" y="3917950"/>
          <p14:tracePt t="23397" x="3875088" y="3917950"/>
          <p14:tracePt t="23413" x="4243388" y="3978275"/>
          <p14:tracePt t="23431" x="4465638" y="4029075"/>
          <p14:tracePt t="23447" x="4722813" y="4089400"/>
          <p14:tracePt t="23464" x="5022850" y="4157663"/>
          <p14:tracePt t="23480" x="5237163" y="4192588"/>
          <p14:tracePt t="23497" x="5418138" y="4208463"/>
          <p14:tracePt t="23514" x="5564188" y="4208463"/>
          <p14:tracePt t="23531" x="5683250" y="4192588"/>
          <p14:tracePt t="23547" x="5786438" y="4165600"/>
          <p14:tracePt t="23565" x="5915025" y="4114800"/>
          <p14:tracePt t="23581" x="6086475" y="4037013"/>
          <p14:tracePt t="23598" x="6180138" y="3978275"/>
          <p14:tracePt t="23615" x="6249988" y="3925888"/>
          <p14:tracePt t="23631" x="6283325" y="3875088"/>
          <p14:tracePt t="23648" x="6292850" y="3849688"/>
          <p14:tracePt t="23665" x="6300788" y="3840163"/>
          <p14:tracePt t="23682" x="6308725" y="3832225"/>
          <p14:tracePt t="23698" x="6318250" y="3822700"/>
          <p14:tracePt t="23715" x="6351588" y="3797300"/>
          <p14:tracePt t="23732" x="6411913" y="3746500"/>
          <p14:tracePt t="23749" x="6446838" y="3729038"/>
          <p14:tracePt t="23765" x="6464300" y="3721100"/>
          <p14:tracePt t="23862" x="6464300" y="3729038"/>
          <p14:tracePt t="23869" x="6489700" y="3763963"/>
          <p14:tracePt t="23882" x="6507163" y="3822700"/>
          <p14:tracePt t="23899" x="6523038" y="3883025"/>
          <p14:tracePt t="23916" x="6550025" y="3978275"/>
          <p14:tracePt t="23933" x="6557963" y="4029075"/>
          <p14:tracePt t="23950" x="6583363" y="4089400"/>
          <p14:tracePt t="24014" x="6583363" y="4071938"/>
          <p14:tracePt t="24033" x="6583363" y="4011613"/>
          <p14:tracePt t="24034" x="6583363" y="3951288"/>
          <p14:tracePt t="24050" x="6583363" y="3908425"/>
          <p14:tracePt t="24067" x="6600825" y="3883025"/>
          <p14:tracePt t="24084" x="6618288" y="3875088"/>
          <p14:tracePt t="24101" x="6626225" y="3875088"/>
          <p14:tracePt t="24117" x="6626225" y="3892550"/>
          <p14:tracePt t="24134" x="6643688" y="3951288"/>
          <p14:tracePt t="24151" x="6651625" y="4029075"/>
          <p14:tracePt t="24168" x="6651625" y="4122738"/>
          <p14:tracePt t="24184" x="6643688" y="4192588"/>
          <p14:tracePt t="24201" x="6618288" y="4225925"/>
          <p14:tracePt t="24218" x="6600825" y="4251325"/>
          <p14:tracePt t="24235" x="6583363" y="4251325"/>
          <p14:tracePt t="24310" x="6583363" y="4243388"/>
          <p14:tracePt t="24317" x="6583363" y="4217988"/>
          <p14:tracePt t="24335" x="6583363" y="4208463"/>
          <p14:tracePt t="24558" x="6583363" y="4217988"/>
          <p14:tracePt t="24570" x="6575425" y="4217988"/>
          <p14:tracePt t="24573" x="6565900" y="4235450"/>
          <p14:tracePt t="24586" x="6557963" y="4260850"/>
          <p14:tracePt t="24603" x="6550025" y="4278313"/>
          <p14:tracePt t="24620" x="6532563" y="4294188"/>
          <p14:tracePt t="24637" x="6515100" y="4321175"/>
          <p14:tracePt t="24653" x="6515100" y="4346575"/>
          <p14:tracePt t="24671" x="6507163" y="4346575"/>
          <p14:tracePt t="24758" x="6497638" y="4354513"/>
          <p14:tracePt t="24774" x="6497638" y="4364038"/>
          <p14:tracePt t="24782" x="6489700" y="4371975"/>
          <p14:tracePt t="24790" x="6472238" y="4389438"/>
          <p14:tracePt t="24804" x="6464300" y="4414838"/>
          <p14:tracePt t="24821" x="6411913" y="4475163"/>
          <p14:tracePt t="24838" x="6369050" y="4525963"/>
          <p14:tracePt t="24854" x="6308725" y="4611688"/>
          <p14:tracePt t="24871" x="6249988" y="4672013"/>
          <p14:tracePt t="24888" x="6197600" y="4722813"/>
          <p14:tracePt t="24905" x="6146800" y="4783138"/>
          <p14:tracePt t="24921" x="6078538" y="4808538"/>
          <p14:tracePt t="24938" x="6018213" y="4826000"/>
          <p14:tracePt t="24955" x="6000750" y="4826000"/>
          <p14:tracePt t="24972" x="5975350" y="4826000"/>
          <p14:tracePt t="24989" x="5957888" y="4800600"/>
          <p14:tracePt t="25005" x="5889625" y="4679950"/>
          <p14:tracePt t="25023" x="5778500" y="4518025"/>
          <p14:tracePt t="25039" x="5657850" y="4346575"/>
          <p14:tracePt t="25056" x="5521325" y="4140200"/>
          <p14:tracePt t="25073" x="5443538" y="3986213"/>
          <p14:tracePt t="25089" x="5408613" y="3865563"/>
          <p14:tracePt t="25106" x="5408613" y="3771900"/>
          <p14:tracePt t="25123" x="5468938" y="3686175"/>
          <p14:tracePt t="25139" x="5572125" y="3617913"/>
          <p14:tracePt t="25156" x="5743575" y="3565525"/>
          <p14:tracePt t="25173" x="6069013" y="3522663"/>
          <p14:tracePt t="25190" x="6292850" y="3506788"/>
          <p14:tracePt t="25206" x="6472238" y="3506788"/>
          <p14:tracePt t="25223" x="6608763" y="3540125"/>
          <p14:tracePt t="25240" x="6737350" y="3592513"/>
          <p14:tracePt t="25257" x="6840538" y="3660775"/>
          <p14:tracePt t="25274" x="6969125" y="3771900"/>
          <p14:tracePt t="25290" x="7080250" y="3883025"/>
          <p14:tracePt t="25307" x="7175500" y="4011613"/>
          <p14:tracePt t="25324" x="7235825" y="4106863"/>
          <p14:tracePt t="25341" x="7261225" y="4192588"/>
          <p14:tracePt t="25357" x="7269163" y="4329113"/>
          <p14:tracePt t="25374" x="7243763" y="4406900"/>
          <p14:tracePt t="25391" x="7208838" y="4492625"/>
          <p14:tracePt t="25408" x="7132638" y="4603750"/>
          <p14:tracePt t="25424" x="7054850" y="4689475"/>
          <p14:tracePt t="25441" x="6943725" y="4757738"/>
          <p14:tracePt t="25458" x="6807200" y="4826000"/>
          <p14:tracePt t="25475" x="6661150" y="4868863"/>
          <p14:tracePt t="25491" x="6464300" y="4894263"/>
          <p14:tracePt t="25508" x="6308725" y="4894263"/>
          <p14:tracePt t="25525" x="6154738" y="4886325"/>
          <p14:tracePt t="25525" x="6103938" y="4868863"/>
          <p14:tracePt t="25542" x="6018213" y="4808538"/>
          <p14:tracePt t="25558" x="5957888" y="4732338"/>
          <p14:tracePt t="25575" x="5915025" y="4629150"/>
          <p14:tracePt t="25592" x="5854700" y="4492625"/>
          <p14:tracePt t="25608" x="5837238" y="4371975"/>
          <p14:tracePt t="25625" x="5829300" y="4235450"/>
          <p14:tracePt t="25642" x="5854700" y="4122738"/>
          <p14:tracePt t="25659" x="5922963" y="4021138"/>
          <p14:tracePt t="25675" x="6000750" y="3978275"/>
          <p14:tracePt t="25693" x="6078538" y="3951288"/>
          <p14:tracePt t="25709" x="6137275" y="3951288"/>
          <p14:tracePt t="25727" x="6172200" y="3968750"/>
          <p14:tracePt t="25742" x="6232525" y="4037013"/>
          <p14:tracePt t="25760" x="6300788" y="4122738"/>
          <p14:tracePt t="25776" x="6378575" y="4217988"/>
          <p14:tracePt t="25793" x="6421438" y="4286250"/>
          <p14:tracePt t="25810" x="6429375" y="4303713"/>
          <p14:tracePt t="25950" x="6429375" y="4294188"/>
          <p14:tracePt t="25966" x="6429375" y="4286250"/>
          <p14:tracePt t="27143" x="6421438" y="4286250"/>
          <p14:tracePt t="27327" x="6411913" y="4278313"/>
          <p14:tracePt t="27447" x="6403975" y="4278313"/>
          <p14:tracePt t="27463" x="6403975" y="4268788"/>
          <p14:tracePt t="27471" x="6394450" y="4268788"/>
          <p14:tracePt t="27487" x="6386513" y="4260850"/>
          <p14:tracePt t="27503" x="6378575" y="4260850"/>
          <p14:tracePt t="27520" x="6369050" y="4243388"/>
          <p14:tracePt t="27537" x="6351588" y="4225925"/>
          <p14:tracePt t="27553" x="6335713" y="4217988"/>
          <p14:tracePt t="27570" x="6318250" y="4208463"/>
          <p14:tracePt t="27587" x="6300788" y="4200525"/>
          <p14:tracePt t="27604" x="6275388" y="4183063"/>
          <p14:tracePt t="27620" x="6223000" y="4149725"/>
          <p14:tracePt t="27637" x="6154738" y="4114800"/>
          <p14:tracePt t="27654" x="6026150" y="4054475"/>
          <p14:tracePt t="27671" x="5932488" y="4021138"/>
          <p14:tracePt t="27687" x="5864225" y="3994150"/>
          <p14:tracePt t="27704" x="5821363" y="3960813"/>
          <p14:tracePt t="27721" x="5768975" y="3925888"/>
          <p14:tracePt t="27738" x="5665788" y="3849688"/>
          <p14:tracePt t="27754" x="5521325" y="3763963"/>
          <p14:tracePt t="27771" x="5332413" y="3617913"/>
          <p14:tracePt t="27788" x="5186363" y="3514725"/>
          <p14:tracePt t="27805" x="5057775" y="3411538"/>
          <p14:tracePt t="27821" x="5006975" y="3351213"/>
          <p14:tracePt t="27821" x="4979988" y="3308350"/>
          <p14:tracePt t="27839" x="4979988" y="3257550"/>
          <p14:tracePt t="27855" x="4979988" y="3214688"/>
          <p14:tracePt t="27872" x="4979988" y="3179763"/>
          <p14:tracePt t="27888" x="4979988" y="3146425"/>
          <p14:tracePt t="27906" x="0" y="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0100" y="173038"/>
            <a:ext cx="7543800" cy="762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小 结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200400"/>
            <a:ext cx="8915400" cy="36576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宋体" charset="-122"/>
              </a:rPr>
              <a:t>  1. </a:t>
            </a:r>
            <a:r>
              <a:rPr lang="zh-CN" altLang="en-US" sz="2800" b="1" smtClean="0">
                <a:latin typeface="宋体" charset="-122"/>
              </a:rPr>
              <a:t>四个并行口均可作为输入输出接口使用，但又有各自的特点。因</a:t>
            </a:r>
            <a:r>
              <a:rPr lang="en-US" altLang="zh-CN" sz="2800" b="1" smtClean="0">
                <a:solidFill>
                  <a:srgbClr val="FF0066"/>
                </a:solidFill>
                <a:latin typeface="宋体" charset="-122"/>
              </a:rPr>
              <a:t>PO</a:t>
            </a:r>
            <a:r>
              <a:rPr lang="zh-CN" altLang="en-US" sz="2800" b="1" smtClean="0">
                <a:solidFill>
                  <a:srgbClr val="FF0066"/>
                </a:solidFill>
                <a:latin typeface="宋体" charset="-122"/>
              </a:rPr>
              <a:t>口</a:t>
            </a:r>
            <a:r>
              <a:rPr lang="zh-CN" altLang="en-US" sz="2800" b="1" smtClean="0">
                <a:latin typeface="宋体" charset="-122"/>
              </a:rPr>
              <a:t>是数据线和低八位的地址线，因此当需外部扩展存储器时，用它传输数据和低八位的地址信息，不用它作输入</a:t>
            </a:r>
            <a:r>
              <a:rPr lang="en-US" altLang="zh-CN" sz="2800" b="1" smtClean="0">
                <a:latin typeface="宋体" charset="-122"/>
              </a:rPr>
              <a:t>/</a:t>
            </a:r>
            <a:r>
              <a:rPr lang="zh-CN" altLang="en-US" sz="2800" b="1" smtClean="0">
                <a:latin typeface="宋体" charset="-122"/>
              </a:rPr>
              <a:t>输出接口；而当不需要外部扩展时才作</a:t>
            </a:r>
            <a:r>
              <a:rPr lang="en-US" altLang="zh-CN" sz="2800" b="1" smtClean="0">
                <a:latin typeface="宋体" charset="-122"/>
              </a:rPr>
              <a:t>I/O</a:t>
            </a:r>
            <a:r>
              <a:rPr lang="zh-CN" altLang="en-US" sz="2800" b="1" smtClean="0">
                <a:latin typeface="宋体" charset="-122"/>
              </a:rPr>
              <a:t>接口使用，此时需外接上拉电阻。</a:t>
            </a:r>
            <a:r>
              <a:rPr lang="zh-CN" altLang="en-US" sz="2800" b="1" smtClean="0">
                <a:solidFill>
                  <a:srgbClr val="D80633"/>
                </a:solidFill>
                <a:latin typeface="宋体" charset="-122"/>
              </a:rPr>
              <a:t>四个口的使用特点是本章的重点。</a:t>
            </a:r>
            <a:r>
              <a:rPr lang="zh-CN" altLang="en-US" sz="2800" b="1" smtClean="0">
                <a:latin typeface="宋体" charset="-122"/>
              </a:rPr>
              <a:t>  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228600" y="914400"/>
            <a:ext cx="86868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800" b="1">
                <a:latin typeface="宋体" charset="-122"/>
              </a:rPr>
              <a:t>    </a:t>
            </a:r>
            <a:r>
              <a:rPr kumimoji="1" lang="zh-CN" altLang="en-US" sz="2800" b="1">
                <a:latin typeface="宋体" charset="-122"/>
              </a:rPr>
              <a:t>并行接口是单片机用得最多的部分，可直接接外部设备</a:t>
            </a:r>
            <a:r>
              <a:rPr kumimoji="1" lang="en-US" altLang="zh-CN" sz="2800" b="1">
                <a:latin typeface="宋体" charset="-122"/>
              </a:rPr>
              <a:t>(</a:t>
            </a:r>
            <a:r>
              <a:rPr kumimoji="1" lang="zh-CN" altLang="en-US" sz="2800" b="1">
                <a:latin typeface="宋体" charset="-122"/>
              </a:rPr>
              <a:t>要注意电平的匹配</a:t>
            </a:r>
            <a:r>
              <a:rPr kumimoji="1" lang="en-US" altLang="zh-CN" sz="2800" b="1">
                <a:latin typeface="宋体" charset="-122"/>
              </a:rPr>
              <a:t>)</a:t>
            </a:r>
            <a:r>
              <a:rPr kumimoji="1" lang="zh-CN" altLang="en-US" sz="2800" b="1">
                <a:latin typeface="宋体" charset="-122"/>
              </a:rPr>
              <a:t>。本章以最简单的实验室最容易实现的外部设备</a:t>
            </a:r>
            <a:r>
              <a:rPr kumimoji="1" lang="en-US" altLang="zh-CN" sz="2800" b="1">
                <a:latin typeface="Times New Roman" pitchFamily="18" charset="0"/>
              </a:rPr>
              <a:t>—</a:t>
            </a:r>
            <a:r>
              <a:rPr kumimoji="1" lang="zh-CN" altLang="en-US" sz="2800" b="1">
                <a:latin typeface="宋体" charset="-122"/>
              </a:rPr>
              <a:t>开关和发光二极管为例说明并行口的应用设计，其他外设的测控原理与其一样。</a:t>
            </a:r>
            <a:endParaRPr kumimoji="1" lang="zh-CN" altLang="en-US" sz="280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134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0659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6514" x="2992438" y="1250950"/>
          <p14:tracePt t="6739" x="3000375" y="1250950"/>
          <p14:tracePt t="6771" x="3017838" y="1260475"/>
          <p14:tracePt t="6774" x="3025775" y="1268413"/>
          <p14:tracePt t="6791" x="3043238" y="1277938"/>
          <p14:tracePt t="6807" x="3068638" y="1285875"/>
          <p14:tracePt t="6824" x="3086100" y="1285875"/>
          <p14:tracePt t="6840" x="3103563" y="1285875"/>
          <p14:tracePt t="6857" x="3121025" y="1293813"/>
          <p14:tracePt t="6874" x="3136900" y="1293813"/>
          <p14:tracePt t="6891" x="3179763" y="1293813"/>
          <p14:tracePt t="6907" x="3214688" y="1293813"/>
          <p14:tracePt t="6924" x="3240088" y="1303338"/>
          <p14:tracePt t="6941" x="3275013" y="1303338"/>
          <p14:tracePt t="6958" x="3292475" y="1311275"/>
          <p14:tracePt t="6974" x="3308350" y="1311275"/>
          <p14:tracePt t="6991" x="3335338" y="1311275"/>
          <p14:tracePt t="7008" x="3360738" y="1311275"/>
          <p14:tracePt t="7025" x="3386138" y="1311275"/>
          <p14:tracePt t="7041" x="3411538" y="1320800"/>
          <p14:tracePt t="7058" x="3446463" y="1320800"/>
          <p14:tracePt t="7075" x="3489325" y="1328738"/>
          <p14:tracePt t="7092" x="3514725" y="1328738"/>
          <p14:tracePt t="7109" x="3532188" y="1336675"/>
          <p14:tracePt t="7125" x="3565525" y="1346200"/>
          <p14:tracePt t="7142" x="3592513" y="1346200"/>
          <p14:tracePt t="7159" x="3617913" y="1346200"/>
          <p14:tracePt t="7176" x="3643313" y="1354138"/>
          <p14:tracePt t="7192" x="3668713" y="1363663"/>
          <p14:tracePt t="7209" x="3686175" y="1363663"/>
          <p14:tracePt t="7226" x="3711575" y="1363663"/>
          <p14:tracePt t="7243" x="3754438" y="1371600"/>
          <p14:tracePt t="7259" x="3779838" y="1371600"/>
          <p14:tracePt t="7276" x="3822700" y="1379538"/>
          <p14:tracePt t="7293" x="3849688" y="1379538"/>
          <p14:tracePt t="7310" x="3875088" y="1379538"/>
          <p14:tracePt t="7326" x="3900488" y="1397000"/>
          <p14:tracePt t="7343" x="3925888" y="1397000"/>
          <p14:tracePt t="7360" x="3951288" y="1406525"/>
          <p14:tracePt t="7377" x="3968750" y="1406525"/>
          <p14:tracePt t="7393" x="3978275" y="1406525"/>
          <p14:tracePt t="7410" x="3994150" y="1414463"/>
          <p14:tracePt t="7410" x="4021138" y="1414463"/>
          <p14:tracePt t="7427" x="4037013" y="1414463"/>
          <p14:tracePt t="7444" x="4064000" y="1422400"/>
          <p14:tracePt t="7461" x="4079875" y="1422400"/>
          <p14:tracePt t="7477" x="4089400" y="1422400"/>
          <p14:tracePt t="7494" x="4106863" y="1422400"/>
          <p14:tracePt t="7511" x="4114800" y="1422400"/>
          <p14:tracePt t="7527" x="4132263" y="1431925"/>
          <p14:tracePt t="7544" x="4149725" y="1431925"/>
          <p14:tracePt t="7561" x="4157663" y="1431925"/>
          <p14:tracePt t="7577" x="4175125" y="1431925"/>
          <p14:tracePt t="7595" x="4200525" y="1439863"/>
          <p14:tracePt t="7611" x="4225925" y="1439863"/>
          <p14:tracePt t="7628" x="4251325" y="1439863"/>
          <p14:tracePt t="7645" x="4260850" y="1439863"/>
          <p14:tracePt t="7661" x="4286250" y="1439863"/>
          <p14:tracePt t="7678" x="4311650" y="1439863"/>
          <p14:tracePt t="7695" x="4321175" y="1439863"/>
          <p14:tracePt t="7712" x="4337050" y="1439863"/>
          <p14:tracePt t="7729" x="4364038" y="1439863"/>
          <p14:tracePt t="7745" x="4379913" y="1439863"/>
          <p14:tracePt t="7762" x="4406900" y="1439863"/>
          <p14:tracePt t="7762" x="4414838" y="1439863"/>
          <p14:tracePt t="7779" x="4457700" y="1439863"/>
          <p14:tracePt t="7795" x="4483100" y="1439863"/>
          <p14:tracePt t="7813" x="4508500" y="1439863"/>
          <p14:tracePt t="7829" x="4525963" y="1439863"/>
          <p14:tracePt t="7846" x="4543425" y="1439863"/>
          <p14:tracePt t="7862" x="4578350" y="1449388"/>
          <p14:tracePt t="7880" x="4594225" y="1449388"/>
          <p14:tracePt t="7896" x="4629150" y="1457325"/>
          <p14:tracePt t="7913" x="4664075" y="1457325"/>
          <p14:tracePt t="7929" x="4689475" y="1457325"/>
          <p14:tracePt t="7947" x="4722813" y="1465263"/>
          <p14:tracePt t="7963" x="4757738" y="1465263"/>
          <p14:tracePt t="7980" x="4775200" y="1465263"/>
          <p14:tracePt t="7996" x="4808538" y="1474788"/>
          <p14:tracePt t="8013" x="4826000" y="1474788"/>
          <p14:tracePt t="8030" x="4843463" y="1474788"/>
          <p14:tracePt t="8047" x="4878388" y="1482725"/>
          <p14:tracePt t="8063" x="4903788" y="1482725"/>
          <p14:tracePt t="8080" x="4946650" y="1482725"/>
          <p14:tracePt t="8097" x="4979988" y="1482725"/>
          <p14:tracePt t="8114" x="5014913" y="1482725"/>
          <p14:tracePt t="8114" x="5032375" y="1482725"/>
          <p14:tracePt t="8131" x="5065713" y="1482725"/>
          <p14:tracePt t="8147" x="5100638" y="1482725"/>
          <p14:tracePt t="8164" x="5135563" y="1482725"/>
          <p14:tracePt t="8182" x="5178425" y="1482725"/>
          <p14:tracePt t="8196" x="5229225" y="1482725"/>
          <p14:tracePt t="8212" x="5280025" y="1482725"/>
          <p14:tracePt t="8229" x="5349875" y="1482725"/>
          <p14:tracePt t="8246" x="5400675" y="1482725"/>
          <p14:tracePt t="8263" x="5461000" y="1474788"/>
          <p14:tracePt t="8279" x="5511800" y="1474788"/>
          <p14:tracePt t="8279" x="5537200" y="1474788"/>
          <p14:tracePt t="8297" x="5572125" y="1465263"/>
          <p14:tracePt t="8313" x="5640388" y="1465263"/>
          <p14:tracePt t="8330" x="5683250" y="1457325"/>
          <p14:tracePt t="8346" x="5726113" y="1457325"/>
          <p14:tracePt t="8363" x="5778500" y="1449388"/>
          <p14:tracePt t="8380" x="5811838" y="1449388"/>
          <p14:tracePt t="8397" x="5854700" y="1449388"/>
          <p14:tracePt t="8414" x="5889625" y="1449388"/>
          <p14:tracePt t="8430" x="5932488" y="1449388"/>
          <p14:tracePt t="8447" x="5975350" y="1449388"/>
          <p14:tracePt t="8464" x="6018213" y="1449388"/>
          <p14:tracePt t="8481" x="6069013" y="1449388"/>
          <p14:tracePt t="8497" x="6078538" y="1439863"/>
          <p14:tracePt t="8514" x="6094413" y="1439863"/>
          <p14:tracePt t="9537" x="6103938" y="1439863"/>
          <p14:tracePt t="10073" x="6111875" y="1439863"/>
          <p14:tracePt t="10097" x="6121400" y="1439863"/>
          <p14:tracePt t="10104" x="6146800" y="1439863"/>
          <p14:tracePt t="10123" x="6189663" y="1439863"/>
          <p14:tracePt t="10140" x="6240463" y="1439863"/>
          <p14:tracePt t="10156" x="6318250" y="1457325"/>
          <p14:tracePt t="10173" x="6403975" y="1465263"/>
          <p14:tracePt t="10190" x="6489700" y="1465263"/>
          <p14:tracePt t="10207" x="6583363" y="1465263"/>
          <p14:tracePt t="10223" x="6643688" y="1465263"/>
          <p14:tracePt t="10240" x="6704013" y="1465263"/>
          <p14:tracePt t="10257" x="6780213" y="1465263"/>
          <p14:tracePt t="10274" x="6832600" y="1465263"/>
          <p14:tracePt t="10290" x="6850063" y="1457325"/>
          <p14:tracePt t="10307" x="6858000" y="1457325"/>
          <p14:tracePt t="10324" x="6865938" y="1449388"/>
          <p14:tracePt t="10377" x="6875463" y="1449388"/>
          <p14:tracePt t="10433" x="6883400" y="1449388"/>
          <p14:tracePt t="10449" x="6892925" y="1449388"/>
          <p14:tracePt t="10489" x="6900863" y="1449388"/>
          <p14:tracePt t="10490" x="6908800" y="1449388"/>
          <p14:tracePt t="10529" x="6918325" y="1449388"/>
          <p14:tracePt t="10545" x="6926263" y="1449388"/>
          <p14:tracePt t="10558" x="6935788" y="1449388"/>
          <p14:tracePt t="10559" x="6943725" y="1449388"/>
          <p14:tracePt t="10575" x="6961188" y="1439863"/>
          <p14:tracePt t="10592" x="6978650" y="1439863"/>
          <p14:tracePt t="10608" x="6994525" y="1439863"/>
          <p14:tracePt t="10626" x="7021513" y="1439863"/>
          <p14:tracePt t="10642" x="7046913" y="1439863"/>
          <p14:tracePt t="10659" x="7064375" y="1439863"/>
          <p14:tracePt t="10675" x="7080250" y="1439863"/>
          <p14:tracePt t="10693" x="7107238" y="1439863"/>
          <p14:tracePt t="10709" x="7123113" y="1431925"/>
          <p14:tracePt t="10726" x="7158038" y="1431925"/>
          <p14:tracePt t="10743" x="7192963" y="1431925"/>
          <p14:tracePt t="10759" x="7235825" y="1431925"/>
          <p14:tracePt t="10776" x="7294563" y="1431925"/>
          <p14:tracePt t="10793" x="7329488" y="1431925"/>
          <p14:tracePt t="10810" x="7372350" y="1431925"/>
          <p14:tracePt t="10826" x="7397750" y="1431925"/>
          <p14:tracePt t="10844" x="7440613" y="1422400"/>
          <p14:tracePt t="10860" x="7483475" y="1422400"/>
          <p14:tracePt t="10877" x="7518400" y="1422400"/>
          <p14:tracePt t="10893" x="7561263" y="1422400"/>
          <p14:tracePt t="10910" x="7594600" y="1422400"/>
          <p14:tracePt t="10927" x="7637463" y="1422400"/>
          <p14:tracePt t="10944" x="7680325" y="1422400"/>
          <p14:tracePt t="10960" x="7758113" y="1431925"/>
          <p14:tracePt t="10978" x="7800975" y="1439863"/>
          <p14:tracePt t="10994" x="7835900" y="1439863"/>
          <p14:tracePt t="11011" x="7869238" y="1439863"/>
          <p14:tracePt t="11027" x="7904163" y="1449388"/>
          <p14:tracePt t="11044" x="7937500" y="1449388"/>
          <p14:tracePt t="11061" x="7954963" y="1449388"/>
          <p14:tracePt t="11078" x="7972425" y="1449388"/>
          <p14:tracePt t="11145" x="7972425" y="1457325"/>
          <p14:tracePt t="11157" x="7972425" y="1465263"/>
          <p14:tracePt t="11162" x="7964488" y="1465263"/>
          <p14:tracePt t="11179" x="7929563" y="1482725"/>
          <p14:tracePt t="11196" x="7835900" y="1500188"/>
          <p14:tracePt t="11212" x="7715250" y="1500188"/>
          <p14:tracePt t="11229" x="7561263" y="1500188"/>
          <p14:tracePt t="11245" x="7380288" y="1508125"/>
          <p14:tracePt t="11263" x="7208838" y="1517650"/>
          <p14:tracePt t="11279" x="7029450" y="1535113"/>
          <p14:tracePt t="11296" x="6797675" y="1560513"/>
          <p14:tracePt t="11312" x="6351588" y="1593850"/>
          <p14:tracePt t="11331" x="6043613" y="1593850"/>
          <p14:tracePt t="11346" x="5700713" y="1611313"/>
          <p14:tracePt t="11363" x="5264150" y="1620838"/>
          <p14:tracePt t="11380" x="4911725" y="1646238"/>
          <p14:tracePt t="11396" x="4508500" y="1679575"/>
          <p14:tracePt t="11413" x="4235450" y="1706563"/>
          <p14:tracePt t="11430" x="3900488" y="1739900"/>
          <p14:tracePt t="11447" x="3575050" y="1774825"/>
          <p14:tracePt t="11463" x="3179763" y="1782763"/>
          <p14:tracePt t="11480" x="2914650" y="1792288"/>
          <p14:tracePt t="11480" x="2786063" y="1792288"/>
          <p14:tracePt t="11497" x="2400300" y="1808163"/>
          <p14:tracePt t="11514" x="2100263" y="1817688"/>
          <p14:tracePt t="11530" x="1808163" y="1835150"/>
          <p14:tracePt t="11547" x="1593850" y="1851025"/>
          <p14:tracePt t="11564" x="1406525" y="1868488"/>
          <p14:tracePt t="11581" x="1243013" y="1878013"/>
          <p14:tracePt t="11597" x="1165225" y="1885950"/>
          <p14:tracePt t="11614" x="1122363" y="1893888"/>
          <p14:tracePt t="11631" x="1096963" y="1893888"/>
          <p14:tracePt t="11648" x="1054100" y="1903413"/>
          <p14:tracePt t="11664" x="935038" y="1920875"/>
          <p14:tracePt t="11681" x="849313" y="1928813"/>
          <p14:tracePt t="11698" x="806450" y="1928813"/>
          <p14:tracePt t="11715" x="779463" y="1928813"/>
          <p14:tracePt t="11732" x="736600" y="1928813"/>
          <p14:tracePt t="11748" x="711200" y="1928813"/>
          <p14:tracePt t="11765" x="660400" y="1936750"/>
          <p14:tracePt t="11781" x="608013" y="1936750"/>
          <p14:tracePt t="11799" x="574675" y="1936750"/>
          <p14:tracePt t="11815" x="565150" y="1936750"/>
          <p14:tracePt t="11873" x="557213" y="1936750"/>
          <p14:tracePt t="11882" x="539750" y="1936750"/>
          <p14:tracePt t="11899" x="531813" y="1936750"/>
          <p14:tracePt t="11916" x="514350" y="1936750"/>
          <p14:tracePt t="11933" x="506413" y="1936750"/>
          <p14:tracePt t="12057" x="514350" y="1936750"/>
          <p14:tracePt t="12067" x="522288" y="1936750"/>
          <p14:tracePt t="12081" x="557213" y="1928813"/>
          <p14:tracePt t="12101" x="592138" y="1928813"/>
          <p14:tracePt t="12118" x="642938" y="1928813"/>
          <p14:tracePt t="12134" x="685800" y="1928813"/>
          <p14:tracePt t="12151" x="736600" y="1928813"/>
          <p14:tracePt t="12167" x="796925" y="1928813"/>
          <p14:tracePt t="12184" x="857250" y="1928813"/>
          <p14:tracePt t="12200" x="960438" y="1928813"/>
          <p14:tracePt t="12218" x="1020763" y="1928813"/>
          <p14:tracePt t="12234" x="1054100" y="1928813"/>
          <p14:tracePt t="12251" x="1063625" y="1928813"/>
          <p14:tracePt t="14169" x="1063625" y="1936750"/>
          <p14:tracePt t="14195" x="1063625" y="1946275"/>
          <p14:tracePt t="14196" x="1106488" y="1971675"/>
          <p14:tracePt t="14212" x="1182688" y="2014538"/>
          <p14:tracePt t="14229" x="1328738" y="2082800"/>
          <p14:tracePt t="14245" x="1482725" y="2143125"/>
          <p14:tracePt t="14262" x="1671638" y="2211388"/>
          <p14:tracePt t="14278" x="1817688" y="2263775"/>
          <p14:tracePt t="14296" x="1963738" y="2297113"/>
          <p14:tracePt t="14312" x="2117725" y="2349500"/>
          <p14:tracePt t="14329" x="2228850" y="2382838"/>
          <p14:tracePt t="14346" x="2306638" y="2408238"/>
          <p14:tracePt t="14362" x="2400300" y="2451100"/>
          <p14:tracePt t="14380" x="2478088" y="2486025"/>
          <p14:tracePt t="14396" x="2536825" y="2503488"/>
          <p14:tracePt t="14413" x="2571750" y="2511425"/>
          <p14:tracePt t="14429" x="2597150" y="2528888"/>
          <p14:tracePt t="14446" x="2606675" y="2528888"/>
          <p14:tracePt t="14463" x="2614613" y="2528888"/>
          <p14:tracePt t="14480" x="2632075" y="2528888"/>
          <p14:tracePt t="14496" x="2674938" y="2536825"/>
          <p14:tracePt t="14513" x="2708275" y="2546350"/>
          <p14:tracePt t="14530" x="2735263" y="2546350"/>
          <p14:tracePt t="14547" x="2778125" y="2546350"/>
          <p14:tracePt t="14563" x="2803525" y="2546350"/>
          <p14:tracePt t="14580" x="2828925" y="2546350"/>
          <p14:tracePt t="14597" x="2846388" y="2546350"/>
          <p14:tracePt t="14614" x="2854325" y="2546350"/>
          <p14:tracePt t="14630" x="2871788" y="2546350"/>
          <p14:tracePt t="14647" x="2906713" y="2546350"/>
          <p14:tracePt t="14664" x="3000375" y="2546350"/>
          <p14:tracePt t="14681" x="3111500" y="2546350"/>
          <p14:tracePt t="14698" x="3214688" y="2546350"/>
          <p14:tracePt t="14714" x="3325813" y="2546350"/>
          <p14:tracePt t="14731" x="3421063" y="2546350"/>
          <p14:tracePt t="14747" x="3497263" y="2546350"/>
          <p14:tracePt t="14765" x="3575050" y="2546350"/>
          <p14:tracePt t="14781" x="3635375" y="2546350"/>
          <p14:tracePt t="14798" x="3686175" y="2546350"/>
          <p14:tracePt t="14814" x="3736975" y="2546350"/>
          <p14:tracePt t="14832" x="3789363" y="2546350"/>
          <p14:tracePt t="14848" x="3857625" y="2554288"/>
          <p14:tracePt t="14865" x="3900488" y="2563813"/>
          <p14:tracePt t="14882" x="3960813" y="2571750"/>
          <p14:tracePt t="14899" x="4011613" y="2571750"/>
          <p14:tracePt t="14915" x="4079875" y="2571750"/>
          <p14:tracePt t="14932" x="4132263" y="2571750"/>
          <p14:tracePt t="14949" x="4165600" y="2571750"/>
          <p14:tracePt t="14966" x="4183063" y="2571750"/>
          <p14:tracePt t="15009" x="4192588" y="2571750"/>
          <p14:tracePt t="15017" x="4192588" y="2563813"/>
          <p14:tracePt t="15017" x="4208463" y="2563813"/>
          <p14:tracePt t="15033" x="4243388" y="2563813"/>
          <p14:tracePt t="15050" x="4260850" y="2546350"/>
          <p14:tracePt t="15066" x="4286250" y="2546350"/>
          <p14:tracePt t="15083" x="4303713" y="2536825"/>
          <p14:tracePt t="15099" x="4329113" y="2528888"/>
          <p14:tracePt t="15117" x="4346575" y="2528888"/>
          <p14:tracePt t="15133" x="4364038" y="2528888"/>
          <p14:tracePt t="15150" x="4371975" y="2528888"/>
          <p14:tracePt t="15166" x="4389438" y="2528888"/>
          <p14:tracePt t="15183" x="4414838" y="2528888"/>
          <p14:tracePt t="15200" x="4465638" y="2528888"/>
          <p14:tracePt t="15217" x="4508500" y="2528888"/>
          <p14:tracePt t="15233" x="4551363" y="2528888"/>
          <p14:tracePt t="15250" x="4586288" y="2528888"/>
          <p14:tracePt t="15267" x="4621213" y="2528888"/>
          <p14:tracePt t="15284" x="4654550" y="2528888"/>
          <p14:tracePt t="15300" x="4679950" y="2511425"/>
          <p14:tracePt t="15317" x="4714875" y="2493963"/>
          <p14:tracePt t="15334" x="4749800" y="2478088"/>
          <p14:tracePt t="15351" x="4765675" y="2468563"/>
          <p14:tracePt t="15368" x="4800600" y="2460625"/>
          <p14:tracePt t="15384" x="4826000" y="2443163"/>
          <p14:tracePt t="15402" x="4851400" y="2435225"/>
          <p14:tracePt t="15418" x="4878388" y="2425700"/>
          <p14:tracePt t="15435" x="4903788" y="2408238"/>
          <p14:tracePt t="15451" x="4946650" y="2392363"/>
          <p14:tracePt t="15468" x="4979988" y="2365375"/>
          <p14:tracePt t="15485" x="5006975" y="2339975"/>
          <p14:tracePt t="15502" x="5022850" y="2322513"/>
          <p14:tracePt t="15518" x="5022850" y="2314575"/>
          <p14:tracePt t="15535" x="5032375" y="2297113"/>
          <p14:tracePt t="15552" x="5032375" y="2279650"/>
          <p14:tracePt t="15569" x="5032375" y="2254250"/>
          <p14:tracePt t="15585" x="5032375" y="2236788"/>
          <p14:tracePt t="15602" x="5014913" y="2211388"/>
          <p14:tracePt t="15619" x="4997450" y="2185988"/>
          <p14:tracePt t="15636" x="4989513" y="2168525"/>
          <p14:tracePt t="15652" x="4972050" y="2151063"/>
          <p14:tracePt t="15669" x="4946650" y="2143125"/>
          <p14:tracePt t="15686" x="4921250" y="2117725"/>
          <p14:tracePt t="15703" x="4868863" y="2100263"/>
          <p14:tracePt t="15720" x="4843463" y="2082800"/>
          <p14:tracePt t="15736" x="4808538" y="2065338"/>
          <p14:tracePt t="15753" x="4792663" y="2057400"/>
          <p14:tracePt t="15770" x="4765675" y="2049463"/>
          <p14:tracePt t="15787" x="4722813" y="2049463"/>
          <p14:tracePt t="15803" x="4672013" y="2039938"/>
          <p14:tracePt t="15820" x="4603750" y="2032000"/>
          <p14:tracePt t="15837" x="4543425" y="2022475"/>
          <p14:tracePt t="15854" x="4483100" y="2022475"/>
          <p14:tracePt t="15870" x="4440238" y="2022475"/>
          <p14:tracePt t="15887" x="4414838" y="2022475"/>
          <p14:tracePt t="15904" x="4389438" y="2022475"/>
          <p14:tracePt t="15921" x="4371975" y="2032000"/>
          <p14:tracePt t="15937" x="4354513" y="2039938"/>
          <p14:tracePt t="15954" x="4337050" y="2065338"/>
          <p14:tracePt t="15971" x="4311650" y="2100263"/>
          <p14:tracePt t="15988" x="4294188" y="2135188"/>
          <p14:tracePt t="16005" x="4286250" y="2178050"/>
          <p14:tracePt t="16021" x="4268788" y="2211388"/>
          <p14:tracePt t="16038" x="4268788" y="2246313"/>
          <p14:tracePt t="16055" x="4268788" y="2254250"/>
          <p14:tracePt t="16072" x="4268788" y="2271713"/>
          <p14:tracePt t="16088" x="4268788" y="2297113"/>
          <p14:tracePt t="16105" x="4278313" y="2322513"/>
          <p14:tracePt t="16122" x="4303713" y="2349500"/>
          <p14:tracePt t="16139" x="4329113" y="2374900"/>
          <p14:tracePt t="16155" x="4346575" y="2382838"/>
          <p14:tracePt t="16172" x="4354513" y="2392363"/>
          <p14:tracePt t="16189" x="4364038" y="2392363"/>
          <p14:tracePt t="16225" x="4371975" y="2392363"/>
          <p14:tracePt t="16249" x="4379913" y="2392363"/>
          <p14:tracePt t="16769" x="4389438" y="2382838"/>
          <p14:tracePt t="16793" x="4397375" y="2382838"/>
          <p14:tracePt t="16801" x="4414838" y="2382838"/>
          <p14:tracePt t="16810" x="4440238" y="2374900"/>
          <p14:tracePt t="16826" x="4465638" y="2374900"/>
          <p14:tracePt t="16843" x="4500563" y="2374900"/>
          <p14:tracePt t="16859" x="4543425" y="2374900"/>
          <p14:tracePt t="16876" x="4594225" y="2374900"/>
          <p14:tracePt t="16892" x="4646613" y="2374900"/>
          <p14:tracePt t="16910" x="4689475" y="2374900"/>
          <p14:tracePt t="16926" x="4740275" y="2374900"/>
          <p14:tracePt t="16943" x="4775200" y="2374900"/>
          <p14:tracePt t="16959" x="4826000" y="2374900"/>
          <p14:tracePt t="16977" x="4860925" y="2374900"/>
          <p14:tracePt t="16993" x="4886325" y="2374900"/>
          <p14:tracePt t="17010" x="4911725" y="2374900"/>
          <p14:tracePt t="17027" x="4946650" y="2374900"/>
          <p14:tracePt t="17043" x="4979988" y="2374900"/>
          <p14:tracePt t="17060" x="5006975" y="2374900"/>
          <p14:tracePt t="17077" x="5022850" y="2374900"/>
          <p14:tracePt t="17094" x="5040313" y="2374900"/>
          <p14:tracePt t="17110" x="5049838" y="2374900"/>
          <p14:tracePt t="17145" x="5057775" y="2374900"/>
          <p14:tracePt t="17145" x="5065713" y="2374900"/>
          <p14:tracePt t="17161" x="5083175" y="2374900"/>
          <p14:tracePt t="17177" x="5100638" y="2374900"/>
          <p14:tracePt t="17249" x="5108575" y="2374900"/>
          <p14:tracePt t="17265" x="5118100" y="2374900"/>
          <p14:tracePt t="17272" x="5126038" y="2374900"/>
          <p14:tracePt t="17280" x="5135563" y="2374900"/>
          <p14:tracePt t="17295" x="5160963" y="2382838"/>
          <p14:tracePt t="17312" x="5178425" y="2382838"/>
          <p14:tracePt t="17328" x="5203825" y="2382838"/>
          <p14:tracePt t="17345" x="5221288" y="2382838"/>
          <p14:tracePt t="17362" x="5246688" y="2382838"/>
          <p14:tracePt t="17379" x="5272088" y="2392363"/>
          <p14:tracePt t="17395" x="5297488" y="2392363"/>
          <p14:tracePt t="17412" x="5314950" y="2392363"/>
          <p14:tracePt t="17429" x="5322888" y="2392363"/>
          <p14:tracePt t="17446" x="5340350" y="2392363"/>
          <p14:tracePt t="17462" x="5349875" y="2392363"/>
          <p14:tracePt t="17479" x="5357813" y="2392363"/>
          <p14:tracePt t="17496" x="5365750" y="2392363"/>
          <p14:tracePt t="17496" x="5375275" y="2392363"/>
          <p14:tracePt t="17513" x="5408613" y="2400300"/>
          <p14:tracePt t="17529" x="5443538" y="2408238"/>
          <p14:tracePt t="17546" x="5478463" y="2408238"/>
          <p14:tracePt t="17563" x="5494338" y="2408238"/>
          <p14:tracePt t="17657" x="5503863" y="2408238"/>
          <p14:tracePt t="17663" x="5521325" y="2417763"/>
          <p14:tracePt t="17681" x="5529263" y="2417763"/>
          <p14:tracePt t="17698" x="5554663" y="2425700"/>
          <p14:tracePt t="17714" x="5572125" y="2425700"/>
          <p14:tracePt t="17731" x="5614988" y="2443163"/>
          <p14:tracePt t="17747" x="5649913" y="2451100"/>
          <p14:tracePt t="17764" x="5692775" y="2460625"/>
          <p14:tracePt t="17781" x="5726113" y="2468563"/>
          <p14:tracePt t="17798" x="5786438" y="2478088"/>
          <p14:tracePt t="17814" x="5864225" y="2503488"/>
          <p14:tracePt t="17831" x="5915025" y="2520950"/>
          <p14:tracePt t="17848" x="5957888" y="2528888"/>
          <p14:tracePt t="17848" x="5983288" y="2528888"/>
          <p14:tracePt t="17865" x="6026150" y="2528888"/>
          <p14:tracePt t="17881" x="6051550" y="2536825"/>
          <p14:tracePt t="17898" x="6094413" y="2536825"/>
          <p14:tracePt t="17915" x="6111875" y="2546350"/>
          <p14:tracePt t="17932" x="6154738" y="2554288"/>
          <p14:tracePt t="17948" x="6189663" y="2554288"/>
          <p14:tracePt t="17965" x="6232525" y="2554288"/>
          <p14:tracePt t="17982" x="6257925" y="2554288"/>
          <p14:tracePt t="17998" x="6300788" y="2554288"/>
          <p14:tracePt t="18015" x="6335713" y="2554288"/>
          <p14:tracePt t="18032" x="6394450" y="2554288"/>
          <p14:tracePt t="18049" x="6446838" y="2554288"/>
          <p14:tracePt t="18065" x="6497638" y="2554288"/>
          <p14:tracePt t="18083" x="6540500" y="2554288"/>
          <p14:tracePt t="18099" x="6583363" y="2546350"/>
          <p14:tracePt t="18116" x="6618288" y="2536825"/>
          <p14:tracePt t="18132" x="6651625" y="2536825"/>
          <p14:tracePt t="18150" x="6694488" y="2528888"/>
          <p14:tracePt t="18166" x="6737350" y="2520950"/>
          <p14:tracePt t="18183" x="6789738" y="2511425"/>
          <p14:tracePt t="18199" x="6840538" y="2503488"/>
          <p14:tracePt t="18199" x="6858000" y="2503488"/>
          <p14:tracePt t="18217" x="6892925" y="2486025"/>
          <p14:tracePt t="18233" x="6926263" y="2478088"/>
          <p14:tracePt t="18250" x="6961188" y="2460625"/>
          <p14:tracePt t="18266" x="6978650" y="2451100"/>
          <p14:tracePt t="18283" x="6994525" y="2443163"/>
          <p14:tracePt t="18300" x="7004050" y="2425700"/>
          <p14:tracePt t="18317" x="7011988" y="2417763"/>
          <p14:tracePt t="18334" x="7021513" y="2392363"/>
          <p14:tracePt t="18350" x="7029450" y="2374900"/>
          <p14:tracePt t="18367" x="7037388" y="2357438"/>
          <p14:tracePt t="18384" x="7046913" y="2332038"/>
          <p14:tracePt t="18401" x="7054850" y="2322513"/>
          <p14:tracePt t="18417" x="7054850" y="2314575"/>
          <p14:tracePt t="18497" x="7054850" y="2306638"/>
          <p14:tracePt t="18505" x="7046913" y="2306638"/>
          <p14:tracePt t="18521" x="7011988" y="2289175"/>
          <p14:tracePt t="18536" x="6961188" y="2279650"/>
          <p14:tracePt t="18552" x="6858000" y="2254250"/>
          <p14:tracePt t="18569" x="6815138" y="2254250"/>
          <p14:tracePt t="18585" x="6754813" y="2246313"/>
          <p14:tracePt t="18602" x="6694488" y="2246313"/>
          <p14:tracePt t="18618" x="6643688" y="2246313"/>
          <p14:tracePt t="18635" x="6583363" y="2246313"/>
          <p14:tracePt t="18652" x="6497638" y="2246313"/>
          <p14:tracePt t="18669" x="6429375" y="2246313"/>
          <p14:tracePt t="18686" x="6369050" y="2246313"/>
          <p14:tracePt t="18702" x="6300788" y="2246313"/>
          <p14:tracePt t="18719" x="6275388" y="2263775"/>
          <p14:tracePt t="18736" x="6240463" y="2263775"/>
          <p14:tracePt t="18753" x="6223000" y="2271713"/>
          <p14:tracePt t="18769" x="6215063" y="2271713"/>
          <p14:tracePt t="18786" x="6197600" y="2289175"/>
          <p14:tracePt t="18803" x="6189663" y="2289175"/>
          <p14:tracePt t="20770" x="0" y="0"/>
        </p14:tracePtLst>
        <p14:tracePtLst>
          <p14:tracePt t="24344" x="350838" y="3736975"/>
          <p14:tracePt t="24357" x="350838" y="3729038"/>
          <p14:tracePt t="24394" x="360363" y="3729038"/>
          <p14:tracePt t="24546" x="368300" y="3729038"/>
          <p14:tracePt t="24578" x="377825" y="3729038"/>
          <p14:tracePt t="24586" x="377825" y="3736975"/>
          <p14:tracePt t="24623" x="385763" y="3736975"/>
          <p14:tracePt t="24658" x="393700" y="3736975"/>
          <p14:tracePt t="24730" x="403225" y="3746500"/>
          <p14:tracePt t="24828" x="411163" y="3746500"/>
          <p14:tracePt t="24834" x="420688" y="3754438"/>
          <p14:tracePt t="24846" x="428625" y="3754438"/>
          <p14:tracePt t="24855" x="446088" y="3754438"/>
          <p14:tracePt t="24871" x="471488" y="3763963"/>
          <p14:tracePt t="24889" x="488950" y="3771900"/>
          <p14:tracePt t="24905" x="514350" y="3789363"/>
          <p14:tracePt t="24921" x="557213" y="3806825"/>
          <p14:tracePt t="24938" x="582613" y="3822700"/>
          <p14:tracePt t="24955" x="617538" y="3840163"/>
          <p14:tracePt t="24971" x="635000" y="3840163"/>
          <p14:tracePt t="24988" x="650875" y="3849688"/>
          <p14:tracePt t="25005" x="668338" y="3857625"/>
          <p14:tracePt t="25022" x="677863" y="3865563"/>
          <p14:tracePt t="25039" x="703263" y="3875088"/>
          <p14:tracePt t="25055" x="720725" y="3883025"/>
          <p14:tracePt t="25072" x="754063" y="3900488"/>
          <p14:tracePt t="25089" x="779463" y="3908425"/>
          <p14:tracePt t="25106" x="806450" y="3917950"/>
          <p14:tracePt t="25122" x="814388" y="3917950"/>
          <p14:tracePt t="25170" x="822325" y="3925888"/>
          <p14:tracePt t="25171" x="831850" y="3935413"/>
          <p14:tracePt t="25189" x="865188" y="3943350"/>
          <p14:tracePt t="25206" x="892175" y="3951288"/>
          <p14:tracePt t="25223" x="917575" y="3968750"/>
          <p14:tracePt t="25240" x="935038" y="3978275"/>
          <p14:tracePt t="25256" x="942975" y="3986213"/>
          <p14:tracePt t="25273" x="942975" y="3994150"/>
          <p14:tracePt t="25290" x="950913" y="4011613"/>
          <p14:tracePt t="25307" x="950913" y="4037013"/>
          <p14:tracePt t="25323" x="950913" y="4079875"/>
          <p14:tracePt t="25340" x="950913" y="4140200"/>
          <p14:tracePt t="25357" x="950913" y="4225925"/>
          <p14:tracePt t="25374" x="925513" y="4303713"/>
          <p14:tracePt t="25390" x="900113" y="4354513"/>
          <p14:tracePt t="25407" x="892175" y="4432300"/>
          <p14:tracePt t="25424" x="865188" y="4492625"/>
          <p14:tracePt t="25441" x="857250" y="4560888"/>
          <p14:tracePt t="25458" x="822325" y="4679950"/>
          <p14:tracePt t="25474" x="779463" y="4818063"/>
          <p14:tracePt t="25491" x="736600" y="4946650"/>
          <p14:tracePt t="25508" x="711200" y="5065713"/>
          <p14:tracePt t="25525" x="685800" y="5160963"/>
          <p14:tracePt t="25541" x="668338" y="5297488"/>
          <p14:tracePt t="25558" x="668338" y="5392738"/>
          <p14:tracePt t="25575" x="668338" y="5486400"/>
          <p14:tracePt t="25592" x="668338" y="5537200"/>
          <p14:tracePt t="25608" x="668338" y="5572125"/>
          <p14:tracePt t="25666" x="668338" y="5580063"/>
          <p14:tracePt t="25678" x="668338" y="5607050"/>
          <p14:tracePt t="25692" x="685800" y="5640388"/>
          <p14:tracePt t="25709" x="693738" y="5649913"/>
          <p14:tracePt t="25725" x="703263" y="5665788"/>
          <p14:tracePt t="25742" x="728663" y="5692775"/>
          <p14:tracePt t="25759" x="746125" y="5708650"/>
          <p14:tracePt t="25776" x="763588" y="5726113"/>
          <p14:tracePt t="25792" x="779463" y="5751513"/>
          <p14:tracePt t="25809" x="882650" y="5803900"/>
          <p14:tracePt t="25826" x="993775" y="5846763"/>
          <p14:tracePt t="25843" x="1106488" y="5872163"/>
          <p14:tracePt t="25859" x="1208088" y="5889625"/>
          <p14:tracePt t="25877" x="1293813" y="5915025"/>
          <p14:tracePt t="25893" x="1336675" y="5915025"/>
          <p14:tracePt t="25910" x="1363663" y="5922963"/>
          <p14:tracePt t="25926" x="1389063" y="5932488"/>
          <p14:tracePt t="25944" x="1449388" y="5940425"/>
          <p14:tracePt t="25960" x="1525588" y="5965825"/>
          <p14:tracePt t="25977" x="1620838" y="5983288"/>
          <p14:tracePt t="25993" x="1774825" y="6018213"/>
          <p14:tracePt t="26011" x="1835150" y="6026150"/>
          <p14:tracePt t="26027" x="1920875" y="6043613"/>
          <p14:tracePt t="26045" x="1971675" y="6043613"/>
          <p14:tracePt t="26061" x="2057400" y="6051550"/>
          <p14:tracePt t="26077" x="2151063" y="6069013"/>
          <p14:tracePt t="26094" x="2263775" y="6078538"/>
          <p14:tracePt t="26111" x="2365375" y="6094413"/>
          <p14:tracePt t="26128" x="2478088" y="6103938"/>
          <p14:tracePt t="26144" x="2579688" y="6121400"/>
          <p14:tracePt t="26161" x="2717800" y="6146800"/>
          <p14:tracePt t="26178" x="2811463" y="6154738"/>
          <p14:tracePt t="26195" x="2965450" y="6154738"/>
          <p14:tracePt t="26211" x="3121025" y="6154738"/>
          <p14:tracePt t="26228" x="3275013" y="6164263"/>
          <p14:tracePt t="26245" x="3394075" y="6172200"/>
          <p14:tracePt t="26262" x="3532188" y="6180138"/>
          <p14:tracePt t="26278" x="3651250" y="6180138"/>
          <p14:tracePt t="26295" x="3814763" y="6180138"/>
          <p14:tracePt t="26312" x="3943350" y="6180138"/>
          <p14:tracePt t="26329" x="4097338" y="6172200"/>
          <p14:tracePt t="26345" x="4278313" y="6154738"/>
          <p14:tracePt t="26363" x="4389438" y="6146800"/>
          <p14:tracePt t="26379" x="4457700" y="6146800"/>
          <p14:tracePt t="26396" x="4525963" y="6146800"/>
          <p14:tracePt t="26413" x="4586288" y="6146800"/>
          <p14:tracePt t="26429" x="4646613" y="6146800"/>
          <p14:tracePt t="26446" x="4732338" y="6146800"/>
          <p14:tracePt t="26463" x="4826000" y="6154738"/>
          <p14:tracePt t="26480" x="4921250" y="6164263"/>
          <p14:tracePt t="26496" x="4997450" y="6172200"/>
          <p14:tracePt t="26513" x="5049838" y="6180138"/>
          <p14:tracePt t="26530" x="5118100" y="6180138"/>
          <p14:tracePt t="26547" x="5160963" y="6180138"/>
          <p14:tracePt t="26563" x="5211763" y="6180138"/>
          <p14:tracePt t="26580" x="5264150" y="6172200"/>
          <p14:tracePt t="26597" x="5307013" y="6172200"/>
          <p14:tracePt t="26614" x="5349875" y="6154738"/>
          <p14:tracePt t="26630" x="5400675" y="6146800"/>
          <p14:tracePt t="26647" x="5418138" y="6146800"/>
          <p14:tracePt t="26664" x="5426075" y="6146800"/>
          <p14:tracePt t="26818" x="5418138" y="6146800"/>
          <p14:tracePt t="26834" x="5408613" y="6146800"/>
          <p14:tracePt t="26835" x="5400675" y="6146800"/>
          <p14:tracePt t="26849" x="5349875" y="6146800"/>
          <p14:tracePt t="26866" x="5272088" y="6146800"/>
          <p14:tracePt t="26882" x="5100638" y="6146800"/>
          <p14:tracePt t="26899" x="4997450" y="6146800"/>
          <p14:tracePt t="26915" x="4878388" y="6146800"/>
          <p14:tracePt t="26932" x="4722813" y="6146800"/>
          <p14:tracePt t="26949" x="4568825" y="6146800"/>
          <p14:tracePt t="26966" x="4371975" y="6146800"/>
          <p14:tracePt t="26982" x="4200525" y="6129338"/>
          <p14:tracePt t="26999" x="4021138" y="6111875"/>
          <p14:tracePt t="27016" x="3900488" y="6094413"/>
          <p14:tracePt t="27033" x="3754438" y="6086475"/>
          <p14:tracePt t="27050" x="3532188" y="6069013"/>
          <p14:tracePt t="27066" x="3292475" y="6043613"/>
          <p14:tracePt t="27084" x="3035300" y="6000750"/>
          <p14:tracePt t="27099" x="2735263" y="5949950"/>
          <p14:tracePt t="27117" x="2511425" y="5897563"/>
          <p14:tracePt t="27133" x="2339975" y="5864225"/>
          <p14:tracePt t="27150" x="2220913" y="5837238"/>
          <p14:tracePt t="27167" x="2151063" y="5821363"/>
          <p14:tracePt t="27184" x="2082800" y="5803900"/>
          <p14:tracePt t="27200" x="2022475" y="5794375"/>
          <p14:tracePt t="27217" x="1971675" y="5778500"/>
          <p14:tracePt t="27233" x="1911350" y="5768975"/>
          <p14:tracePt t="27251" x="1885950" y="5761038"/>
          <p14:tracePt t="27746" x="1885950" y="5751513"/>
          <p14:tracePt t="27778" x="1893888" y="5743575"/>
          <p14:tracePt t="27786" x="1903413" y="5735638"/>
          <p14:tracePt t="27787" x="1928813" y="5708650"/>
          <p14:tracePt t="27803" x="1971675" y="5649913"/>
          <p14:tracePt t="27820" x="2022475" y="5589588"/>
          <p14:tracePt t="27837" x="2092325" y="5511800"/>
          <p14:tracePt t="27854" x="2151063" y="5451475"/>
          <p14:tracePt t="27870" x="2185988" y="5408613"/>
          <p14:tracePt t="27887" x="2220913" y="5357813"/>
          <p14:tracePt t="27904" x="2279650" y="5307013"/>
          <p14:tracePt t="27921" x="2349500" y="5254625"/>
          <p14:tracePt t="27937" x="2451100" y="5160963"/>
          <p14:tracePt t="27955" x="2554288" y="5075238"/>
          <p14:tracePt t="27971" x="2622550" y="5014913"/>
          <p14:tracePt t="27988" x="2700338" y="4954588"/>
          <p14:tracePt t="28004" x="2760663" y="4894263"/>
          <p14:tracePt t="28021" x="2828925" y="4818063"/>
          <p14:tracePt t="28038" x="2871788" y="4757738"/>
          <p14:tracePt t="28055" x="2922588" y="4697413"/>
          <p14:tracePt t="28072" x="2965450" y="4664075"/>
          <p14:tracePt t="28089" x="3017838" y="4621213"/>
          <p14:tracePt t="28105" x="3086100" y="4586288"/>
          <p14:tracePt t="28122" x="3189288" y="4525963"/>
          <p14:tracePt t="28139" x="3249613" y="4483100"/>
          <p14:tracePt t="28155" x="3300413" y="4440238"/>
          <p14:tracePt t="28172" x="3351213" y="4397375"/>
          <p14:tracePt t="28189" x="3378200" y="4346575"/>
          <p14:tracePt t="28206" x="3421063" y="4294188"/>
          <p14:tracePt t="28222" x="3454400" y="4235450"/>
          <p14:tracePt t="28239" x="3471863" y="4192588"/>
          <p14:tracePt t="28256" x="3506788" y="4132263"/>
          <p14:tracePt t="28273" x="3522663" y="4079875"/>
          <p14:tracePt t="28289" x="3540125" y="4021138"/>
          <p14:tracePt t="28306" x="3549650" y="3986213"/>
          <p14:tracePt t="28323" x="3557588" y="3943350"/>
          <p14:tracePt t="28340" x="3557588" y="3908425"/>
          <p14:tracePt t="28357" x="3557588" y="3865563"/>
          <p14:tracePt t="28373" x="3557588" y="3814763"/>
          <p14:tracePt t="28390" x="3557588" y="3754438"/>
          <p14:tracePt t="28406" x="3549650" y="3721100"/>
          <p14:tracePt t="28424" x="3514725" y="3678238"/>
          <p14:tracePt t="28440" x="3479800" y="3651250"/>
          <p14:tracePt t="28457" x="3436938" y="3635375"/>
          <p14:tracePt t="28474" x="3351213" y="3608388"/>
          <p14:tracePt t="28491" x="3292475" y="3608388"/>
          <p14:tracePt t="28508" x="3240088" y="3608388"/>
          <p14:tracePt t="28524" x="3179763" y="3608388"/>
          <p14:tracePt t="28541" x="3128963" y="3635375"/>
          <p14:tracePt t="28558" x="3086100" y="3668713"/>
          <p14:tracePt t="28574" x="3035300" y="3729038"/>
          <p14:tracePt t="28591" x="2992438" y="3814763"/>
          <p14:tracePt t="28608" x="2965450" y="3908425"/>
          <p14:tracePt t="28625" x="2957513" y="4003675"/>
          <p14:tracePt t="28641" x="2957513" y="4089400"/>
          <p14:tracePt t="28658" x="2965450" y="4165600"/>
          <p14:tracePt t="28675" x="2982913" y="4217988"/>
          <p14:tracePt t="28692" x="3025775" y="4286250"/>
          <p14:tracePt t="28708" x="3078163" y="4354513"/>
          <p14:tracePt t="28725" x="3136900" y="4389438"/>
          <p14:tracePt t="28742" x="3249613" y="4414838"/>
          <p14:tracePt t="28758" x="3351213" y="4414838"/>
          <p14:tracePt t="28776" x="3471863" y="4389438"/>
          <p14:tracePt t="28792" x="3549650" y="4329113"/>
          <p14:tracePt t="28809" x="3617913" y="4268788"/>
          <p14:tracePt t="28825" x="3660775" y="4200525"/>
          <p14:tracePt t="28843" x="3660775" y="4175125"/>
          <p14:tracePt t="28859" x="3660775" y="4165600"/>
          <p14:tracePt t="29634" x="3668713" y="4165600"/>
          <p14:tracePt t="29650" x="3678238" y="4165600"/>
          <p14:tracePt t="29650" x="3686175" y="4165600"/>
          <p14:tracePt t="29682" x="3703638" y="4165600"/>
          <p14:tracePt t="29698" x="3711575" y="4157663"/>
          <p14:tracePt t="29698" x="3746500" y="4157663"/>
          <p14:tracePt t="29714" x="3771900" y="4157663"/>
          <p14:tracePt t="29731" x="3814763" y="4157663"/>
          <p14:tracePt t="29747" x="3849688" y="4157663"/>
          <p14:tracePt t="29764" x="3892550" y="4149725"/>
          <p14:tracePt t="29781" x="3943350" y="4149725"/>
          <p14:tracePt t="29798" x="4003675" y="4149725"/>
          <p14:tracePt t="29814" x="4071938" y="4149725"/>
          <p14:tracePt t="29831" x="4175125" y="4140200"/>
          <p14:tracePt t="29848" x="4235450" y="4140200"/>
          <p14:tracePt t="29865" x="4294188" y="4140200"/>
          <p14:tracePt t="29881" x="4354513" y="4140200"/>
          <p14:tracePt t="29898" x="4397375" y="4140200"/>
          <p14:tracePt t="29915" x="4475163" y="4149725"/>
          <p14:tracePt t="29932" x="4594225" y="4165600"/>
          <p14:tracePt t="29948" x="4706938" y="4183063"/>
          <p14:tracePt t="29965" x="4792663" y="4200525"/>
          <p14:tracePt t="29982" x="4835525" y="4200525"/>
          <p14:tracePt t="29999" x="4851400" y="4208463"/>
          <p14:tracePt t="30682" x="4860925" y="4208463"/>
          <p14:tracePt t="30685" x="4868863" y="4208463"/>
          <p14:tracePt t="30703" x="4878388" y="4208463"/>
          <p14:tracePt t="30754" x="4886325" y="4208463"/>
          <p14:tracePt t="30762" x="4894263" y="4208463"/>
          <p14:tracePt t="30778" x="4903788" y="4208463"/>
          <p14:tracePt t="30786" x="4937125" y="4208463"/>
          <p14:tracePt t="30803" x="4964113" y="4200525"/>
          <p14:tracePt t="30820" x="5006975" y="4200525"/>
          <p14:tracePt t="30836" x="5040313" y="4200525"/>
          <p14:tracePt t="30853" x="5075238" y="4200525"/>
          <p14:tracePt t="30870" x="5092700" y="4200525"/>
          <p14:tracePt t="30887" x="5100638" y="4200525"/>
          <p14:tracePt t="30903" x="5118100" y="4200525"/>
          <p14:tracePt t="30920" x="5126038" y="4200525"/>
          <p14:tracePt t="30937" x="5143500" y="4200525"/>
          <p14:tracePt t="30937" x="5160963" y="4200525"/>
          <p14:tracePt t="30954" x="5186363" y="4200525"/>
          <p14:tracePt t="30970" x="5211763" y="4200525"/>
          <p14:tracePt t="30987" x="5246688" y="4200525"/>
          <p14:tracePt t="31004" x="5264150" y="4200525"/>
          <p14:tracePt t="31021" x="5280025" y="4200525"/>
          <p14:tracePt t="31038" x="5297488" y="4192588"/>
          <p14:tracePt t="31054" x="5332413" y="4192588"/>
          <p14:tracePt t="31071" x="5375275" y="4192588"/>
          <p14:tracePt t="31088" x="5418138" y="4192588"/>
          <p14:tracePt t="31105" x="5468938" y="4192588"/>
          <p14:tracePt t="31105" x="5494338" y="4192588"/>
          <p14:tracePt t="31122" x="5546725" y="4192588"/>
          <p14:tracePt t="31138" x="5589588" y="4192588"/>
          <p14:tracePt t="31155" x="5632450" y="4192588"/>
          <p14:tracePt t="31172" x="5675313" y="4192588"/>
          <p14:tracePt t="31188" x="5761038" y="4192588"/>
          <p14:tracePt t="31205" x="5872163" y="4200525"/>
          <p14:tracePt t="31222" x="6026150" y="4217988"/>
          <p14:tracePt t="31239" x="6164263" y="4225925"/>
          <p14:tracePt t="31255" x="6308725" y="4225925"/>
          <p14:tracePt t="31272" x="6429375" y="4235450"/>
          <p14:tracePt t="31289" x="6600825" y="4243388"/>
          <p14:tracePt t="31306" x="6764338" y="4243388"/>
          <p14:tracePt t="31323" x="6908800" y="4243388"/>
          <p14:tracePt t="31339" x="7072313" y="4243388"/>
          <p14:tracePt t="31356" x="7251700" y="4243388"/>
          <p14:tracePt t="31372" x="7380288" y="4235450"/>
          <p14:tracePt t="31390" x="7466013" y="4235450"/>
          <p14:tracePt t="31406" x="7526338" y="4225925"/>
          <p14:tracePt t="31423" x="7569200" y="4225925"/>
          <p14:tracePt t="31440" x="7654925" y="4225925"/>
          <p14:tracePt t="31456" x="7740650" y="4225925"/>
          <p14:tracePt t="31473" x="7861300" y="4217988"/>
          <p14:tracePt t="31490" x="7894638" y="4208463"/>
          <p14:tracePt t="31507" x="7929563" y="4208463"/>
          <p14:tracePt t="31524" x="7937500" y="4200525"/>
          <p14:tracePt t="31540" x="7947025" y="4200525"/>
          <p14:tracePt t="31557" x="7954963" y="4200525"/>
          <p14:tracePt t="33098" x="7937500" y="4200525"/>
          <p14:tracePt t="33106" x="7894638" y="4200525"/>
          <p14:tracePt t="33116" x="7835900" y="4200525"/>
          <p14:tracePt t="33132" x="7766050" y="4208463"/>
          <p14:tracePt t="33151" x="7664450" y="4243388"/>
          <p14:tracePt t="33166" x="7535863" y="4286250"/>
          <p14:tracePt t="33183" x="7397750" y="4337050"/>
          <p14:tracePt t="33199" x="7251700" y="4397375"/>
          <p14:tracePt t="33216" x="7072313" y="4440238"/>
          <p14:tracePt t="33233" x="6600825" y="4525963"/>
          <p14:tracePt t="33250" x="6154738" y="4560888"/>
          <p14:tracePt t="33266" x="5965825" y="4578350"/>
          <p14:tracePt t="33283" x="5718175" y="4629150"/>
          <p14:tracePt t="33300" x="5486400" y="4689475"/>
          <p14:tracePt t="33317" x="5340350" y="4722813"/>
          <p14:tracePt t="33333" x="5178425" y="4740275"/>
          <p14:tracePt t="33350" x="4989513" y="4757738"/>
          <p14:tracePt t="33367" x="4697413" y="4775200"/>
          <p14:tracePt t="33383" x="4465638" y="4792663"/>
          <p14:tracePt t="33400" x="4200525" y="4835525"/>
          <p14:tracePt t="33417" x="3892550" y="4886325"/>
          <p14:tracePt t="33434" x="3703638" y="4929188"/>
          <p14:tracePt t="33450" x="3463925" y="4964113"/>
          <p14:tracePt t="33468" x="3189288" y="4989513"/>
          <p14:tracePt t="33484" x="2957513" y="4997450"/>
          <p14:tracePt t="33501" x="2717800" y="5006975"/>
          <p14:tracePt t="33517" x="2486025" y="5006975"/>
          <p14:tracePt t="33535" x="2314575" y="5014913"/>
          <p14:tracePt t="33551" x="2125663" y="5014913"/>
          <p14:tracePt t="33568" x="1989138" y="5014913"/>
          <p14:tracePt t="33584" x="1843088" y="5006975"/>
          <p14:tracePt t="33584" x="1782763" y="4997450"/>
          <p14:tracePt t="33602" x="1671638" y="4964113"/>
          <p14:tracePt t="33618" x="1560513" y="4929188"/>
          <p14:tracePt t="33635" x="1449388" y="4903788"/>
          <p14:tracePt t="33652" x="1336675" y="4878388"/>
          <p14:tracePt t="33668" x="1260475" y="4860925"/>
          <p14:tracePt t="33685" x="1200150" y="4851400"/>
          <p14:tracePt t="33702" x="1182688" y="4843463"/>
          <p14:tracePt t="33802" x="1174750" y="4835525"/>
          <p14:tracePt t="33819" x="1165225" y="4826000"/>
          <p14:tracePt t="33820" x="1157288" y="4808538"/>
          <p14:tracePt t="33836" x="1139825" y="4792663"/>
          <p14:tracePt t="33853" x="1139825" y="4775200"/>
          <p14:tracePt t="33869" x="1139825" y="4765675"/>
          <p14:tracePt t="33886" x="1139825" y="4749800"/>
          <p14:tracePt t="33922" x="1139825" y="4740275"/>
          <p14:tracePt t="33954" x="1149350" y="4740275"/>
          <p14:tracePt t="33962" x="1165225" y="4740275"/>
          <p14:tracePt t="33970" x="1200150" y="4740275"/>
          <p14:tracePt t="33987" x="1250950" y="4732338"/>
          <p14:tracePt t="34004" x="1328738" y="4732338"/>
          <p14:tracePt t="34020" x="1397000" y="4732338"/>
          <p14:tracePt t="34037" x="1492250" y="4732338"/>
          <p14:tracePt t="34054" x="1603375" y="4732338"/>
          <p14:tracePt t="34071" x="1739900" y="4722813"/>
          <p14:tracePt t="34087" x="1860550" y="4722813"/>
          <p14:tracePt t="34104" x="2006600" y="4722813"/>
          <p14:tracePt t="34121" x="2178050" y="4722813"/>
          <p14:tracePt t="34138" x="2332038" y="4722813"/>
          <p14:tracePt t="34155" x="2435225" y="4722813"/>
          <p14:tracePt t="34171" x="2571750" y="4732338"/>
          <p14:tracePt t="34188" x="2674938" y="4732338"/>
          <p14:tracePt t="34205" x="2828925" y="4732338"/>
          <p14:tracePt t="34221" x="2974975" y="4732338"/>
          <p14:tracePt t="34238" x="3154363" y="4732338"/>
          <p14:tracePt t="34255" x="3317875" y="4732338"/>
          <p14:tracePt t="34272" x="3506788" y="4732338"/>
          <p14:tracePt t="34288" x="3651250" y="4722813"/>
          <p14:tracePt t="34305" x="3806825" y="4697413"/>
          <p14:tracePt t="34322" x="3883025" y="4679950"/>
          <p14:tracePt t="34339" x="3951288" y="4664075"/>
          <p14:tracePt t="34356" x="3994150" y="4664075"/>
          <p14:tracePt t="34372" x="4037013" y="4654550"/>
          <p14:tracePt t="34389" x="4089400" y="4646613"/>
          <p14:tracePt t="34405" x="4122738" y="4637088"/>
          <p14:tracePt t="34423" x="4140200" y="4637088"/>
          <p14:tracePt t="34506" x="4149725" y="4637088"/>
          <p14:tracePt t="35185" x="4157663" y="4629150"/>
          <p14:tracePt t="35201" x="4165600" y="4629150"/>
          <p14:tracePt t="35226" x="4192588" y="4611688"/>
          <p14:tracePt t="35227" x="4225925" y="4578350"/>
          <p14:tracePt t="35243" x="4286250" y="4518025"/>
          <p14:tracePt t="35260" x="4321175" y="4475163"/>
          <p14:tracePt t="35276" x="4354513" y="4432300"/>
          <p14:tracePt t="35293" x="4379913" y="4397375"/>
          <p14:tracePt t="35310" x="4389438" y="4371975"/>
          <p14:tracePt t="35326" x="4397375" y="4364038"/>
          <p14:tracePt t="35343" x="4397375" y="4354513"/>
          <p14:tracePt t="35360" x="4406900" y="4346575"/>
          <p14:tracePt t="35377" x="4414838" y="4311650"/>
          <p14:tracePt t="35393" x="4432300" y="4278313"/>
          <p14:tracePt t="35410" x="4440238" y="4260850"/>
          <p14:tracePt t="35427" x="4449763" y="4251325"/>
          <p14:tracePt t="35444" x="4449763" y="4235450"/>
          <p14:tracePt t="35488" x="4457700" y="4225925"/>
          <p14:tracePt t="35496" x="4483100" y="4208463"/>
          <p14:tracePt t="35511" x="4551363" y="4192588"/>
          <p14:tracePt t="35527" x="4664075" y="4165600"/>
          <p14:tracePt t="35527" x="4714875" y="4149725"/>
          <p14:tracePt t="35545" x="4808538" y="4140200"/>
          <p14:tracePt t="35561" x="4903788" y="4122738"/>
          <p14:tracePt t="35578" x="4964113" y="4114800"/>
          <p14:tracePt t="35594" x="4979988" y="4106863"/>
          <p14:tracePt t="35672" x="4979988" y="4122738"/>
          <p14:tracePt t="35680" x="4946650" y="4157663"/>
          <p14:tracePt t="35695" x="4903788" y="4208463"/>
          <p14:tracePt t="35712" x="4835525" y="4268788"/>
          <p14:tracePt t="35729" x="4722813" y="4329113"/>
          <p14:tracePt t="35745" x="4611688" y="4379913"/>
          <p14:tracePt t="35762" x="4500563" y="4414838"/>
          <p14:tracePt t="35779" x="4457700" y="4440238"/>
          <p14:tracePt t="35796" x="4440238" y="4449763"/>
          <p14:tracePt t="35812" x="4432300" y="4449763"/>
          <p14:tracePt t="35992" x="4440238" y="4449763"/>
          <p14:tracePt t="36017" x="4449763" y="4440238"/>
          <p14:tracePt t="36121" x="4440238" y="4440238"/>
          <p14:tracePt t="36129" x="4311650" y="4551363"/>
          <p14:tracePt t="36148" x="4192588" y="4654550"/>
          <p14:tracePt t="36164" x="4054475" y="4765675"/>
          <p14:tracePt t="36181" x="3925888" y="4886325"/>
          <p14:tracePt t="36198" x="3822700" y="4989513"/>
          <p14:tracePt t="36215" x="3729038" y="5075238"/>
          <p14:tracePt t="36231" x="3643313" y="5143500"/>
          <p14:tracePt t="36231" x="3608388" y="5186363"/>
          <p14:tracePt t="36249" x="3506788" y="5254625"/>
          <p14:tracePt t="36265" x="3411538" y="5314950"/>
          <p14:tracePt t="36281" x="3275013" y="5408613"/>
          <p14:tracePt t="36298" x="3179763" y="5468938"/>
          <p14:tracePt t="36315" x="3103563" y="5511800"/>
          <p14:tracePt t="36332" x="3078163" y="5546725"/>
          <p14:tracePt t="36348" x="3051175" y="5564188"/>
          <p14:tracePt t="36365" x="3043238" y="5580063"/>
          <p14:tracePt t="36382" x="3025775" y="5589588"/>
          <p14:tracePt t="36399" x="3000375" y="5607050"/>
          <p14:tracePt t="36415" x="2965450" y="5614988"/>
          <p14:tracePt t="36433" x="2949575" y="5622925"/>
          <p14:tracePt t="36545" x="2940050" y="5622925"/>
          <p14:tracePt t="36577" x="2940050" y="5632450"/>
          <p14:tracePt t="36577" x="2932113" y="5632450"/>
          <p14:tracePt t="36600" x="2922588" y="5632450"/>
          <p14:tracePt t="36601" x="2914650" y="5640388"/>
          <p14:tracePt t="36617" x="2906713" y="5640388"/>
          <p14:tracePt t="36664" x="2897188" y="5640388"/>
          <p14:tracePt t="36683" x="2889250" y="5640388"/>
          <p14:tracePt t="36684" x="2879725" y="5640388"/>
          <p14:tracePt t="36700" x="2863850" y="5640388"/>
          <p14:tracePt t="36717" x="2854325" y="5640388"/>
          <p14:tracePt t="36753" x="2846388" y="5640388"/>
          <p14:tracePt t="36784" x="2828925" y="5640388"/>
          <p14:tracePt t="36792" x="2794000" y="5640388"/>
          <p14:tracePt t="36801" x="2708275" y="5640388"/>
          <p14:tracePt t="36818" x="2579688" y="5640388"/>
          <p14:tracePt t="36834" x="2478088" y="5640388"/>
          <p14:tracePt t="36851" x="2357438" y="5640388"/>
          <p14:tracePt t="36868" x="2306638" y="5640388"/>
          <p14:tracePt t="36885" x="2289175" y="5640388"/>
          <p14:tracePt t="36952" x="2279650" y="5640388"/>
          <p14:tracePt t="36966" x="2271713" y="5640388"/>
          <p14:tracePt t="36969" x="2254250" y="5640388"/>
          <p14:tracePt t="37120" x="2263775" y="5640388"/>
          <p14:tracePt t="37138" x="2271713" y="5640388"/>
          <p14:tracePt t="37139" x="2314575" y="5632450"/>
          <p14:tracePt t="37153" x="2374900" y="5622925"/>
          <p14:tracePt t="37170" x="2468563" y="5614988"/>
          <p14:tracePt t="37187" x="2563813" y="5614988"/>
          <p14:tracePt t="37205" x="2700338" y="5607050"/>
          <p14:tracePt t="37221" x="2820988" y="5589588"/>
          <p14:tracePt t="37238" x="2940050" y="5580063"/>
          <p14:tracePt t="37254" x="3025775" y="5572125"/>
          <p14:tracePt t="37271" x="3121025" y="5554663"/>
          <p14:tracePt t="37288" x="3222625" y="5546725"/>
          <p14:tracePt t="37304" x="3403600" y="5521325"/>
          <p14:tracePt t="37322" x="3532188" y="5511800"/>
          <p14:tracePt t="37338" x="3678238" y="5486400"/>
          <p14:tracePt t="37355" x="3771900" y="5478463"/>
          <p14:tracePt t="37372" x="3900488" y="5461000"/>
          <p14:tracePt t="37389" x="3994150" y="5451475"/>
          <p14:tracePt t="37405" x="4064000" y="5443538"/>
          <p14:tracePt t="37422" x="4165600" y="5418138"/>
          <p14:tracePt t="37439" x="4251325" y="5400675"/>
          <p14:tracePt t="37456" x="4354513" y="5375275"/>
          <p14:tracePt t="37472" x="4422775" y="5349875"/>
          <p14:tracePt t="37472" x="4457700" y="5349875"/>
          <p14:tracePt t="37489" x="4535488" y="5322888"/>
          <p14:tracePt t="37506" x="4611688" y="5307013"/>
          <p14:tracePt t="37523" x="4706938" y="5289550"/>
          <p14:tracePt t="37539" x="4775200" y="5272088"/>
          <p14:tracePt t="37556" x="4835525" y="5264150"/>
          <p14:tracePt t="37573" x="4903788" y="5237163"/>
          <p14:tracePt t="37590" x="4972050" y="5229225"/>
          <p14:tracePt t="37606" x="5057775" y="5211763"/>
          <p14:tracePt t="37623" x="5108575" y="5211763"/>
          <p14:tracePt t="37640" x="5126038" y="5211763"/>
          <p14:tracePt t="37656" x="5126038" y="5203825"/>
          <p14:tracePt t="37817" x="5118100" y="5203825"/>
          <p14:tracePt t="37825" x="5092700" y="5203825"/>
          <p14:tracePt t="37825" x="5057775" y="5203825"/>
          <p14:tracePt t="37841" x="4972050" y="5221288"/>
          <p14:tracePt t="37858" x="4792663" y="5254625"/>
          <p14:tracePt t="37875" x="4543425" y="5280025"/>
          <p14:tracePt t="37891" x="4122738" y="5322888"/>
          <p14:tracePt t="37908" x="3789363" y="5365750"/>
          <p14:tracePt t="37925" x="3540125" y="5400675"/>
          <p14:tracePt t="37941" x="3421063" y="5408613"/>
          <p14:tracePt t="37958" x="3351213" y="5408613"/>
          <p14:tracePt t="37975" x="3300413" y="5408613"/>
          <p14:tracePt t="37992" x="3275013" y="5408613"/>
          <p14:tracePt t="38008" x="3257550" y="5408613"/>
          <p14:tracePt t="38081" x="3265488" y="5400675"/>
          <p14:tracePt t="38092" x="3292475" y="5400675"/>
          <p14:tracePt t="38093" x="3317875" y="5383213"/>
          <p14:tracePt t="38109" x="3386138" y="5365750"/>
          <p14:tracePt t="38127" x="3514725" y="5349875"/>
          <p14:tracePt t="38143" x="3789363" y="5349875"/>
          <p14:tracePt t="38160" x="4225925" y="5349875"/>
          <p14:tracePt t="38176" x="4835525" y="5392738"/>
          <p14:tracePt t="38176" x="5022850" y="5392738"/>
          <p14:tracePt t="38193" x="5357813" y="5392738"/>
          <p14:tracePt t="38210" x="5554663" y="5392738"/>
          <p14:tracePt t="38227" x="5614988" y="5392738"/>
          <p14:tracePt t="38425" x="5607050" y="5392738"/>
          <p14:tracePt t="38474" x="0" y="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1588" y="1889125"/>
            <a:ext cx="9145588" cy="4348163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en-US" altLang="zh-CN" sz="3000" b="1" smtClean="0">
                <a:latin typeface="宋体" charset="-122"/>
              </a:rPr>
              <a:t> 3.</a:t>
            </a:r>
            <a:r>
              <a:rPr lang="zh-CN" altLang="en-US" sz="3000" b="1" smtClean="0">
                <a:latin typeface="宋体" charset="-122"/>
              </a:rPr>
              <a:t>在应用设计中应理解两种</a:t>
            </a:r>
            <a:r>
              <a:rPr lang="en-US" altLang="zh-CN" sz="3000" b="1" smtClean="0">
                <a:latin typeface="宋体" charset="-122"/>
              </a:rPr>
              <a:t>TTL</a:t>
            </a:r>
            <a:r>
              <a:rPr lang="zh-CN" altLang="en-US" sz="3000" b="1" smtClean="0">
                <a:latin typeface="宋体" charset="-122"/>
              </a:rPr>
              <a:t>电平，高电平</a:t>
            </a:r>
            <a:r>
              <a:rPr lang="en-US" altLang="zh-CN" sz="3000" b="1" smtClean="0">
                <a:latin typeface="宋体" charset="-122"/>
              </a:rPr>
              <a:t>3.5</a:t>
            </a:r>
            <a:r>
              <a:rPr lang="en-US" altLang="zh-CN" sz="3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~</a:t>
            </a:r>
            <a:r>
              <a:rPr lang="en-US" altLang="zh-CN" sz="3000" b="1" smtClean="0">
                <a:latin typeface="宋体" charset="-122"/>
              </a:rPr>
              <a:t>5V</a:t>
            </a:r>
            <a:r>
              <a:rPr lang="zh-CN" altLang="en-US" sz="3000" b="1" smtClean="0">
                <a:latin typeface="宋体" charset="-122"/>
              </a:rPr>
              <a:t>和低电平</a:t>
            </a:r>
            <a:r>
              <a:rPr lang="en-US" altLang="zh-CN" sz="3000" b="1" smtClean="0">
                <a:latin typeface="宋体" charset="-122"/>
              </a:rPr>
              <a:t>0V</a:t>
            </a:r>
            <a:r>
              <a:rPr lang="zh-CN" altLang="en-US" sz="3000" b="1" smtClean="0">
                <a:latin typeface="宋体" charset="-122"/>
              </a:rPr>
              <a:t>，对应着的数字为</a:t>
            </a:r>
            <a:r>
              <a:rPr lang="zh-CN" altLang="en-US" sz="3000" b="1" smtClean="0"/>
              <a:t>“</a:t>
            </a:r>
            <a:r>
              <a:rPr lang="en-US" altLang="zh-CN" sz="3000" b="1" smtClean="0">
                <a:latin typeface="宋体" charset="-122"/>
              </a:rPr>
              <a:t>1</a:t>
            </a:r>
            <a:r>
              <a:rPr lang="en-US" altLang="zh-CN" sz="3000" b="1" smtClean="0"/>
              <a:t>”</a:t>
            </a:r>
            <a:r>
              <a:rPr lang="zh-CN" altLang="en-US" sz="3000" b="1" smtClean="0">
                <a:latin typeface="宋体" charset="-122"/>
              </a:rPr>
              <a:t>和</a:t>
            </a:r>
            <a:r>
              <a:rPr lang="zh-CN" altLang="en-US" sz="3000" b="1" smtClean="0"/>
              <a:t>“</a:t>
            </a:r>
            <a:r>
              <a:rPr lang="en-US" altLang="zh-CN" sz="3000" b="1" smtClean="0">
                <a:latin typeface="宋体" charset="-122"/>
              </a:rPr>
              <a:t>0</a:t>
            </a:r>
            <a:r>
              <a:rPr lang="en-US" altLang="zh-CN" sz="3000" b="1" smtClean="0"/>
              <a:t>”</a:t>
            </a:r>
            <a:r>
              <a:rPr lang="zh-CN" altLang="en-US" sz="3000" b="1" smtClean="0">
                <a:latin typeface="宋体" charset="-122"/>
              </a:rPr>
              <a:t>。  </a:t>
            </a: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zh-CN" altLang="en-US" sz="3000" smtClean="0"/>
              <a:t>        </a:t>
            </a:r>
            <a:r>
              <a:rPr lang="zh-CN" altLang="en-US" sz="3000" b="1" smtClean="0"/>
              <a:t>计算机程序对</a:t>
            </a:r>
            <a:r>
              <a:rPr lang="zh-CN" altLang="en-US" sz="3000" b="1" smtClean="0">
                <a:solidFill>
                  <a:srgbClr val="D80633"/>
                </a:solidFill>
              </a:rPr>
              <a:t>输入</a:t>
            </a:r>
            <a:r>
              <a:rPr lang="zh-CN" altLang="en-US" sz="3000" b="1" smtClean="0"/>
              <a:t>量判断是“</a:t>
            </a:r>
            <a:r>
              <a:rPr lang="en-US" altLang="zh-CN" sz="3000" b="1" smtClean="0"/>
              <a:t>1”</a:t>
            </a:r>
            <a:r>
              <a:rPr lang="zh-CN" altLang="en-US" sz="3000" b="1" smtClean="0"/>
              <a:t>还是“</a:t>
            </a:r>
            <a:r>
              <a:rPr lang="en-US" altLang="zh-CN" sz="3000" b="1" smtClean="0"/>
              <a:t>0”</a:t>
            </a:r>
            <a:r>
              <a:rPr lang="zh-CN" altLang="en-US" sz="3000" b="1" smtClean="0"/>
              <a:t>，实质上是检测硬件相应引脚的电平是“高”还是“低”。</a:t>
            </a:r>
            <a:endParaRPr lang="zh-CN" altLang="en-US" sz="3000" b="1" smtClean="0">
              <a:latin typeface="宋体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zh-CN" altLang="en-US" sz="3000" b="1" smtClean="0"/>
              <a:t>        计算机程序</a:t>
            </a:r>
            <a:r>
              <a:rPr lang="zh-CN" altLang="en-US" sz="3000" b="1" smtClean="0">
                <a:solidFill>
                  <a:srgbClr val="D80633"/>
                </a:solidFill>
              </a:rPr>
              <a:t>输出</a:t>
            </a:r>
            <a:r>
              <a:rPr lang="zh-CN" altLang="en-US" sz="3000" b="1" smtClean="0"/>
              <a:t>“</a:t>
            </a:r>
            <a:r>
              <a:rPr lang="en-US" altLang="zh-CN" sz="3000" b="1" smtClean="0"/>
              <a:t>1”</a:t>
            </a:r>
            <a:r>
              <a:rPr lang="zh-CN" altLang="en-US" sz="3000" b="1" smtClean="0"/>
              <a:t>语句，即是使相关引脚的电平变成 </a:t>
            </a:r>
            <a:r>
              <a:rPr lang="en-US" altLang="zh-CN" sz="3000" b="1" smtClean="0"/>
              <a:t>3.5~5V</a:t>
            </a:r>
            <a:r>
              <a:rPr lang="zh-CN" altLang="en-US" sz="3000" b="1" smtClean="0"/>
              <a:t>；输出“</a:t>
            </a:r>
            <a:r>
              <a:rPr lang="en-US" altLang="zh-CN" sz="3000" b="1" smtClean="0"/>
              <a:t>0”</a:t>
            </a:r>
            <a:r>
              <a:rPr lang="zh-CN" altLang="en-US" sz="3000" b="1" smtClean="0"/>
              <a:t>语句，即是使相关引脚的电平变成  </a:t>
            </a:r>
            <a:r>
              <a:rPr lang="en-US" altLang="zh-CN" sz="3000" b="1" smtClean="0"/>
              <a:t>0V</a:t>
            </a:r>
            <a:r>
              <a:rPr lang="zh-CN" altLang="en-US" sz="3000" b="1" smtClean="0"/>
              <a:t>。这就是程序控制外设的本质。 </a:t>
            </a:r>
          </a:p>
        </p:txBody>
      </p:sp>
      <p:sp>
        <p:nvSpPr>
          <p:cNvPr id="56323" name="Text Box 5"/>
          <p:cNvSpPr txBox="1">
            <a:spLocks noChangeArrowheads="1"/>
          </p:cNvSpPr>
          <p:nvPr/>
        </p:nvSpPr>
        <p:spPr bwMode="auto">
          <a:xfrm>
            <a:off x="228600" y="188913"/>
            <a:ext cx="8915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000" b="1">
                <a:latin typeface="宋体" charset="-122"/>
              </a:rPr>
              <a:t>2.</a:t>
            </a:r>
            <a:r>
              <a:rPr kumimoji="1" lang="zh-CN" altLang="en-US" sz="3000" b="1">
                <a:latin typeface="宋体" charset="-122"/>
              </a:rPr>
              <a:t>当并行口作为输入口使用时，应先对所用的口线写</a:t>
            </a:r>
            <a:r>
              <a:rPr kumimoji="1" lang="zh-CN" altLang="en-US" sz="3000" b="1">
                <a:latin typeface="Times New Roman" pitchFamily="18" charset="0"/>
              </a:rPr>
              <a:t>“</a:t>
            </a:r>
            <a:r>
              <a:rPr kumimoji="1" lang="en-US" altLang="zh-CN" sz="3000" b="1">
                <a:latin typeface="宋体" charset="-122"/>
              </a:rPr>
              <a:t>1</a:t>
            </a:r>
            <a:r>
              <a:rPr kumimoji="1" lang="en-US" altLang="zh-CN" sz="3000" b="1">
                <a:latin typeface="Times New Roman" pitchFamily="18" charset="0"/>
              </a:rPr>
              <a:t>”</a:t>
            </a:r>
            <a:r>
              <a:rPr kumimoji="1" lang="zh-CN" altLang="en-US" sz="3000" b="1">
                <a:latin typeface="宋体" charset="-122"/>
              </a:rPr>
              <a:t>，使其内部的驱动场效应管截止 ，防止误读。</a:t>
            </a:r>
            <a:endParaRPr kumimoji="1" lang="zh-CN" altLang="en-US" sz="3000" b="1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235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682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4385" x="650875" y="849313"/>
          <p14:tracePt t="4497" x="642938" y="849313"/>
          <p14:tracePt t="4507" x="600075" y="849313"/>
          <p14:tracePt t="4525" x="549275" y="839788"/>
          <p14:tracePt t="4542" x="496888" y="839788"/>
          <p14:tracePt t="4559" x="446088" y="839788"/>
          <p14:tracePt t="4576" x="393700" y="839788"/>
          <p14:tracePt t="4592" x="350838" y="839788"/>
          <p14:tracePt t="4609" x="334963" y="839788"/>
          <p14:tracePt t="4657" x="334963" y="849313"/>
          <p14:tracePt t="4665" x="334963" y="857250"/>
          <p14:tracePt t="4676" x="393700" y="908050"/>
          <p14:tracePt t="4693" x="488950" y="977900"/>
          <p14:tracePt t="4710" x="625475" y="1079500"/>
          <p14:tracePt t="4726" x="693738" y="1131888"/>
          <p14:tracePt t="4743" x="711200" y="1149350"/>
          <p14:tracePt t="4937" x="711200" y="1157288"/>
          <p14:tracePt t="5121" x="711200" y="1165225"/>
          <p14:tracePt t="5137" x="720725" y="1174750"/>
          <p14:tracePt t="5146" x="728663" y="1182688"/>
          <p14:tracePt t="5313" x="728663" y="1192213"/>
          <p14:tracePt t="5345" x="720725" y="1192213"/>
          <p14:tracePt t="5363" x="711200" y="1192213"/>
          <p14:tracePt t="5380" x="703263" y="1192213"/>
          <p14:tracePt t="5381" x="693738" y="1192213"/>
          <p14:tracePt t="5397" x="685800" y="1192213"/>
          <p14:tracePt t="5413" x="668338" y="1192213"/>
          <p14:tracePt t="5430" x="642938" y="1192213"/>
          <p14:tracePt t="5447" x="625475" y="1192213"/>
          <p14:tracePt t="5464" x="608013" y="1192213"/>
          <p14:tracePt t="5480" x="600075" y="1192213"/>
          <p14:tracePt t="5545" x="592138" y="1192213"/>
          <p14:tracePt t="5553" x="582613" y="1192213"/>
          <p14:tracePt t="5564" x="565150" y="1192213"/>
          <p14:tracePt t="5581" x="549275" y="1192213"/>
          <p14:tracePt t="5598" x="539750" y="1192213"/>
          <p14:tracePt t="5985" x="549275" y="1192213"/>
          <p14:tracePt t="6001" x="557213" y="1192213"/>
          <p14:tracePt t="6017" x="574675" y="1192213"/>
          <p14:tracePt t="6018" x="600075" y="1192213"/>
          <p14:tracePt t="6033" x="617538" y="1192213"/>
          <p14:tracePt t="6050" x="635000" y="1200150"/>
          <p14:tracePt t="6067" x="650875" y="1200150"/>
          <p14:tracePt t="6084" x="677863" y="1208088"/>
          <p14:tracePt t="6101" x="711200" y="1208088"/>
          <p14:tracePt t="6117" x="754063" y="1217613"/>
          <p14:tracePt t="6134" x="796925" y="1225550"/>
          <p14:tracePt t="6151" x="849313" y="1235075"/>
          <p14:tracePt t="6168" x="874713" y="1235075"/>
          <p14:tracePt t="6184" x="935038" y="1235075"/>
          <p14:tracePt t="6201" x="960438" y="1243013"/>
          <p14:tracePt t="6217" x="1003300" y="1243013"/>
          <p14:tracePt t="6235" x="1020763" y="1243013"/>
          <p14:tracePt t="6251" x="1054100" y="1250950"/>
          <p14:tracePt t="6268" x="1071563" y="1250950"/>
          <p14:tracePt t="6284" x="1089025" y="1250950"/>
          <p14:tracePt t="6302" x="1114425" y="1250950"/>
          <p14:tracePt t="6318" x="1139825" y="1250950"/>
          <p14:tracePt t="6335" x="1157288" y="1250950"/>
          <p14:tracePt t="6351" x="1174750" y="1243013"/>
          <p14:tracePt t="6351" x="1192213" y="1243013"/>
          <p14:tracePt t="6369" x="1217613" y="1243013"/>
          <p14:tracePt t="6385" x="1225550" y="1235075"/>
          <p14:tracePt t="6402" x="1235075" y="1225550"/>
          <p14:tracePt t="6419" x="1250950" y="1217613"/>
          <p14:tracePt t="6436" x="1268413" y="1208088"/>
          <p14:tracePt t="6452" x="1285875" y="1200150"/>
          <p14:tracePt t="6469" x="1293813" y="1192213"/>
          <p14:tracePt t="6486" x="1311275" y="1174750"/>
          <p14:tracePt t="6502" x="1320800" y="1165225"/>
          <p14:tracePt t="6519" x="1336675" y="1157288"/>
          <p14:tracePt t="6536" x="1354138" y="1139825"/>
          <p14:tracePt t="6536" x="1363663" y="1131888"/>
          <p14:tracePt t="6553" x="1379538" y="1122363"/>
          <p14:tracePt t="6570" x="1379538" y="1114425"/>
          <p14:tracePt t="6587" x="1389063" y="1106488"/>
          <p14:tracePt t="6603" x="1389063" y="1096963"/>
          <p14:tracePt t="6641" x="1389063" y="1089025"/>
          <p14:tracePt t="6673" x="1389063" y="1079500"/>
          <p14:tracePt t="6676" x="1389063" y="1071563"/>
          <p14:tracePt t="6687" x="1379538" y="1046163"/>
          <p14:tracePt t="6703" x="1371600" y="1020763"/>
          <p14:tracePt t="6703" x="1354138" y="1003300"/>
          <p14:tracePt t="6721" x="1346200" y="977900"/>
          <p14:tracePt t="6737" x="1328738" y="950913"/>
          <p14:tracePt t="6754" x="1303338" y="935038"/>
          <p14:tracePt t="6770" x="1277938" y="917575"/>
          <p14:tracePt t="6787" x="1243013" y="892175"/>
          <p14:tracePt t="6804" x="1208088" y="865188"/>
          <p14:tracePt t="6821" x="1157288" y="831850"/>
          <p14:tracePt t="6838" x="1096963" y="796925"/>
          <p14:tracePt t="6854" x="1036638" y="763588"/>
          <p14:tracePt t="6871" x="993775" y="736600"/>
          <p14:tracePt t="6888" x="935038" y="711200"/>
          <p14:tracePt t="6888" x="908050" y="703263"/>
          <p14:tracePt t="6905" x="849313" y="693738"/>
          <p14:tracePt t="6921" x="796925" y="685800"/>
          <p14:tracePt t="6938" x="763588" y="685800"/>
          <p14:tracePt t="6955" x="711200" y="677863"/>
          <p14:tracePt t="6972" x="677863" y="677863"/>
          <p14:tracePt t="6988" x="650875" y="677863"/>
          <p14:tracePt t="7005" x="617538" y="677863"/>
          <p14:tracePt t="7022" x="582613" y="677863"/>
          <p14:tracePt t="7039" x="549275" y="677863"/>
          <p14:tracePt t="7055" x="514350" y="685800"/>
          <p14:tracePt t="7072" x="463550" y="711200"/>
          <p14:tracePt t="7089" x="420688" y="728663"/>
          <p14:tracePt t="7106" x="368300" y="754063"/>
          <p14:tracePt t="7123" x="350838" y="771525"/>
          <p14:tracePt t="7139" x="325438" y="796925"/>
          <p14:tracePt t="7156" x="325438" y="822325"/>
          <p14:tracePt t="7173" x="317500" y="849313"/>
          <p14:tracePt t="7190" x="307975" y="865188"/>
          <p14:tracePt t="7206" x="307975" y="874713"/>
          <p14:tracePt t="7223" x="307975" y="892175"/>
          <p14:tracePt t="7240" x="307975" y="917575"/>
          <p14:tracePt t="7257" x="307975" y="935038"/>
          <p14:tracePt t="7273" x="307975" y="950913"/>
          <p14:tracePt t="7290" x="317500" y="977900"/>
          <p14:tracePt t="7307" x="334963" y="1003300"/>
          <p14:tracePt t="7324" x="360363" y="1028700"/>
          <p14:tracePt t="7340" x="403225" y="1079500"/>
          <p14:tracePt t="7357" x="471488" y="1139825"/>
          <p14:tracePt t="7374" x="574675" y="1225550"/>
          <p14:tracePt t="7391" x="660400" y="1277938"/>
          <p14:tracePt t="7407" x="754063" y="1336675"/>
          <p14:tracePt t="7424" x="831850" y="1379538"/>
          <p14:tracePt t="7441" x="892175" y="1422400"/>
          <p14:tracePt t="7457" x="942975" y="1449388"/>
          <p14:tracePt t="7475" x="1028700" y="1482725"/>
          <p14:tracePt t="7491" x="1106488" y="1508125"/>
          <p14:tracePt t="7508" x="1225550" y="1560513"/>
          <p14:tracePt t="7524" x="1303338" y="1577975"/>
          <p14:tracePt t="7542" x="1363663" y="1593850"/>
          <p14:tracePt t="7558" x="1397000" y="1593850"/>
          <p14:tracePt t="7575" x="1439863" y="1593850"/>
          <p14:tracePt t="7592" x="1474788" y="1585913"/>
          <p14:tracePt t="7592" x="1492250" y="1585913"/>
          <p14:tracePt t="7609" x="1525588" y="1560513"/>
          <p14:tracePt t="7625" x="1560513" y="1535113"/>
          <p14:tracePt t="7642" x="1585913" y="1517650"/>
          <p14:tracePt t="7659" x="1603375" y="1508125"/>
          <p14:tracePt t="7676" x="1611313" y="1492250"/>
          <p14:tracePt t="7692" x="1628775" y="1482725"/>
          <p14:tracePt t="7709" x="1646238" y="1465263"/>
          <p14:tracePt t="7726" x="1654175" y="1449388"/>
          <p14:tracePt t="7743" x="1654175" y="1431925"/>
          <p14:tracePt t="7759" x="1663700" y="1414463"/>
          <p14:tracePt t="7776" x="1671638" y="1363663"/>
          <p14:tracePt t="7793" x="1671638" y="1336675"/>
          <p14:tracePt t="7809" x="1671638" y="1303338"/>
          <p14:tracePt t="7827" x="1671638" y="1285875"/>
          <p14:tracePt t="7843" x="1646238" y="1250950"/>
          <p14:tracePt t="7860" x="1603375" y="1208088"/>
          <p14:tracePt t="7876" x="1560513" y="1174750"/>
          <p14:tracePt t="7893" x="1465263" y="1106488"/>
          <p14:tracePt t="7910" x="1371600" y="1046163"/>
          <p14:tracePt t="7927" x="1243013" y="985838"/>
          <p14:tracePt t="7943" x="1131888" y="942975"/>
          <p14:tracePt t="7943" x="1071563" y="925513"/>
          <p14:tracePt t="7961" x="960438" y="900113"/>
          <p14:tracePt t="7977" x="900113" y="892175"/>
          <p14:tracePt t="7994" x="874713" y="892175"/>
          <p14:tracePt t="8010" x="865188" y="892175"/>
          <p14:tracePt t="8345" x="857250" y="892175"/>
          <p14:tracePt t="8361" x="822325" y="892175"/>
          <p14:tracePt t="8380" x="796925" y="900113"/>
          <p14:tracePt t="8396" x="771525" y="900113"/>
          <p14:tracePt t="8413" x="763588" y="908050"/>
          <p14:tracePt t="8430" x="754063" y="917575"/>
          <p14:tracePt t="8447" x="746125" y="925513"/>
          <p14:tracePt t="8464" x="736600" y="935038"/>
          <p14:tracePt t="8480" x="720725" y="935038"/>
          <p14:tracePt t="8497" x="720725" y="942975"/>
          <p14:tracePt t="10480" x="720725" y="950913"/>
          <p14:tracePt t="10496" x="711200" y="950913"/>
          <p14:tracePt t="10600" x="711200" y="960438"/>
          <p14:tracePt t="10624" x="711200" y="968375"/>
          <p14:tracePt t="10629" x="711200" y="977900"/>
          <p14:tracePt t="10688" x="703263" y="977900"/>
          <p14:tracePt t="11728" x="703263" y="985838"/>
          <p14:tracePt t="11735" x="703263" y="993775"/>
          <p14:tracePt t="11747" x="703263" y="1003300"/>
          <p14:tracePt t="11764" x="703263" y="1028700"/>
          <p14:tracePt t="11781" x="703263" y="1063625"/>
          <p14:tracePt t="11797" x="720725" y="1106488"/>
          <p14:tracePt t="11814" x="728663" y="1157288"/>
          <p14:tracePt t="11830" x="763588" y="1208088"/>
          <p14:tracePt t="11830" x="788988" y="1250950"/>
          <p14:tracePt t="11848" x="822325" y="1311275"/>
          <p14:tracePt t="11864" x="857250" y="1379538"/>
          <p14:tracePt t="11881" x="917575" y="1482725"/>
          <p14:tracePt t="11897" x="993775" y="1593850"/>
          <p14:tracePt t="11915" x="1071563" y="1706563"/>
          <p14:tracePt t="11931" x="1192213" y="1860550"/>
          <p14:tracePt t="11948" x="1277938" y="1989138"/>
          <p14:tracePt t="11964" x="1379538" y="2117725"/>
          <p14:tracePt t="11982" x="1465263" y="2228850"/>
          <p14:tracePt t="11998" x="1543050" y="2332038"/>
          <p14:tracePt t="12015" x="1620838" y="2451100"/>
          <p14:tracePt t="12031" x="1774825" y="2665413"/>
          <p14:tracePt t="12048" x="1885950" y="2786063"/>
          <p14:tracePt t="12065" x="1979613" y="2897188"/>
          <p14:tracePt t="12081" x="2049463" y="2982913"/>
          <p14:tracePt t="12099" x="2108200" y="3043238"/>
          <p14:tracePt t="12115" x="2143125" y="3103563"/>
          <p14:tracePt t="12132" x="2203450" y="3171825"/>
          <p14:tracePt t="12148" x="2236788" y="3240088"/>
          <p14:tracePt t="12166" x="2289175" y="3325813"/>
          <p14:tracePt t="12182" x="2322513" y="3386138"/>
          <p14:tracePt t="12182" x="2349500" y="3429000"/>
          <p14:tracePt t="12200" x="2382838" y="3471863"/>
          <p14:tracePt t="12216" x="2417763" y="3522663"/>
          <p14:tracePt t="12233" x="2460625" y="3608388"/>
          <p14:tracePt t="12249" x="2520950" y="3686175"/>
          <p14:tracePt t="12266" x="2571750" y="3771900"/>
          <p14:tracePt t="12282" x="2614613" y="3840163"/>
          <p14:tracePt t="12300" x="2640013" y="3865563"/>
          <p14:tracePt t="12316" x="2640013" y="3875088"/>
          <p14:tracePt t="12424" x="2640013" y="3883025"/>
          <p14:tracePt t="12432" x="2649538" y="3892550"/>
          <p14:tracePt t="12452" x="2649538" y="3900488"/>
          <p14:tracePt t="12468" x="2649538" y="3908425"/>
          <p14:tracePt t="12520" x="2657475" y="3917950"/>
          <p14:tracePt t="12534" x="2657475" y="3925888"/>
          <p14:tracePt t="12577" x="2657475" y="3935413"/>
          <p14:tracePt t="12609" x="2657475" y="3943350"/>
          <p14:tracePt t="13624" x="2665413" y="3943350"/>
          <p14:tracePt t="13873" x="2665413" y="3935413"/>
          <p14:tracePt t="13893" x="2674938" y="3935413"/>
          <p14:tracePt t="13894" x="2674938" y="3925888"/>
          <p14:tracePt t="13909" x="2674938" y="3917950"/>
          <p14:tracePt t="13926" x="2682875" y="3908425"/>
          <p14:tracePt t="13943" x="2700338" y="3892550"/>
          <p14:tracePt t="13960" x="2717800" y="3883025"/>
          <p14:tracePt t="13960" x="2735263" y="3875088"/>
          <p14:tracePt t="13976" x="2760663" y="3849688"/>
          <p14:tracePt t="13993" x="2794000" y="3832225"/>
          <p14:tracePt t="14010" x="2854325" y="3814763"/>
          <p14:tracePt t="14027" x="2906713" y="3789363"/>
          <p14:tracePt t="14043" x="3000375" y="3746500"/>
          <p14:tracePt t="14060" x="3094038" y="3686175"/>
          <p14:tracePt t="14077" x="3222625" y="3617913"/>
          <p14:tracePt t="14093" x="3335338" y="3557588"/>
          <p14:tracePt t="14110" x="3436938" y="3479800"/>
          <p14:tracePt t="14127" x="3497263" y="3436938"/>
          <p14:tracePt t="14127" x="3522663" y="3421063"/>
          <p14:tracePt t="14145" x="3565525" y="3394075"/>
          <p14:tracePt t="14160" x="3575050" y="3386138"/>
          <p14:tracePt t="14177" x="3592513" y="3378200"/>
          <p14:tracePt t="14194" x="3608388" y="3368675"/>
          <p14:tracePt t="14211" x="3651250" y="3360738"/>
          <p14:tracePt t="14227" x="3721100" y="3325813"/>
          <p14:tracePt t="14244" x="3771900" y="3308350"/>
          <p14:tracePt t="14261" x="3822700" y="3275013"/>
          <p14:tracePt t="14278" x="3865563" y="3249613"/>
          <p14:tracePt t="14294" x="3900488" y="3222625"/>
          <p14:tracePt t="14311" x="3943350" y="3189288"/>
          <p14:tracePt t="14328" x="4021138" y="3128963"/>
          <p14:tracePt t="14345" x="4097338" y="3051175"/>
          <p14:tracePt t="14362" x="4157663" y="2992438"/>
          <p14:tracePt t="14378" x="4243388" y="2922588"/>
          <p14:tracePt t="14395" x="4311650" y="2836863"/>
          <p14:tracePt t="14412" x="4397375" y="2760663"/>
          <p14:tracePt t="14429" x="4432300" y="2717800"/>
          <p14:tracePt t="14445" x="4449763" y="2708275"/>
          <p14:tracePt t="14462" x="4457700" y="2708275"/>
          <p14:tracePt t="14504" x="4457700" y="2700338"/>
          <p14:tracePt t="14536" x="4465638" y="2700338"/>
          <p14:tracePt t="14560" x="4465638" y="2692400"/>
          <p14:tracePt t="14640" x="4465638" y="2682875"/>
          <p14:tracePt t="14649" x="4475163" y="2682875"/>
          <p14:tracePt t="14664" x="4475163" y="2665413"/>
          <p14:tracePt t="14681" x="4483100" y="2657475"/>
          <p14:tracePt t="14697" x="4492625" y="2649538"/>
          <p14:tracePt t="14715" x="4492625" y="2632075"/>
          <p14:tracePt t="14792" x="4500563" y="2632075"/>
          <p14:tracePt t="14792" x="4500563" y="2622550"/>
          <p14:tracePt t="14817" x="4508500" y="2622550"/>
          <p14:tracePt t="14818" x="4518025" y="2622550"/>
          <p14:tracePt t="14849" x="4518025" y="2614613"/>
          <p14:tracePt t="14850" x="4525963" y="2614613"/>
          <p14:tracePt t="14992" x="4525963" y="2606675"/>
          <p14:tracePt t="15000" x="4535488" y="2597150"/>
          <p14:tracePt t="15015" x="4543425" y="2597150"/>
          <p14:tracePt t="15033" x="4543425" y="2589213"/>
          <p14:tracePt t="15072" x="4551363" y="2589213"/>
          <p14:tracePt t="15082" x="4551363" y="2579688"/>
          <p14:tracePt t="15092" x="4551363" y="2571750"/>
          <p14:tracePt t="15099" x="4560888" y="2571750"/>
          <p14:tracePt t="15256" x="4560888" y="2563813"/>
          <p14:tracePt t="15296" x="4568825" y="2563813"/>
          <p14:tracePt t="15317" x="4568825" y="2554288"/>
          <p14:tracePt t="15318" x="4578350" y="2554288"/>
          <p14:tracePt t="15333" x="4586288" y="2554288"/>
          <p14:tracePt t="15384" x="4586288" y="2546350"/>
          <p14:tracePt t="15385" x="4594225" y="2546350"/>
          <p14:tracePt t="15424" x="4603750" y="2546350"/>
          <p14:tracePt t="15432" x="4603750" y="2536825"/>
          <p14:tracePt t="15528" x="4603750" y="2528888"/>
          <p14:tracePt t="15553" x="4611688" y="2528888"/>
          <p14:tracePt t="15609" x="4611688" y="2520950"/>
          <p14:tracePt t="15624" x="4621213" y="2511425"/>
          <p14:tracePt t="15728" x="4621213" y="2503488"/>
          <p14:tracePt t="15737" x="4629150" y="2503488"/>
          <p14:tracePt t="15737" x="4629150" y="2493963"/>
          <p14:tracePt t="15752" x="4637088" y="2493963"/>
          <p14:tracePt t="15769" x="4646613" y="2478088"/>
          <p14:tracePt t="15786" x="4646613" y="2468563"/>
          <p14:tracePt t="15803" x="4654550" y="2468563"/>
          <p14:tracePt t="15984" x="4654550" y="2460625"/>
          <p14:tracePt t="15988" x="4646613" y="2460625"/>
          <p14:tracePt t="16004" x="4637088" y="2460625"/>
          <p14:tracePt t="16021" x="4621213" y="2460625"/>
          <p14:tracePt t="16037" x="4594225" y="2460625"/>
          <p14:tracePt t="16054" x="4560888" y="2460625"/>
          <p14:tracePt t="16071" x="4525963" y="2460625"/>
          <p14:tracePt t="16088" x="4457700" y="2460625"/>
          <p14:tracePt t="16104" x="4406900" y="2460625"/>
          <p14:tracePt t="16121" x="4389438" y="2460625"/>
          <p14:tracePt t="16138" x="4379913" y="2460625"/>
          <p14:tracePt t="16176" x="4379913" y="2451100"/>
          <p14:tracePt t="16328" x="4379913" y="2443163"/>
          <p14:tracePt t="16520" x="4379913" y="2435225"/>
          <p14:tracePt t="16528" x="4389438" y="2435225"/>
          <p14:tracePt t="16540" x="4397375" y="2435225"/>
          <p14:tracePt t="16557" x="4406900" y="2417763"/>
          <p14:tracePt t="16574" x="4414838" y="2417763"/>
          <p14:tracePt t="16590" x="4432300" y="2417763"/>
          <p14:tracePt t="16608" x="4457700" y="2408238"/>
          <p14:tracePt t="16624" x="4518025" y="2408238"/>
          <p14:tracePt t="16641" x="4586288" y="2400300"/>
          <p14:tracePt t="16657" x="4664075" y="2392363"/>
          <p14:tracePt t="16674" x="4757738" y="2382838"/>
          <p14:tracePt t="16691" x="4835525" y="2382838"/>
          <p14:tracePt t="16708" x="4894263" y="2382838"/>
          <p14:tracePt t="16725" x="4989513" y="2382838"/>
          <p14:tracePt t="16741" x="5057775" y="2382838"/>
          <p14:tracePt t="16759" x="5143500" y="2382838"/>
          <p14:tracePt t="16775" x="5221288" y="2382838"/>
          <p14:tracePt t="16792" x="5297488" y="2382838"/>
          <p14:tracePt t="16808" x="5426075" y="2382838"/>
          <p14:tracePt t="16825" x="5468938" y="2382838"/>
          <p14:tracePt t="16842" x="5494338" y="2382838"/>
          <p14:tracePt t="16859" x="5529263" y="2382838"/>
          <p14:tracePt t="16875" x="5537200" y="2382838"/>
          <p14:tracePt t="16892" x="5546725" y="2382838"/>
          <p14:tracePt t="16908" x="5554663" y="2382838"/>
          <p14:tracePt t="16926" x="5572125" y="2382838"/>
          <p14:tracePt t="16942" x="5580063" y="2382838"/>
          <p14:tracePt t="16959" x="5607050" y="2382838"/>
          <p14:tracePt t="16976" x="5649913" y="2392363"/>
          <p14:tracePt t="16993" x="5675313" y="2400300"/>
          <p14:tracePt t="17009" x="5683250" y="2400300"/>
          <p14:tracePt t="17096" x="5692775" y="2400300"/>
          <p14:tracePt t="17112" x="5700713" y="2400300"/>
          <p14:tracePt t="17176" x="5708650" y="2400300"/>
          <p14:tracePt t="17193" x="5718175" y="2400300"/>
          <p14:tracePt t="17304" x="5726113" y="2400300"/>
          <p14:tracePt t="17552" x="5718175" y="2408238"/>
          <p14:tracePt t="17562" x="5718175" y="2417763"/>
          <p14:tracePt t="17563" x="5683250" y="2417763"/>
          <p14:tracePt t="17579" x="5607050" y="2408238"/>
          <p14:tracePt t="17596" x="5521325" y="2392363"/>
          <p14:tracePt t="17612" x="5408613" y="2374900"/>
          <p14:tracePt t="17630" x="5264150" y="2349500"/>
          <p14:tracePt t="17646" x="5135563" y="2339975"/>
          <p14:tracePt t="17663" x="4979988" y="2322513"/>
          <p14:tracePt t="17680" x="4868863" y="2322513"/>
          <p14:tracePt t="17960" x="4868863" y="2332038"/>
          <p14:tracePt t="17966" x="4868863" y="2339975"/>
          <p14:tracePt t="17981" x="4868863" y="2357438"/>
          <p14:tracePt t="18016" x="4868863" y="2365375"/>
          <p14:tracePt t="18048" x="4878388" y="2365375"/>
          <p14:tracePt t="18061" x="4886325" y="2365375"/>
          <p14:tracePt t="18065" x="4894263" y="2365375"/>
          <p14:tracePt t="18082" x="4903788" y="2357438"/>
          <p14:tracePt t="18099" x="4903788" y="2339975"/>
          <p14:tracePt t="18224" x="4911725" y="2339975"/>
          <p14:tracePt t="18248" x="4911725" y="2332038"/>
          <p14:tracePt t="18266" x="4921250" y="2332038"/>
          <p14:tracePt t="18283" x="4929188" y="2332038"/>
          <p14:tracePt t="18392" x="4929188" y="2322513"/>
          <p14:tracePt t="18411" x="4937125" y="2314575"/>
          <p14:tracePt t="18920" x="4929188" y="2314575"/>
          <p14:tracePt t="18936" x="4921250" y="2322513"/>
          <p14:tracePt t="18937" x="4911725" y="2322513"/>
          <p14:tracePt t="18953" x="4886325" y="2322513"/>
          <p14:tracePt t="18970" x="4868863" y="2332038"/>
          <p14:tracePt t="18987" x="4843463" y="2332038"/>
          <p14:tracePt t="19003" x="4818063" y="2332038"/>
          <p14:tracePt t="19020" x="4800600" y="2332038"/>
          <p14:tracePt t="19037" x="4757738" y="2332038"/>
          <p14:tracePt t="19054" x="4714875" y="2339975"/>
          <p14:tracePt t="19070" x="4672013" y="2349500"/>
          <p14:tracePt t="19087" x="4637088" y="2349500"/>
          <p14:tracePt t="19408" x="4654550" y="2349500"/>
          <p14:tracePt t="19409" x="4664075" y="2349500"/>
          <p14:tracePt t="19424" x="4697413" y="2349500"/>
          <p14:tracePt t="19424" x="4722813" y="2349500"/>
          <p14:tracePt t="19440" x="4757738" y="2349500"/>
          <p14:tracePt t="19456" x="4851400" y="2349500"/>
          <p14:tracePt t="19473" x="4946650" y="2349500"/>
          <p14:tracePt t="19489" x="5032375" y="2349500"/>
          <p14:tracePt t="19507" x="5108575" y="2349500"/>
          <p14:tracePt t="19523" x="5194300" y="2349500"/>
          <p14:tracePt t="19540" x="5280025" y="2349500"/>
          <p14:tracePt t="19556" x="5365750" y="2349500"/>
          <p14:tracePt t="19574" x="5435600" y="2349500"/>
          <p14:tracePt t="19590" x="5529263" y="2349500"/>
          <p14:tracePt t="19607" x="5607050" y="2349500"/>
          <p14:tracePt t="19623" x="5718175" y="2349500"/>
          <p14:tracePt t="19641" x="5768975" y="2349500"/>
          <p14:tracePt t="19658" x="5821363" y="2357438"/>
          <p14:tracePt t="19674" x="5854700" y="2374900"/>
          <p14:tracePt t="19691" x="5872163" y="2374900"/>
          <p14:tracePt t="19707" x="5889625" y="2374900"/>
          <p14:tracePt t="20249" x="5897563" y="2374900"/>
          <p14:tracePt t="20262" x="5915025" y="2374900"/>
          <p14:tracePt t="20278" x="5922963" y="2374900"/>
          <p14:tracePt t="20311" x="5949950" y="2374900"/>
          <p14:tracePt t="20312" x="6000750" y="2392363"/>
          <p14:tracePt t="20328" x="6094413" y="2451100"/>
          <p14:tracePt t="20345" x="6129338" y="2478088"/>
          <p14:tracePt t="20362" x="6137275" y="2486025"/>
          <p14:tracePt t="20401" x="6121400" y="2493963"/>
          <p14:tracePt t="20409" x="6103938" y="2493963"/>
          <p14:tracePt t="20417" x="6069013" y="2493963"/>
          <p14:tracePt t="20429" x="6008688" y="2493963"/>
          <p14:tracePt t="20601" x="6008688" y="2503488"/>
          <p14:tracePt t="20609" x="5983288" y="2536825"/>
          <p14:tracePt t="20614" x="6018213" y="2571750"/>
          <p14:tracePt t="20630" x="6043613" y="2571750"/>
          <p14:tracePt t="20647" x="6094413" y="2614613"/>
          <p14:tracePt t="20663" x="6146800" y="2546350"/>
          <p14:tracePt t="20680" x="6180138" y="2503488"/>
          <p14:tracePt t="20697" x="6232525" y="2443163"/>
          <p14:tracePt t="20714" x="6275388" y="2425700"/>
          <p14:tracePt t="20730" x="6318250" y="2425700"/>
          <p14:tracePt t="20747" x="6378575" y="2425700"/>
          <p14:tracePt t="20764" x="6497638" y="2425700"/>
          <p14:tracePt t="20781" x="6643688" y="2443163"/>
          <p14:tracePt t="20797" x="6840538" y="2451100"/>
          <p14:tracePt t="20815" x="7011988" y="2460625"/>
          <p14:tracePt t="20831" x="7192963" y="2460625"/>
          <p14:tracePt t="20848" x="7286625" y="2460625"/>
          <p14:tracePt t="20864" x="7364413" y="2460625"/>
          <p14:tracePt t="20881" x="7397750" y="2460625"/>
          <p14:tracePt t="20898" x="7466013" y="2468563"/>
          <p14:tracePt t="20915" x="7551738" y="2478088"/>
          <p14:tracePt t="20931" x="7646988" y="2478088"/>
          <p14:tracePt t="20948" x="7750175" y="2478088"/>
          <p14:tracePt t="20965" x="7835900" y="2478088"/>
          <p14:tracePt t="20981" x="7894638" y="2478088"/>
          <p14:tracePt t="20999" x="7980363" y="2478088"/>
          <p14:tracePt t="21015" x="8040688" y="2478088"/>
          <p14:tracePt t="21032" x="8083550" y="2478088"/>
          <p14:tracePt t="21049" x="8126413" y="2478088"/>
          <p14:tracePt t="21066" x="8143875" y="2478088"/>
          <p14:tracePt t="21082" x="8151813" y="2478088"/>
          <p14:tracePt t="21099" x="8161338" y="2478088"/>
          <p14:tracePt t="21115" x="8186738" y="2478088"/>
          <p14:tracePt t="21133" x="8194675" y="2478088"/>
          <p14:tracePt t="21149" x="8204200" y="2478088"/>
          <p14:tracePt t="21166" x="8212138" y="2478088"/>
          <p14:tracePt t="21209" x="8221663" y="2478088"/>
          <p14:tracePt t="21220" x="8229600" y="2478088"/>
          <p14:tracePt t="21233" x="8237538" y="2478088"/>
          <p14:tracePt t="21250" x="8247063" y="2478088"/>
          <p14:tracePt t="21633" x="8255000" y="2478088"/>
          <p14:tracePt t="21635" x="8264525" y="2478088"/>
          <p14:tracePt t="21652" x="8272463" y="2478088"/>
          <p14:tracePt t="21669" x="8297863" y="2478088"/>
          <p14:tracePt t="21685" x="8340725" y="2468563"/>
          <p14:tracePt t="21702" x="8408988" y="2468563"/>
          <p14:tracePt t="21719" x="8512175" y="2468563"/>
          <p14:tracePt t="21736" x="8564563" y="2468563"/>
          <p14:tracePt t="21752" x="8580438" y="2468563"/>
          <p14:tracePt t="21801" x="8564563" y="2468563"/>
          <p14:tracePt t="21809" x="8512175" y="2468563"/>
          <p14:tracePt t="21819" x="8435975" y="2451100"/>
          <p14:tracePt t="21837" x="8315325" y="2425700"/>
          <p14:tracePt t="21853" x="8264525" y="2425700"/>
          <p14:tracePt t="21870" x="8229600" y="2425700"/>
          <p14:tracePt t="21961" x="8221663" y="2425700"/>
          <p14:tracePt t="21969" x="8204200" y="2425700"/>
          <p14:tracePt t="21987" x="8186738" y="2425700"/>
          <p14:tracePt t="22004" x="8161338" y="2425700"/>
          <p14:tracePt t="22021" x="8143875" y="2425700"/>
          <p14:tracePt t="22057" x="8143875" y="2417763"/>
          <p14:tracePt t="22058" x="8135938" y="2417763"/>
          <p14:tracePt t="22097" x="8126413" y="2408238"/>
          <p14:tracePt t="22105" x="7989888" y="2374900"/>
          <p14:tracePt t="22121" x="7808913" y="2322513"/>
          <p14:tracePt t="22138" x="7646988" y="2297113"/>
          <p14:tracePt t="22155" x="7518400" y="2279650"/>
          <p14:tracePt t="22171" x="7483475" y="2279650"/>
          <p14:tracePt t="22209" x="7493000" y="2271713"/>
          <p14:tracePt t="22210" x="7535863" y="2254250"/>
          <p14:tracePt t="22221" x="7604125" y="2220913"/>
          <p14:tracePt t="22238" x="7672388" y="2185988"/>
          <p14:tracePt t="22255" x="7732713" y="2151063"/>
          <p14:tracePt t="22272" x="7758113" y="2143125"/>
          <p14:tracePt t="22329" x="7750175" y="2151063"/>
          <p14:tracePt t="22339" x="7732713" y="2160588"/>
          <p14:tracePt t="22339" x="7697788" y="2193925"/>
          <p14:tracePt t="22356" x="7664450" y="2220913"/>
          <p14:tracePt t="22373" x="7654925" y="2236788"/>
          <p14:tracePt t="22417" x="7664450" y="2236788"/>
          <p14:tracePt t="22425" x="7689850" y="2228850"/>
          <p14:tracePt t="22439" x="7715250" y="2211388"/>
          <p14:tracePt t="22456" x="7723188" y="2203450"/>
          <p14:tracePt t="22537" x="7723188" y="2211388"/>
          <p14:tracePt t="22545" x="7723188" y="2236788"/>
          <p14:tracePt t="22601" x="7732713" y="2236788"/>
          <p14:tracePt t="22609" x="7758113" y="2236788"/>
          <p14:tracePt t="22624" x="7766050" y="2228850"/>
          <p14:tracePt t="22640" x="7783513" y="2220913"/>
          <p14:tracePt t="22761" x="7793038" y="2220913"/>
          <p14:tracePt t="22777" x="7808913" y="2220913"/>
          <p14:tracePt t="22792" x="7818438" y="2220913"/>
          <p14:tracePt t="22808" x="7843838" y="2220913"/>
          <p14:tracePt t="22826" x="7861300" y="2220913"/>
          <p14:tracePt t="22842" x="7869238" y="2220913"/>
          <p14:tracePt t="22859" x="7878763" y="2220913"/>
          <p14:tracePt t="22875" x="7904163" y="2220913"/>
          <p14:tracePt t="22892" x="7921625" y="2228850"/>
          <p14:tracePt t="22908" x="7954963" y="2246313"/>
          <p14:tracePt t="22925" x="7980363" y="2246313"/>
          <p14:tracePt t="22942" x="7997825" y="2246313"/>
          <p14:tracePt t="22959" x="8023225" y="2246313"/>
          <p14:tracePt t="22976" x="8032750" y="2246313"/>
          <p14:tracePt t="22992" x="8050213" y="2254250"/>
          <p14:tracePt t="23010" x="8058150" y="2263775"/>
          <p14:tracePt t="23026" x="8066088" y="2263775"/>
          <p14:tracePt t="23043" x="8083550" y="2271713"/>
          <p14:tracePt t="23059" x="8093075" y="2271713"/>
          <p14:tracePt t="23076" x="8101013" y="2279650"/>
          <p14:tracePt t="23093" x="8126413" y="2289175"/>
          <p14:tracePt t="23110" x="8143875" y="2289175"/>
          <p14:tracePt t="23126" x="8161338" y="2289175"/>
          <p14:tracePt t="23143" x="8178800" y="2306638"/>
          <p14:tracePt t="23160" x="8194675" y="2306638"/>
          <p14:tracePt t="23160" x="8212138" y="2306638"/>
          <p14:tracePt t="23177" x="8237538" y="2322513"/>
          <p14:tracePt t="23193" x="8280400" y="2322513"/>
          <p14:tracePt t="23210" x="8323263" y="2322513"/>
          <p14:tracePt t="23227" x="8358188" y="2322513"/>
          <p14:tracePt t="23244" x="8375650" y="2322513"/>
          <p14:tracePt t="23261" x="8383588" y="2322513"/>
          <p14:tracePt t="23305" x="8393113" y="2322513"/>
          <p14:tracePt t="23321" x="8401050" y="2322513"/>
          <p14:tracePt t="23329" x="8408988" y="2322513"/>
          <p14:tracePt t="23329" x="8435975" y="2332038"/>
          <p14:tracePt t="23344" x="8529638" y="2382838"/>
          <p14:tracePt t="23362" x="8597900" y="2408238"/>
          <p14:tracePt t="23378" x="8650288" y="2417763"/>
          <p14:tracePt t="23395" x="8693150" y="2417763"/>
          <p14:tracePt t="23411" x="8718550" y="2417763"/>
          <p14:tracePt t="23428" x="8736013" y="2417763"/>
          <p14:tracePt t="23445" x="8743950" y="2417763"/>
          <p14:tracePt t="23641" x="8736013" y="2425700"/>
          <p14:tracePt t="23644" x="8701088" y="2425700"/>
          <p14:tracePt t="23663" x="8640763" y="2435225"/>
          <p14:tracePt t="23680" x="8521700" y="2443163"/>
          <p14:tracePt t="23696" x="8366125" y="2451100"/>
          <p14:tracePt t="23714" x="8307388" y="2451100"/>
          <p14:tracePt t="23730" x="8289925" y="2451100"/>
          <p14:tracePt t="23833" x="8289925" y="2443163"/>
          <p14:tracePt t="23857" x="8297863" y="2443163"/>
          <p14:tracePt t="23867" x="8307388" y="2443163"/>
          <p14:tracePt t="23905" x="8315325" y="2443163"/>
          <p14:tracePt t="23921" x="8323263" y="2443163"/>
          <p14:tracePt t="23931" x="8350250" y="2443163"/>
          <p14:tracePt t="23947" x="8383588" y="2435225"/>
          <p14:tracePt t="23964" x="8435975" y="2435225"/>
          <p14:tracePt t="23981" x="8486775" y="2435225"/>
          <p14:tracePt t="23998" x="8537575" y="2435225"/>
          <p14:tracePt t="24014" x="8580438" y="2435225"/>
          <p14:tracePt t="24032" x="8597900" y="2435225"/>
          <p14:tracePt t="24048" x="8607425" y="2425700"/>
          <p14:tracePt t="24065" x="8615363" y="2425700"/>
          <p14:tracePt t="24082" x="8632825" y="2408238"/>
          <p14:tracePt t="24099" x="8650288" y="2400300"/>
          <p14:tracePt t="24115" x="8675688" y="2374900"/>
          <p14:tracePt t="24132" x="8718550" y="2349500"/>
          <p14:tracePt t="24148" x="8751888" y="2322513"/>
          <p14:tracePt t="24166" x="8786813" y="2279650"/>
          <p14:tracePt t="24182" x="8812213" y="2254250"/>
          <p14:tracePt t="24199" x="8829675" y="2228850"/>
          <p14:tracePt t="24215" x="8829675" y="2211388"/>
          <p14:tracePt t="24215" x="8837613" y="2203450"/>
          <p14:tracePt t="24233" x="8837613" y="2185988"/>
          <p14:tracePt t="24249" x="8837613" y="2178050"/>
          <p14:tracePt t="24266" x="8837613" y="2160588"/>
          <p14:tracePt t="24283" x="8837613" y="2143125"/>
          <p14:tracePt t="24299" x="8829675" y="2117725"/>
          <p14:tracePt t="24316" x="8804275" y="2082800"/>
          <p14:tracePt t="24333" x="8761413" y="2039938"/>
          <p14:tracePt t="24350" x="8701088" y="1997075"/>
          <p14:tracePt t="24366" x="8650288" y="1971675"/>
          <p14:tracePt t="24383" x="8607425" y="1954213"/>
          <p14:tracePt t="24400" x="8564563" y="1946275"/>
          <p14:tracePt t="24417" x="8512175" y="1936750"/>
          <p14:tracePt t="24433" x="8478838" y="1936750"/>
          <p14:tracePt t="24450" x="8461375" y="1936750"/>
          <p14:tracePt t="24467" x="8426450" y="1936750"/>
          <p14:tracePt t="24484" x="8401050" y="1936750"/>
          <p14:tracePt t="24500" x="8375650" y="1954213"/>
          <p14:tracePt t="24517" x="8332788" y="1963738"/>
          <p14:tracePt t="24534" x="8307388" y="1989138"/>
          <p14:tracePt t="24551" x="8289925" y="2006600"/>
          <p14:tracePt t="24567" x="8280400" y="2014538"/>
          <p14:tracePt t="24584" x="8280400" y="2022475"/>
          <p14:tracePt t="24641" x="8280400" y="2032000"/>
          <p14:tracePt t="24673" x="8280400" y="2039938"/>
          <p14:tracePt t="24675" x="8280400" y="2049463"/>
          <p14:tracePt t="24685" x="8297863" y="2074863"/>
          <p14:tracePt t="24702" x="8307388" y="2117725"/>
          <p14:tracePt t="24718" x="8340725" y="2168525"/>
          <p14:tracePt t="24735" x="8366125" y="2193925"/>
          <p14:tracePt t="24752" x="8393113" y="2193925"/>
          <p14:tracePt t="24752" x="8401050" y="2203450"/>
          <p14:tracePt t="24769" x="8426450" y="2211388"/>
          <p14:tracePt t="24785" x="8451850" y="2220913"/>
          <p14:tracePt t="24802" x="8486775" y="2228850"/>
          <p14:tracePt t="24819" x="8537575" y="2236788"/>
          <p14:tracePt t="24836" x="8597900" y="2246313"/>
          <p14:tracePt t="24852" x="8658225" y="2254250"/>
          <p14:tracePt t="24870" x="8701088" y="2254250"/>
          <p14:tracePt t="24886" x="8736013" y="2254250"/>
          <p14:tracePt t="24903" x="8743950" y="2254250"/>
          <p14:tracePt t="24920" x="8751888" y="2254250"/>
          <p14:tracePt t="24936" x="8761413" y="2254250"/>
          <p14:tracePt t="24953" x="8769350" y="2254250"/>
          <p14:tracePt t="24993" x="8769350" y="2246313"/>
          <p14:tracePt t="25001" x="8778875" y="2246313"/>
          <p14:tracePt t="25025" x="8786813" y="2246313"/>
          <p14:tracePt t="25033" x="8786813" y="2236788"/>
          <p14:tracePt t="25053" x="8794750" y="2228850"/>
          <p14:tracePt t="25137" x="8786813" y="2228850"/>
          <p14:tracePt t="25143" x="8769350" y="2228850"/>
          <p14:tracePt t="25154" x="8743950" y="2220913"/>
          <p14:tracePt t="25171" x="8709025" y="2211388"/>
          <p14:tracePt t="25188" x="8693150" y="2203450"/>
          <p14:tracePt t="26161" x="8683625" y="2203450"/>
          <p14:tracePt t="26176" x="8675688" y="2203450"/>
          <p14:tracePt t="26177" x="8666163" y="2203450"/>
          <p14:tracePt t="26217" x="8658225" y="2203450"/>
          <p14:tracePt t="26218" x="8650288" y="2203450"/>
          <p14:tracePt t="26249" x="8640763" y="2203450"/>
          <p14:tracePt t="26281" x="8632825" y="2203450"/>
          <p14:tracePt t="26297" x="8615363" y="2203450"/>
          <p14:tracePt t="26298" x="8615363" y="2211388"/>
          <p14:tracePt t="26310" x="8580438" y="2211388"/>
          <p14:tracePt t="26327" x="8547100" y="2228850"/>
          <p14:tracePt t="26344" x="8494713" y="2246313"/>
          <p14:tracePt t="26344" x="8478838" y="2254250"/>
          <p14:tracePt t="26361" x="8435975" y="2271713"/>
          <p14:tracePt t="26377" x="8393113" y="2306638"/>
          <p14:tracePt t="26395" x="8350250" y="2332038"/>
          <p14:tracePt t="26411" x="8323263" y="2349500"/>
          <p14:tracePt t="26428" x="8297863" y="2374900"/>
          <p14:tracePt t="26444" x="8247063" y="2392363"/>
          <p14:tracePt t="26462" x="8186738" y="2425700"/>
          <p14:tracePt t="26478" x="8101013" y="2460625"/>
          <p14:tracePt t="26495" x="8007350" y="2503488"/>
          <p14:tracePt t="26511" x="7894638" y="2546350"/>
          <p14:tracePt t="26511" x="7861300" y="2554288"/>
          <p14:tracePt t="26529" x="7783513" y="2589213"/>
          <p14:tracePt t="26545" x="7723188" y="2606675"/>
          <p14:tracePt t="26562" x="7672388" y="2632075"/>
          <p14:tracePt t="26579" x="7586663" y="2640013"/>
          <p14:tracePt t="26595" x="7475538" y="2665413"/>
          <p14:tracePt t="26612" x="7312025" y="2708275"/>
          <p14:tracePt t="26629" x="7158038" y="2725738"/>
          <p14:tracePt t="26646" x="6978650" y="2760663"/>
          <p14:tracePt t="26662" x="6832600" y="2794000"/>
          <p14:tracePt t="26679" x="6721475" y="2828925"/>
          <p14:tracePt t="26696" x="6592888" y="2871788"/>
          <p14:tracePt t="26713" x="6489700" y="2897188"/>
          <p14:tracePt t="26729" x="6386513" y="2922588"/>
          <p14:tracePt t="26746" x="6257925" y="2949575"/>
          <p14:tracePt t="26763" x="6078538" y="2974975"/>
          <p14:tracePt t="26780" x="5897563" y="3008313"/>
          <p14:tracePt t="26796" x="5700713" y="3043238"/>
          <p14:tracePt t="26813" x="5597525" y="3068638"/>
          <p14:tracePt t="26830" x="5503863" y="3086100"/>
          <p14:tracePt t="26847" x="5392738" y="3111500"/>
          <p14:tracePt t="26863" x="5280025" y="3136900"/>
          <p14:tracePt t="26880" x="5014913" y="3154363"/>
          <p14:tracePt t="26898" x="4808538" y="3154363"/>
          <p14:tracePt t="26913" x="4578350" y="3154363"/>
          <p14:tracePt t="26931" x="4243388" y="3128963"/>
          <p14:tracePt t="26947" x="4011613" y="3111500"/>
          <p14:tracePt t="26964" x="3754438" y="3103563"/>
          <p14:tracePt t="26980" x="3532188" y="3078163"/>
          <p14:tracePt t="26998" x="3275013" y="3051175"/>
          <p14:tracePt t="27014" x="3078163" y="3043238"/>
          <p14:tracePt t="27031" x="2871788" y="3043238"/>
          <p14:tracePt t="27047" x="2717800" y="3043238"/>
          <p14:tracePt t="27047" x="2649538" y="3043238"/>
          <p14:tracePt t="27065" x="2536825" y="3043238"/>
          <p14:tracePt t="27081" x="2511425" y="3035300"/>
          <p14:tracePt t="27098" x="2503488" y="3035300"/>
          <p14:tracePt t="27114" x="2493963" y="3035300"/>
          <p14:tracePt t="27132" x="2468563" y="3025775"/>
          <p14:tracePt t="27148" x="2400300" y="3017838"/>
          <p14:tracePt t="27165" x="2339975" y="3008313"/>
          <p14:tracePt t="27182" x="2263775" y="2982913"/>
          <p14:tracePt t="27199" x="2203450" y="2965450"/>
          <p14:tracePt t="27216" x="2160588" y="2949575"/>
          <p14:tracePt t="27232" x="2143125" y="2940050"/>
          <p14:tracePt t="27296" x="2143125" y="2932113"/>
          <p14:tracePt t="27304" x="2100263" y="2932113"/>
          <p14:tracePt t="27316" x="1997075" y="2932113"/>
          <p14:tracePt t="27332" x="1885950" y="2932113"/>
          <p14:tracePt t="27349" x="1774825" y="2914650"/>
          <p14:tracePt t="27366" x="1706563" y="2889250"/>
          <p14:tracePt t="27383" x="1706563" y="2879725"/>
          <p14:tracePt t="27400" x="1714500" y="2879725"/>
          <p14:tracePt t="27417" x="1731963" y="2863850"/>
          <p14:tracePt t="27433" x="1739900" y="2863850"/>
          <p14:tracePt t="27450" x="1774825" y="2854325"/>
          <p14:tracePt t="27466" x="1792288" y="2836863"/>
          <p14:tracePt t="27483" x="1800225" y="2836863"/>
          <p14:tracePt t="27561" x="1800225" y="2846388"/>
          <p14:tracePt t="27566" x="1800225" y="2854325"/>
          <p14:tracePt t="27584" x="1808163" y="2863850"/>
          <p14:tracePt t="27601" x="1817688" y="2863850"/>
          <p14:tracePt t="27617" x="1825625" y="2863850"/>
          <p14:tracePt t="27634" x="1835150" y="2863850"/>
          <p14:tracePt t="27651" x="1851025" y="2863850"/>
          <p14:tracePt t="27668" x="1903413" y="2863850"/>
          <p14:tracePt t="27684" x="1997075" y="2863850"/>
          <p14:tracePt t="27701" x="2100263" y="2863850"/>
          <p14:tracePt t="27718" x="2228850" y="2871788"/>
          <p14:tracePt t="27735" x="2322513" y="2871788"/>
          <p14:tracePt t="27751" x="2408238" y="2863850"/>
          <p14:tracePt t="27751" x="2425700" y="2846388"/>
          <p14:tracePt t="27768" x="2460625" y="2811463"/>
          <p14:tracePt t="27785" x="2486025" y="2768600"/>
          <p14:tracePt t="27802" x="2503488" y="2708275"/>
          <p14:tracePt t="27818" x="2511425" y="2649538"/>
          <p14:tracePt t="27835" x="2511425" y="2606675"/>
          <p14:tracePt t="27852" x="2511425" y="2571750"/>
          <p14:tracePt t="27869" x="2511425" y="2554288"/>
          <p14:tracePt t="27886" x="2493963" y="2528888"/>
          <p14:tracePt t="27902" x="2478088" y="2520950"/>
          <p14:tracePt t="27920" x="2468563" y="2511425"/>
          <p14:tracePt t="27936" x="2443163" y="2503488"/>
          <p14:tracePt t="27953" x="2365375" y="2486025"/>
          <p14:tracePt t="27969" x="2211388" y="2486025"/>
          <p14:tracePt t="27986" x="2049463" y="2486025"/>
          <p14:tracePt t="28003" x="1885950" y="2528888"/>
          <p14:tracePt t="28020" x="1792288" y="2571750"/>
          <p14:tracePt t="28036" x="1739900" y="2622550"/>
          <p14:tracePt t="28053" x="1731963" y="2649538"/>
          <p14:tracePt t="28070" x="1731963" y="2657475"/>
          <p14:tracePt t="28087" x="1739900" y="2657475"/>
          <p14:tracePt t="28121" x="1749425" y="2657475"/>
          <p14:tracePt t="28176" x="1749425" y="2665413"/>
          <p14:tracePt t="28184" x="1749425" y="2692400"/>
          <p14:tracePt t="28204" x="1757363" y="2760663"/>
          <p14:tracePt t="28220" x="1782763" y="2889250"/>
          <p14:tracePt t="28221" x="1800225" y="2965450"/>
          <p14:tracePt t="28238" x="1825625" y="3017838"/>
          <p14:tracePt t="28254" x="1835150" y="3025775"/>
          <p14:tracePt t="28271" x="1851025" y="3025775"/>
          <p14:tracePt t="28287" x="1885950" y="3025775"/>
          <p14:tracePt t="28287" x="1911350" y="3008313"/>
          <p14:tracePt t="28305" x="2014538" y="2957513"/>
          <p14:tracePt t="28321" x="2160588" y="2906713"/>
          <p14:tracePt t="28338" x="2289175" y="2854325"/>
          <p14:tracePt t="28355" x="2400300" y="2778125"/>
          <p14:tracePt t="28372" x="2443163" y="2743200"/>
          <p14:tracePt t="28388" x="2443163" y="2725738"/>
          <p14:tracePt t="28448" x="2435225" y="2725738"/>
          <p14:tracePt t="28455" x="2425700" y="2725738"/>
          <p14:tracePt t="28473" x="2417763" y="2725738"/>
          <p14:tracePt t="28624" x="2408238" y="2725738"/>
          <p14:tracePt t="29505" x="2400300" y="2725738"/>
          <p14:tracePt t="29817" x="2400300" y="2735263"/>
          <p14:tracePt t="29831" x="2400300" y="2743200"/>
          <p14:tracePt t="29846" x="2400300" y="2751138"/>
          <p14:tracePt t="29863" x="2400300" y="2760663"/>
          <p14:tracePt t="29880" x="2400300" y="2778125"/>
          <p14:tracePt t="29898" x="2400300" y="2786063"/>
          <p14:tracePt t="29914" x="2400300" y="2794000"/>
          <p14:tracePt t="29932" x="2400300" y="2811463"/>
          <p14:tracePt t="29948" x="2400300" y="2828925"/>
          <p14:tracePt t="29965" x="2408238" y="2863850"/>
          <p14:tracePt t="29981" x="2425700" y="2914650"/>
          <p14:tracePt t="29998" x="2460625" y="2965450"/>
          <p14:tracePt t="30015" x="2493963" y="3025775"/>
          <p14:tracePt t="30032" x="2546350" y="3111500"/>
          <p14:tracePt t="30048" x="2589213" y="3179763"/>
          <p14:tracePt t="30065" x="2649538" y="3275013"/>
          <p14:tracePt t="30082" x="2708275" y="3335338"/>
          <p14:tracePt t="30099" x="2751138" y="3386138"/>
          <p14:tracePt t="30115" x="2803525" y="3421063"/>
          <p14:tracePt t="30132" x="2836863" y="3463925"/>
          <p14:tracePt t="30148" x="2922588" y="3514725"/>
          <p14:tracePt t="30165" x="2992438" y="3557588"/>
          <p14:tracePt t="30183" x="3078163" y="3617913"/>
          <p14:tracePt t="30199" x="3136900" y="3660775"/>
          <p14:tracePt t="30216" x="3206750" y="3703638"/>
          <p14:tracePt t="30232" x="3265488" y="3736975"/>
          <p14:tracePt t="30232" x="3282950" y="3754438"/>
          <p14:tracePt t="30249" x="3343275" y="3771900"/>
          <p14:tracePt t="30266" x="3394075" y="3797300"/>
          <p14:tracePt t="30283" x="3446463" y="3806825"/>
          <p14:tracePt t="30299" x="3514725" y="3814763"/>
          <p14:tracePt t="30316" x="3575050" y="3832225"/>
          <p14:tracePt t="30333" x="3625850" y="3840163"/>
          <p14:tracePt t="30350" x="3678238" y="3840163"/>
          <p14:tracePt t="30366" x="3754438" y="3840163"/>
          <p14:tracePt t="30384" x="3814763" y="3849688"/>
          <p14:tracePt t="30400" x="3892550" y="3857625"/>
          <p14:tracePt t="30417" x="3994150" y="3875088"/>
          <p14:tracePt t="30434" x="4046538" y="3883025"/>
          <p14:tracePt t="30451" x="4089400" y="3883025"/>
          <p14:tracePt t="30467" x="4132263" y="3883025"/>
          <p14:tracePt t="30484" x="4157663" y="3865563"/>
          <p14:tracePt t="30500" x="4192588" y="3857625"/>
          <p14:tracePt t="30517" x="4208463" y="3849688"/>
          <p14:tracePt t="30534" x="4225925" y="3840163"/>
          <p14:tracePt t="30551" x="4243388" y="3832225"/>
          <p14:tracePt t="30568" x="4251325" y="3822700"/>
          <p14:tracePt t="30584" x="4260850" y="3822700"/>
          <p14:tracePt t="30584" x="4260850" y="3814763"/>
          <p14:tracePt t="30601" x="4278313" y="3806825"/>
          <p14:tracePt t="30618" x="4286250" y="3797300"/>
          <p14:tracePt t="30635" x="4294188" y="3771900"/>
          <p14:tracePt t="30651" x="4311650" y="3754438"/>
          <p14:tracePt t="30668" x="4329113" y="3729038"/>
          <p14:tracePt t="30685" x="4354513" y="3694113"/>
          <p14:tracePt t="30702" x="4371975" y="3678238"/>
          <p14:tracePt t="30718" x="4379913" y="3660775"/>
          <p14:tracePt t="30735" x="4389438" y="3643313"/>
          <p14:tracePt t="30752" x="4389438" y="3635375"/>
          <p14:tracePt t="30769" x="4389438" y="3617913"/>
          <p14:tracePt t="30785" x="4389438" y="3592513"/>
          <p14:tracePt t="30802" x="4397375" y="3575050"/>
          <p14:tracePt t="30819" x="4397375" y="3540125"/>
          <p14:tracePt t="30836" x="4414838" y="3514725"/>
          <p14:tracePt t="30853" x="4414838" y="3489325"/>
          <p14:tracePt t="30869" x="4414838" y="3463925"/>
          <p14:tracePt t="30886" x="4414838" y="3446463"/>
          <p14:tracePt t="30903" x="4414838" y="3429000"/>
          <p14:tracePt t="30920" x="4414838" y="3421063"/>
          <p14:tracePt t="30936" x="4414838" y="3403600"/>
          <p14:tracePt t="30954" x="4406900" y="3378200"/>
          <p14:tracePt t="30970" x="4397375" y="3351213"/>
          <p14:tracePt t="30987" x="4371975" y="3317875"/>
          <p14:tracePt t="31003" x="4346575" y="3282950"/>
          <p14:tracePt t="31020" x="4321175" y="3249613"/>
          <p14:tracePt t="31037" x="4286250" y="3222625"/>
          <p14:tracePt t="31054" x="4243388" y="3189288"/>
          <p14:tracePt t="31070" x="4200525" y="3154363"/>
          <p14:tracePt t="31087" x="4149725" y="3121025"/>
          <p14:tracePt t="31104" x="4079875" y="3068638"/>
          <p14:tracePt t="31121" x="3935413" y="2992438"/>
          <p14:tracePt t="31137" x="3822700" y="2949575"/>
          <p14:tracePt t="31154" x="3736975" y="2922588"/>
          <p14:tracePt t="31171" x="3694113" y="2914650"/>
          <p14:tracePt t="31188" x="3668713" y="2914650"/>
          <p14:tracePt t="31204" x="3635375" y="2914650"/>
          <p14:tracePt t="31221" x="3582988" y="2940050"/>
          <p14:tracePt t="31238" x="3514725" y="2957513"/>
          <p14:tracePt t="31254" x="3454400" y="2982913"/>
          <p14:tracePt t="31272" x="3394075" y="3017838"/>
          <p14:tracePt t="31288" x="3351213" y="3035300"/>
          <p14:tracePt t="31305" x="3300413" y="3078163"/>
          <p14:tracePt t="31322" x="3275013" y="3103563"/>
          <p14:tracePt t="31339" x="3249613" y="3128963"/>
          <p14:tracePt t="31355" x="3222625" y="3154363"/>
          <p14:tracePt t="31372" x="3214688" y="3179763"/>
          <p14:tracePt t="31389" x="3197225" y="3214688"/>
          <p14:tracePt t="31406" x="3189288" y="3232150"/>
          <p14:tracePt t="31422" x="3189288" y="3249613"/>
          <p14:tracePt t="31439" x="3189288" y="3257550"/>
          <p14:tracePt t="31456" x="3189288" y="3275013"/>
          <p14:tracePt t="31473" x="3206750" y="3292475"/>
          <p14:tracePt t="31489" x="3282950" y="3325813"/>
          <p14:tracePt t="31506" x="3386138" y="3360738"/>
          <p14:tracePt t="31523" x="3557588" y="3403600"/>
          <p14:tracePt t="31539" x="3771900" y="3471863"/>
          <p14:tracePt t="31556" x="4064000" y="3549650"/>
          <p14:tracePt t="31573" x="4243388" y="3600450"/>
          <p14:tracePt t="31590" x="4406900" y="3635375"/>
          <p14:tracePt t="31606" x="4500563" y="3651250"/>
          <p14:tracePt t="31623" x="4586288" y="3660775"/>
          <p14:tracePt t="31640" x="4637088" y="3660775"/>
          <p14:tracePt t="31640" x="4664075" y="3660775"/>
          <p14:tracePt t="31657" x="4714875" y="3660775"/>
          <p14:tracePt t="31673" x="4775200" y="3668713"/>
          <p14:tracePt t="31691" x="4835525" y="3668713"/>
          <p14:tracePt t="31707" x="4886325" y="3668713"/>
          <p14:tracePt t="31724" x="4964113" y="3668713"/>
          <p14:tracePt t="31740" x="5075238" y="3668713"/>
          <p14:tracePt t="31757" x="5168900" y="3668713"/>
          <p14:tracePt t="31774" x="5280025" y="3660775"/>
          <p14:tracePt t="31791" x="5357813" y="3651250"/>
          <p14:tracePt t="31807" x="5408613" y="3643313"/>
          <p14:tracePt t="31824" x="5468938" y="3635375"/>
          <p14:tracePt t="31824" x="5521325" y="3625850"/>
          <p14:tracePt t="31842" x="5589588" y="3608388"/>
          <p14:tracePt t="31858" x="5649913" y="3600450"/>
          <p14:tracePt t="31875" x="5708650" y="3582988"/>
          <p14:tracePt t="31891" x="5751513" y="3575050"/>
          <p14:tracePt t="31908" x="5778500" y="3565525"/>
          <p14:tracePt t="31925" x="5794375" y="3557588"/>
          <p14:tracePt t="31942" x="5811838" y="3557588"/>
          <p14:tracePt t="31958" x="5837238" y="3557588"/>
          <p14:tracePt t="31976" x="5864225" y="3549650"/>
          <p14:tracePt t="31992" x="5889625" y="3540125"/>
          <p14:tracePt t="31992" x="5897563" y="3540125"/>
          <p14:tracePt t="32009" x="5915025" y="3532188"/>
          <p14:tracePt t="32025" x="5932488" y="3522663"/>
          <p14:tracePt t="32042" x="5940425" y="3522663"/>
          <p14:tracePt t="32059" x="5957888" y="3514725"/>
          <p14:tracePt t="32153" x="5949950" y="3514725"/>
          <p14:tracePt t="32160" x="5940425" y="3514725"/>
          <p14:tracePt t="32176" x="5922963" y="3514725"/>
          <p14:tracePt t="32176" x="5915025" y="3514725"/>
          <p14:tracePt t="32193" x="5889625" y="3514725"/>
          <p14:tracePt t="32210" x="5821363" y="3514725"/>
          <p14:tracePt t="32227" x="5486400" y="3514725"/>
          <p14:tracePt t="32260" x="5246688" y="3506788"/>
          <p14:tracePt t="32277" x="4868863" y="3479800"/>
          <p14:tracePt t="32294" x="4551363" y="3471863"/>
          <p14:tracePt t="32310" x="4097338" y="3403600"/>
          <p14:tracePt t="32327" x="3797300" y="3351213"/>
          <p14:tracePt t="32344" x="3532188" y="3308350"/>
          <p14:tracePt t="32361" x="3351213" y="3275013"/>
          <p14:tracePt t="32377" x="3300413" y="3275013"/>
          <p14:tracePt t="32425" x="3300413" y="3265488"/>
          <p14:tracePt t="32521" x="3308350" y="3265488"/>
          <p14:tracePt t="32533" x="3335338" y="3265488"/>
          <p14:tracePt t="32546" x="3394075" y="3265488"/>
          <p14:tracePt t="32562" x="3575050" y="3265488"/>
          <p14:tracePt t="32579" x="3779838" y="3265488"/>
          <p14:tracePt t="32595" x="4037013" y="3265488"/>
          <p14:tracePt t="32612" x="4354513" y="3265488"/>
          <p14:tracePt t="32629" x="4611688" y="3282950"/>
          <p14:tracePt t="32646" x="4929188" y="3292475"/>
          <p14:tracePt t="32662" x="5151438" y="3325813"/>
          <p14:tracePt t="32680" x="5418138" y="3351213"/>
          <p14:tracePt t="32696" x="5683250" y="3394075"/>
          <p14:tracePt t="32713" x="6026150" y="3454400"/>
          <p14:tracePt t="32729" x="6326188" y="3497263"/>
          <p14:tracePt t="32746" x="6489700" y="3514725"/>
          <p14:tracePt t="32763" x="6565900" y="3514725"/>
          <p14:tracePt t="32780" x="6608763" y="3514725"/>
          <p14:tracePt t="32796" x="6635750" y="3514725"/>
          <p14:tracePt t="32813" x="6651625" y="3514725"/>
          <p14:tracePt t="32830" x="6661150" y="3522663"/>
          <p14:tracePt t="32847" x="6669088" y="3522663"/>
          <p14:tracePt t="32913" x="6669088" y="3532188"/>
          <p14:tracePt t="32921" x="6635750" y="3532188"/>
          <p14:tracePt t="32931" x="6515100" y="3549650"/>
          <p14:tracePt t="32947" x="6265863" y="3582988"/>
          <p14:tracePt t="32964" x="5880100" y="3592513"/>
          <p14:tracePt t="32981" x="5280025" y="3608388"/>
          <p14:tracePt t="32998" x="4878388" y="3608388"/>
          <p14:tracePt t="33014" x="4586288" y="3592513"/>
          <p14:tracePt t="33031" x="4449763" y="3557588"/>
          <p14:tracePt t="33048" x="4406900" y="3540125"/>
          <p14:tracePt t="33129" x="4406900" y="3532188"/>
          <p14:tracePt t="33154" x="4406900" y="3522663"/>
          <p14:tracePt t="33169" x="4406900" y="3514725"/>
          <p14:tracePt t="33181" x="4414838" y="3506788"/>
          <p14:tracePt t="33217" x="4422775" y="3497263"/>
          <p14:tracePt t="33569" x="4414838" y="3497263"/>
          <p14:tracePt t="33570" x="4406900" y="3497263"/>
          <p14:tracePt t="33584" x="4397375" y="3514725"/>
          <p14:tracePt t="33601" x="4379913" y="3522663"/>
          <p14:tracePt t="33617" x="4371975" y="3522663"/>
          <p14:tracePt t="33634" x="4354513" y="3540125"/>
          <p14:tracePt t="33651" x="4337050" y="3557588"/>
          <p14:tracePt t="33668" x="4321175" y="3565525"/>
          <p14:tracePt t="33684" x="4303713" y="3582988"/>
          <p14:tracePt t="33701" x="4286250" y="3600450"/>
          <p14:tracePt t="33718" x="4260850" y="3635375"/>
          <p14:tracePt t="33735" x="4235450" y="3660775"/>
          <p14:tracePt t="33751" x="4200525" y="3694113"/>
          <p14:tracePt t="33768" x="4175125" y="3736975"/>
          <p14:tracePt t="33785" x="4140200" y="3789363"/>
          <p14:tracePt t="33802" x="4132263" y="3822700"/>
          <p14:tracePt t="33819" x="4122738" y="3865563"/>
          <p14:tracePt t="33835" x="4122738" y="3900488"/>
          <p14:tracePt t="33852" x="4122738" y="3943350"/>
          <p14:tracePt t="33869" x="4122738" y="3978275"/>
          <p14:tracePt t="33886" x="4149725" y="4029075"/>
          <p14:tracePt t="33902" x="4175125" y="4064000"/>
          <p14:tracePt t="33919" x="4208463" y="4106863"/>
          <p14:tracePt t="33936" x="4251325" y="4157663"/>
          <p14:tracePt t="33953" x="4321175" y="4217988"/>
          <p14:tracePt t="33969" x="4379913" y="4268788"/>
          <p14:tracePt t="33987" x="4432300" y="4303713"/>
          <p14:tracePt t="34003" x="4475163" y="4329113"/>
          <p14:tracePt t="34020" x="4500563" y="4346575"/>
          <p14:tracePt t="34036" x="4543425" y="4354513"/>
          <p14:tracePt t="34053" x="4578350" y="4379913"/>
          <p14:tracePt t="34070" x="4637088" y="4397375"/>
          <p14:tracePt t="34087" x="4740275" y="4440238"/>
          <p14:tracePt t="34103" x="4851400" y="4492625"/>
          <p14:tracePt t="34120" x="5014913" y="4543425"/>
          <p14:tracePt t="34138" x="5100638" y="4578350"/>
          <p14:tracePt t="34154" x="5160963" y="4603750"/>
          <p14:tracePt t="34171" x="5221288" y="4629150"/>
          <p14:tracePt t="34187" x="5307013" y="4654550"/>
          <p14:tracePt t="34204" x="5383213" y="4679950"/>
          <p14:tracePt t="34220" x="5468938" y="4697413"/>
          <p14:tracePt t="34238" x="5564188" y="4706938"/>
          <p14:tracePt t="34254" x="5640388" y="4722813"/>
          <p14:tracePt t="34271" x="5735638" y="4722813"/>
          <p14:tracePt t="34288" x="5811838" y="4722813"/>
          <p14:tracePt t="34288" x="5872163" y="4714875"/>
          <p14:tracePt t="34305" x="5932488" y="4706938"/>
          <p14:tracePt t="34321" x="6008688" y="4689475"/>
          <p14:tracePt t="34338" x="6111875" y="4672013"/>
          <p14:tracePt t="34355" x="6180138" y="4646613"/>
          <p14:tracePt t="34372" x="6249988" y="4621213"/>
          <p14:tracePt t="34388" x="6292850" y="4594225"/>
          <p14:tracePt t="34405" x="6343650" y="4560888"/>
          <p14:tracePt t="34422" x="6369050" y="4543425"/>
          <p14:tracePt t="34439" x="6403975" y="4525963"/>
          <p14:tracePt t="34455" x="6429375" y="4508500"/>
          <p14:tracePt t="34472" x="6446838" y="4500563"/>
          <p14:tracePt t="34489" x="6464300" y="4483100"/>
          <p14:tracePt t="34505" x="6472238" y="4475163"/>
          <p14:tracePt t="34523" x="6489700" y="4457700"/>
          <p14:tracePt t="34539" x="6515100" y="4440238"/>
          <p14:tracePt t="34556" x="6540500" y="4414838"/>
          <p14:tracePt t="34572" x="6565900" y="4389438"/>
          <p14:tracePt t="34590" x="6592888" y="4364038"/>
          <p14:tracePt t="34606" x="6600825" y="4354513"/>
          <p14:tracePt t="34623" x="6618288" y="4329113"/>
          <p14:tracePt t="34639" x="6626225" y="4303713"/>
          <p14:tracePt t="34657" x="6643688" y="4268788"/>
          <p14:tracePt t="34673" x="6651625" y="4217988"/>
          <p14:tracePt t="34690" x="6661150" y="4192588"/>
          <p14:tracePt t="34706" x="6661150" y="4165600"/>
          <p14:tracePt t="34723" x="6661150" y="4149725"/>
          <p14:tracePt t="34740" x="6661150" y="4114800"/>
          <p14:tracePt t="34757" x="6661150" y="4089400"/>
          <p14:tracePt t="34773" x="6651625" y="4071938"/>
          <p14:tracePt t="34790" x="6643688" y="4046538"/>
          <p14:tracePt t="34807" x="6635750" y="4037013"/>
          <p14:tracePt t="34824" x="6626225" y="4021138"/>
          <p14:tracePt t="34824" x="6608763" y="4011613"/>
          <p14:tracePt t="34841" x="6583363" y="3994150"/>
          <p14:tracePt t="34857" x="6540500" y="3978275"/>
          <p14:tracePt t="34874" x="6507163" y="3951288"/>
          <p14:tracePt t="34891" x="6472238" y="3935413"/>
          <p14:tracePt t="34908" x="6437313" y="3917950"/>
          <p14:tracePt t="34924" x="6411913" y="3900488"/>
          <p14:tracePt t="34941" x="6378575" y="3875088"/>
          <p14:tracePt t="34958" x="6326188" y="3857625"/>
          <p14:tracePt t="34975" x="6265863" y="3822700"/>
          <p14:tracePt t="34991" x="6180138" y="3789363"/>
          <p14:tracePt t="34991" x="6129338" y="3779838"/>
          <p14:tracePt t="35009" x="6086475" y="3763963"/>
          <p14:tracePt t="35025" x="5975350" y="3721100"/>
          <p14:tracePt t="35042" x="5897563" y="3703638"/>
          <p14:tracePt t="35058" x="5837238" y="3694113"/>
          <p14:tracePt t="35075" x="5803900" y="3686175"/>
          <p14:tracePt t="35092" x="5761038" y="3686175"/>
          <p14:tracePt t="35109" x="5708650" y="3678238"/>
          <p14:tracePt t="35126" x="5657850" y="3678238"/>
          <p14:tracePt t="35142" x="5607050" y="3678238"/>
          <p14:tracePt t="35159" x="5554663" y="3678238"/>
          <p14:tracePt t="35176" x="5503863" y="3678238"/>
          <p14:tracePt t="35193" x="5435600" y="3678238"/>
          <p14:tracePt t="35209" x="5383213" y="3678238"/>
          <p14:tracePt t="35226" x="5322888" y="3678238"/>
          <p14:tracePt t="35243" x="5280025" y="3678238"/>
          <p14:tracePt t="35260" x="5237163" y="3678238"/>
          <p14:tracePt t="35276" x="5211763" y="3686175"/>
          <p14:tracePt t="35293" x="5186363" y="3694113"/>
          <p14:tracePt t="35310" x="5160963" y="3703638"/>
          <p14:tracePt t="35327" x="5135563" y="3721100"/>
          <p14:tracePt t="35343" x="5108575" y="3736975"/>
          <p14:tracePt t="35360" x="5092700" y="3746500"/>
          <p14:tracePt t="35377" x="5075238" y="3763963"/>
          <p14:tracePt t="35394" x="5065713" y="3771900"/>
          <p14:tracePt t="35410" x="5065713" y="3779838"/>
          <p14:tracePt t="35427" x="5057775" y="3789363"/>
          <p14:tracePt t="35444" x="5057775" y="3797300"/>
          <p14:tracePt t="35461" x="5057775" y="3806825"/>
          <p14:tracePt t="35478" x="5057775" y="3814763"/>
          <p14:tracePt t="35494" x="5049838" y="3840163"/>
          <p14:tracePt t="35511" x="5049838" y="3857625"/>
          <p14:tracePt t="35527" x="5049838" y="3883025"/>
          <p14:tracePt t="35545" x="5049838" y="3925888"/>
          <p14:tracePt t="35561" x="5057775" y="3943350"/>
          <p14:tracePt t="35578" x="5065713" y="3960813"/>
          <p14:tracePt t="35595" x="5075238" y="3978275"/>
          <p14:tracePt t="35612" x="5092700" y="4003675"/>
          <p14:tracePt t="35628" x="5118100" y="4037013"/>
          <p14:tracePt t="35645" x="5143500" y="4071938"/>
          <p14:tracePt t="35662" x="5194300" y="4114800"/>
          <p14:tracePt t="35679" x="5246688" y="4149725"/>
          <p14:tracePt t="35695" x="5280025" y="4183063"/>
          <p14:tracePt t="35712" x="5332413" y="4208463"/>
          <p14:tracePt t="35729" x="5375275" y="4235450"/>
          <p14:tracePt t="35746" x="5392738" y="4235450"/>
          <p14:tracePt t="35762" x="5418138" y="4243388"/>
          <p14:tracePt t="35779" x="5443538" y="4251325"/>
          <p14:tracePt t="35796" x="5494338" y="4260850"/>
          <p14:tracePt t="35812" x="5537200" y="4278313"/>
          <p14:tracePt t="35829" x="5589588" y="4294188"/>
          <p14:tracePt t="35846" x="5649913" y="4311650"/>
          <p14:tracePt t="35863" x="5700713" y="4329113"/>
          <p14:tracePt t="35879" x="5761038" y="4354513"/>
          <p14:tracePt t="35897" x="5803900" y="4364038"/>
          <p14:tracePt t="35913" x="5864225" y="4371975"/>
          <p14:tracePt t="35930" x="5889625" y="4371975"/>
          <p14:tracePt t="35946" x="5922963" y="4379913"/>
          <p14:tracePt t="35964" x="5965825" y="4389438"/>
          <p14:tracePt t="35980" x="6008688" y="4389438"/>
          <p14:tracePt t="35997" x="6043613" y="4389438"/>
          <p14:tracePt t="36014" x="6086475" y="4389438"/>
          <p14:tracePt t="36031" x="6121400" y="4389438"/>
          <p14:tracePt t="36047" x="6146800" y="4389438"/>
          <p14:tracePt t="36064" x="6172200" y="4379913"/>
          <p14:tracePt t="36081" x="6223000" y="4371975"/>
          <p14:tracePt t="36098" x="6257925" y="4354513"/>
          <p14:tracePt t="36115" x="6292850" y="4346575"/>
          <p14:tracePt t="36131" x="6318250" y="4337050"/>
          <p14:tracePt t="36148" x="6351588" y="4321175"/>
          <p14:tracePt t="36164" x="6403975" y="4303713"/>
          <p14:tracePt t="36181" x="6437313" y="4294188"/>
          <p14:tracePt t="36198" x="6480175" y="4278313"/>
          <p14:tracePt t="36215" x="6507163" y="4268788"/>
          <p14:tracePt t="36231" x="6515100" y="4260850"/>
          <p14:tracePt t="36248" x="6523038" y="4243388"/>
          <p14:tracePt t="36265" x="6532563" y="4235450"/>
          <p14:tracePt t="36282" x="6532563" y="4217988"/>
          <p14:tracePt t="36298" x="6540500" y="4208463"/>
          <p14:tracePt t="36315" x="6540500" y="4192588"/>
          <p14:tracePt t="36332" x="6557963" y="4165600"/>
          <p14:tracePt t="36349" x="6557963" y="4140200"/>
          <p14:tracePt t="36366" x="6565900" y="4132263"/>
          <p14:tracePt t="36382" x="6575425" y="4114800"/>
          <p14:tracePt t="36399" x="6575425" y="4097338"/>
          <p14:tracePt t="36416" x="6583363" y="4079875"/>
          <p14:tracePt t="36432" x="6592888" y="4054475"/>
          <p14:tracePt t="36450" x="6600825" y="4046538"/>
          <p14:tracePt t="36466" x="6600825" y="4029075"/>
          <p14:tracePt t="36483" x="6600825" y="4021138"/>
          <p14:tracePt t="36500" x="6608763" y="4003675"/>
          <p14:tracePt t="36516" x="6608763" y="3994150"/>
          <p14:tracePt t="36533" x="6618288" y="3978275"/>
          <p14:tracePt t="36569" x="6618288" y="3968750"/>
          <p14:tracePt t="36585" x="6626225" y="3960813"/>
          <p14:tracePt t="36585" x="6626225" y="3951288"/>
          <p14:tracePt t="36617" x="6626225" y="3943350"/>
          <p14:tracePt t="36641" x="6626225" y="3935413"/>
          <p14:tracePt t="36673" x="6626225" y="3925888"/>
          <p14:tracePt t="36679" x="6626225" y="3917950"/>
          <p14:tracePt t="36729" x="6626225" y="3908425"/>
          <p14:tracePt t="36816" x="6626225" y="3900488"/>
          <p14:tracePt t="36849" x="6626225" y="3892550"/>
          <p14:tracePt t="37041" x="6626225" y="3883025"/>
          <p14:tracePt t="37129" x="6626225" y="3875088"/>
          <p14:tracePt t="37217" x="6626225" y="3865563"/>
          <p14:tracePt t="37237" x="6626225" y="3857625"/>
          <p14:tracePt t="37257" x="6626225" y="3849688"/>
          <p14:tracePt t="37289" x="6626225" y="3840163"/>
          <p14:tracePt t="37329" x="6626225" y="3832225"/>
          <p14:tracePt t="37353" x="6626225" y="3822700"/>
          <p14:tracePt t="37358" x="6600825" y="3806825"/>
          <p14:tracePt t="37371" x="6557963" y="3779838"/>
          <p14:tracePt t="37388" x="6454775" y="3711575"/>
          <p14:tracePt t="37421" x="6403975" y="3678238"/>
          <p14:tracePt t="37438" x="6361113" y="3660775"/>
          <p14:tracePt t="37455" x="6318250" y="3643313"/>
          <p14:tracePt t="37471" x="6283325" y="3625850"/>
          <p14:tracePt t="37488" x="6240463" y="3625850"/>
          <p14:tracePt t="37505" x="6223000" y="3625850"/>
          <p14:tracePt t="37522" x="6215063" y="3625850"/>
          <p14:tracePt t="37539" x="6180138" y="3625850"/>
          <p14:tracePt t="37555" x="6137275" y="3625850"/>
          <p14:tracePt t="37572" x="6069013" y="3635375"/>
          <p14:tracePt t="37589" x="6008688" y="3643313"/>
          <p14:tracePt t="37605" x="5940425" y="3660775"/>
          <p14:tracePt t="37623" x="5880100" y="3694113"/>
          <p14:tracePt t="37639" x="5854700" y="3721100"/>
          <p14:tracePt t="37656" x="5829300" y="3746500"/>
          <p14:tracePt t="37672" x="5803900" y="3797300"/>
          <p14:tracePt t="37690" x="5778500" y="3832225"/>
          <p14:tracePt t="37706" x="5768975" y="3883025"/>
          <p14:tracePt t="37723" x="5761038" y="3917950"/>
          <p14:tracePt t="37740" x="5751513" y="3951288"/>
          <p14:tracePt t="37756" x="5751513" y="3968750"/>
          <p14:tracePt t="37773" x="5751513" y="3986213"/>
          <p14:tracePt t="37833" x="5751513" y="3994150"/>
          <p14:tracePt t="37873" x="5761038" y="3994150"/>
          <p14:tracePt t="37890" x="5778500" y="3994150"/>
          <p14:tracePt t="37907" x="5794375" y="4003675"/>
          <p14:tracePt t="37908" x="5794375" y="4011613"/>
          <p14:tracePt t="37945" x="5794375" y="4021138"/>
          <p14:tracePt t="37961" x="5803900" y="4037013"/>
          <p14:tracePt t="37964" x="5803900" y="4046538"/>
          <p14:tracePt t="37974" x="5811838" y="4071938"/>
          <p14:tracePt t="37991" x="5821363" y="4089400"/>
          <p14:tracePt t="38008" x="5837238" y="4122738"/>
          <p14:tracePt t="38024" x="5846763" y="4149725"/>
          <p14:tracePt t="38042" x="5854700" y="4165600"/>
          <p14:tracePt t="38058" x="5864225" y="4183063"/>
          <p14:tracePt t="38075" x="5864225" y="4192588"/>
          <p14:tracePt t="38092" x="5872163" y="4200525"/>
          <p14:tracePt t="38108" x="5880100" y="4208463"/>
          <p14:tracePt t="38125" x="5880100" y="4217988"/>
          <p14:tracePt t="38142" x="5889625" y="4225925"/>
          <p14:tracePt t="38159" x="5889625" y="4235450"/>
          <p14:tracePt t="38175" x="5907088" y="4243388"/>
          <p14:tracePt t="38192" x="5940425" y="4260850"/>
          <p14:tracePt t="38209" x="6000750" y="4294188"/>
          <p14:tracePt t="38226" x="6111875" y="4346575"/>
          <p14:tracePt t="38259" x="6164263" y="4371975"/>
          <p14:tracePt t="38276" x="6189663" y="4379913"/>
          <p14:tracePt t="38769" x="0" y="0"/>
        </p14:tracePtLst>
        <p14:tracePtLst>
          <p14:tracePt t="43432" x="3729038" y="4654550"/>
          <p14:tracePt t="43434" x="3721100" y="4654550"/>
          <p14:tracePt t="43454" x="3721100" y="4646613"/>
          <p14:tracePt t="43505" x="3711575" y="4646613"/>
          <p14:tracePt t="43521" x="3711575" y="4637088"/>
          <p14:tracePt t="43523" x="3711575" y="4629150"/>
          <p14:tracePt t="43538" x="3703638" y="4621213"/>
          <p14:tracePt t="43555" x="3694113" y="4603750"/>
          <p14:tracePt t="43571" x="3686175" y="4586288"/>
          <p14:tracePt t="43588" x="3686175" y="4568825"/>
          <p14:tracePt t="43604" x="3686175" y="4560888"/>
          <p14:tracePt t="43622" x="3686175" y="4543425"/>
          <p14:tracePt t="43638" x="3678238" y="4525963"/>
          <p14:tracePt t="43655" x="3678238" y="4500563"/>
          <p14:tracePt t="43672" x="3678238" y="4465638"/>
          <p14:tracePt t="43672" x="3686175" y="4449763"/>
          <p14:tracePt t="43689" x="3703638" y="4397375"/>
          <p14:tracePt t="43705" x="3721100" y="4364038"/>
          <p14:tracePt t="43722" x="3763963" y="4303713"/>
          <p14:tracePt t="43739" x="3779838" y="4278313"/>
          <p14:tracePt t="43756" x="3797300" y="4251325"/>
          <p14:tracePt t="43772" x="3806825" y="4235450"/>
          <p14:tracePt t="43789" x="3822700" y="4225925"/>
          <p14:tracePt t="43806" x="3840163" y="4217988"/>
          <p14:tracePt t="43823" x="3875088" y="4217988"/>
          <p14:tracePt t="43839" x="3935413" y="4217988"/>
          <p14:tracePt t="43839" x="3968750" y="4217988"/>
          <p14:tracePt t="43857" x="4089400" y="4208463"/>
          <p14:tracePt t="43873" x="4208463" y="4208463"/>
          <p14:tracePt t="43889" x="4329113" y="4208463"/>
          <p14:tracePt t="43907" x="4389438" y="4208463"/>
          <p14:tracePt t="43923" x="4422775" y="4217988"/>
          <p14:tracePt t="43940" x="4449763" y="4217988"/>
          <p14:tracePt t="43956" x="4457700" y="4225925"/>
          <p14:tracePt t="43974" x="4457700" y="4235450"/>
          <p14:tracePt t="43990" x="4457700" y="4251325"/>
          <p14:tracePt t="44007" x="4465638" y="4286250"/>
          <p14:tracePt t="44024" x="4475163" y="4329113"/>
          <p14:tracePt t="44024" x="4475163" y="4337050"/>
          <p14:tracePt t="44041" x="4483100" y="4364038"/>
          <p14:tracePt t="44057" x="4492625" y="4389438"/>
          <p14:tracePt t="44074" x="4500563" y="4397375"/>
          <p14:tracePt t="44090" x="4492625" y="4422775"/>
          <p14:tracePt t="44108" x="4483100" y="4440238"/>
          <p14:tracePt t="44124" x="4465638" y="4465638"/>
          <p14:tracePt t="44141" x="4432300" y="4492625"/>
          <p14:tracePt t="44157" x="4364038" y="4518025"/>
          <p14:tracePt t="44174" x="4321175" y="4543425"/>
          <p14:tracePt t="44191" x="4303713" y="4551363"/>
          <p14:tracePt t="44288" x="4294188" y="4551363"/>
          <p14:tracePt t="44449" x="4286250" y="4551363"/>
          <p14:tracePt t="44465" x="4278313" y="4551363"/>
          <p14:tracePt t="44478" x="4268788" y="4551363"/>
          <p14:tracePt t="44493" x="4251325" y="4560888"/>
          <p14:tracePt t="44510" x="4217988" y="4568825"/>
          <p14:tracePt t="44526" x="4192588" y="4568825"/>
          <p14:tracePt t="44543" x="4165600" y="4578350"/>
          <p14:tracePt t="44560" x="4140200" y="4578350"/>
          <p14:tracePt t="44560" x="4132263" y="4586288"/>
          <p14:tracePt t="44577" x="4122738" y="4586288"/>
          <p14:tracePt t="44593" x="4114800" y="4586288"/>
          <p14:tracePt t="44689" x="4106863" y="4586288"/>
          <p14:tracePt t="44697" x="4079875" y="4594225"/>
          <p14:tracePt t="44711" x="4037013" y="4611688"/>
          <p14:tracePt t="44727" x="3935413" y="4654550"/>
          <p14:tracePt t="44744" x="3746500" y="4714875"/>
          <p14:tracePt t="44761" x="3565525" y="4757738"/>
          <p14:tracePt t="44778" x="3429000" y="4783138"/>
          <p14:tracePt t="44794" x="3265488" y="4818063"/>
          <p14:tracePt t="44811" x="3094038" y="4826000"/>
          <p14:tracePt t="44828" x="2836863" y="4826000"/>
          <p14:tracePt t="44845" x="2614613" y="4826000"/>
          <p14:tracePt t="44861" x="2382838" y="4835525"/>
          <p14:tracePt t="44878" x="2203450" y="4851400"/>
          <p14:tracePt t="44895" x="2074863" y="4860925"/>
          <p14:tracePt t="44911" x="2014538" y="4868863"/>
          <p14:tracePt t="44985" x="2006600" y="4868863"/>
          <p14:tracePt t="45001" x="1997075" y="4868863"/>
          <p14:tracePt t="45002" x="1971675" y="4878388"/>
          <p14:tracePt t="45013" x="1851025" y="4911725"/>
          <p14:tracePt t="45029" x="1646238" y="4954588"/>
          <p14:tracePt t="45046" x="1422400" y="4997450"/>
          <p14:tracePt t="45063" x="1217613" y="5014913"/>
          <p14:tracePt t="45079" x="1036638" y="5014913"/>
          <p14:tracePt t="45079" x="985838" y="4997450"/>
          <p14:tracePt t="45096" x="935038" y="4989513"/>
          <p14:tracePt t="45144" x="935038" y="4972050"/>
          <p14:tracePt t="45147" x="950913" y="4964113"/>
          <p14:tracePt t="45163" x="950913" y="4946650"/>
          <p14:tracePt t="45180" x="968375" y="4946650"/>
          <p14:tracePt t="45196" x="977900" y="4946650"/>
          <p14:tracePt t="45213" x="993775" y="4964113"/>
          <p14:tracePt t="45665" x="1003300" y="4964113"/>
          <p14:tracePt t="45689" x="1011238" y="4964113"/>
          <p14:tracePt t="45705" x="1028700" y="4964113"/>
          <p14:tracePt t="45706" x="1054100" y="4972050"/>
          <p14:tracePt t="45716" x="1114425" y="4979988"/>
          <p14:tracePt t="45734" x="1225550" y="5006975"/>
          <p14:tracePt t="45750" x="1371600" y="5032375"/>
          <p14:tracePt t="45767" x="1517650" y="5075238"/>
          <p14:tracePt t="45783" x="1671638" y="5092700"/>
          <p14:tracePt t="45800" x="1808163" y="5108575"/>
          <p14:tracePt t="45816" x="2014538" y="5118100"/>
          <p14:tracePt t="45834" x="2203450" y="5126038"/>
          <p14:tracePt t="45850" x="2382838" y="5135563"/>
          <p14:tracePt t="45867" x="2571750" y="5143500"/>
          <p14:tracePt t="45884" x="2768600" y="5151438"/>
          <p14:tracePt t="45900" x="2889250" y="5151438"/>
          <p14:tracePt t="45917" x="2940050" y="5151438"/>
          <p14:tracePt t="45934" x="2949575" y="5151438"/>
          <p14:tracePt t="45951" x="2949575" y="5143500"/>
          <p14:tracePt t="46441" x="2957513" y="5143500"/>
          <p14:tracePt t="46455" x="2965450" y="5143500"/>
          <p14:tracePt t="46486" x="2974975" y="5143500"/>
          <p14:tracePt t="46488" x="2974975" y="5135563"/>
          <p14:tracePt t="46503" x="2992438" y="5135563"/>
          <p14:tracePt t="46520" x="3000375" y="5135563"/>
          <p14:tracePt t="46536" x="3017838" y="5135563"/>
          <p14:tracePt t="46553" x="3035300" y="5135563"/>
          <p14:tracePt t="46569" x="3060700" y="5135563"/>
          <p14:tracePt t="46587" x="3086100" y="5126038"/>
          <p14:tracePt t="46603" x="3094038" y="5118100"/>
          <p14:tracePt t="46620" x="3103563" y="5118100"/>
          <p14:tracePt t="46638" x="3111500" y="5118100"/>
          <p14:tracePt t="46654" x="3121025" y="5108575"/>
          <p14:tracePt t="46688" x="3128963" y="5108575"/>
          <p14:tracePt t="46712" x="3136900" y="5108575"/>
          <p14:tracePt t="46727" x="3146425" y="5108575"/>
          <p14:tracePt t="46735" x="3163888" y="5108575"/>
          <p14:tracePt t="46754" x="3179763" y="5100638"/>
          <p14:tracePt t="46771" x="3197225" y="5100638"/>
          <p14:tracePt t="46788" x="3214688" y="5092700"/>
          <p14:tracePt t="46804" x="3240088" y="5092700"/>
          <p14:tracePt t="46821" x="3265488" y="5092700"/>
          <p14:tracePt t="46838" x="3300413" y="5092700"/>
          <p14:tracePt t="46854" x="3368675" y="5092700"/>
          <p14:tracePt t="46854" x="3411538" y="5092700"/>
          <p14:tracePt t="46872" x="3532188" y="5092700"/>
          <p14:tracePt t="46888" x="3711575" y="5083175"/>
          <p14:tracePt t="46905" x="3908425" y="5057775"/>
          <p14:tracePt t="46921" x="4122738" y="5040313"/>
          <p14:tracePt t="46938" x="4303713" y="5040313"/>
          <p14:tracePt t="46955" x="4508500" y="5040313"/>
          <p14:tracePt t="46973" x="4672013" y="5040313"/>
          <p14:tracePt t="46989" x="4851400" y="5040313"/>
          <p14:tracePt t="47007" x="4946650" y="5040313"/>
          <p14:tracePt t="47022" x="4989513" y="5022850"/>
          <p14:tracePt t="47040" x="5006975" y="5014913"/>
          <p14:tracePt t="47560" x="4989513" y="5022850"/>
          <p14:tracePt t="47576" x="4964113" y="5040313"/>
          <p14:tracePt t="47578" x="4946650" y="5065713"/>
          <p14:tracePt t="47593" x="4903788" y="5083175"/>
          <p14:tracePt t="47610" x="4860925" y="5108575"/>
          <p14:tracePt t="47626" x="4818063" y="5143500"/>
          <p14:tracePt t="47644" x="4732338" y="5194300"/>
          <p14:tracePt t="47660" x="4646613" y="5221288"/>
          <p14:tracePt t="47677" x="4551363" y="5264150"/>
          <p14:tracePt t="47694" x="4440238" y="5307013"/>
          <p14:tracePt t="47711" x="4329113" y="5357813"/>
          <p14:tracePt t="47727" x="4183063" y="5408613"/>
          <p14:tracePt t="47744" x="4003675" y="5486400"/>
          <p14:tracePt t="47760" x="3832225" y="5554663"/>
          <p14:tracePt t="47777" x="3694113" y="5589588"/>
          <p14:tracePt t="47794" x="3489325" y="5657850"/>
          <p14:tracePt t="47811" x="3335338" y="5718175"/>
          <p14:tracePt t="47828" x="3121025" y="5761038"/>
          <p14:tracePt t="47844" x="2940050" y="5803900"/>
          <p14:tracePt t="47861" x="2760663" y="5829300"/>
          <p14:tracePt t="47878" x="2597150" y="5864225"/>
          <p14:tracePt t="47895" x="2451100" y="5889625"/>
          <p14:tracePt t="47911" x="2306638" y="5922963"/>
          <p14:tracePt t="47911" x="2246313" y="5940425"/>
          <p14:tracePt t="47928" x="2143125" y="5975350"/>
          <p14:tracePt t="47945" x="2032000" y="5992813"/>
          <p14:tracePt t="47962" x="1936750" y="6000750"/>
          <p14:tracePt t="47978" x="1835150" y="6008688"/>
          <p14:tracePt t="47995" x="1808163" y="6008688"/>
          <p14:tracePt t="48012" x="1800225" y="6008688"/>
          <p14:tracePt t="48129" x="1808163" y="6008688"/>
          <p14:tracePt t="48144" x="1817688" y="5992813"/>
          <p14:tracePt t="48163" x="1843088" y="5992813"/>
          <p14:tracePt t="48180" x="1920875" y="5975350"/>
          <p14:tracePt t="48196" x="2022475" y="5965825"/>
          <p14:tracePt t="48213" x="2211388" y="5965825"/>
          <p14:tracePt t="48230" x="2382838" y="5965825"/>
          <p14:tracePt t="48247" x="2546350" y="5965825"/>
          <p14:tracePt t="48263" x="2692400" y="5965825"/>
          <p14:tracePt t="48263" x="2725738" y="5965825"/>
          <p14:tracePt t="48280" x="2786063" y="5965825"/>
          <p14:tracePt t="48368" x="2794000" y="5965825"/>
          <p14:tracePt t="48408" x="2803525" y="5965825"/>
          <p14:tracePt t="48793" x="2803525" y="5957888"/>
          <p14:tracePt t="48798" x="2811463" y="5957888"/>
          <p14:tracePt t="49256" x="2820988" y="5957888"/>
          <p14:tracePt t="49320" x="2820988" y="5949950"/>
          <p14:tracePt t="49337" x="2828925" y="5949950"/>
          <p14:tracePt t="49338" x="2836863" y="5940425"/>
          <p14:tracePt t="49353" x="2863850" y="5932488"/>
          <p14:tracePt t="49370" x="2871788" y="5922963"/>
          <p14:tracePt t="49386" x="2889250" y="5915025"/>
          <p14:tracePt t="49425" x="2889250" y="5907088"/>
          <p14:tracePt t="49426" x="2897188" y="5907088"/>
          <p14:tracePt t="49436" x="2906713" y="5897563"/>
          <p14:tracePt t="49453" x="2932113" y="5880100"/>
          <p14:tracePt t="49470" x="2965450" y="5846763"/>
          <p14:tracePt t="49487" x="3025775" y="5803900"/>
          <p14:tracePt t="49503" x="3094038" y="5743575"/>
          <p14:tracePt t="49503" x="3121025" y="5718175"/>
          <p14:tracePt t="49520" x="3179763" y="5675313"/>
          <p14:tracePt t="49537" x="3249613" y="5622925"/>
          <p14:tracePt t="49554" x="3308350" y="5589588"/>
          <p14:tracePt t="49570" x="3386138" y="5546725"/>
          <p14:tracePt t="49587" x="3479800" y="5521325"/>
          <p14:tracePt t="49603" x="3575050" y="5503863"/>
          <p14:tracePt t="49621" x="3763963" y="5478463"/>
          <p14:tracePt t="49637" x="3968750" y="5468938"/>
          <p14:tracePt t="49654" x="4200525" y="5468938"/>
          <p14:tracePt t="49670" x="4422775" y="5503863"/>
          <p14:tracePt t="49688" x="4637088" y="5529263"/>
          <p14:tracePt t="49704" x="4903788" y="5589588"/>
          <p14:tracePt t="49722" x="5057775" y="5622925"/>
          <p14:tracePt t="49738" x="5135563" y="5657850"/>
          <p14:tracePt t="49755" x="5186363" y="5708650"/>
          <p14:tracePt t="49771" x="5221288" y="5778500"/>
          <p14:tracePt t="49788" x="5246688" y="5864225"/>
          <p14:tracePt t="49805" x="5246688" y="5949950"/>
          <p14:tracePt t="49821" x="5246688" y="6000750"/>
          <p14:tracePt t="49838" x="5211763" y="6043613"/>
          <p14:tracePt t="49855" x="5126038" y="6069013"/>
          <p14:tracePt t="49872" x="4929188" y="6078538"/>
          <p14:tracePt t="49888" x="4740275" y="6035675"/>
          <p14:tracePt t="49906" x="4594225" y="5992813"/>
          <p14:tracePt t="49922" x="4440238" y="5940425"/>
          <p14:tracePt t="49939" x="4354513" y="5889625"/>
          <p14:tracePt t="49955" x="4311650" y="5837238"/>
          <p14:tracePt t="49973" x="4294188" y="5786438"/>
          <p14:tracePt t="49989" x="4294188" y="5743575"/>
          <p14:tracePt t="50006" x="4311650" y="5692775"/>
          <p14:tracePt t="50022" x="4354513" y="5607050"/>
          <p14:tracePt t="50040" x="4414838" y="5546725"/>
          <p14:tracePt t="50056" x="4543425" y="5451475"/>
          <p14:tracePt t="50073" x="4679950" y="5383213"/>
          <p14:tracePt t="50089" x="4894263" y="5314950"/>
          <p14:tracePt t="50106" x="5108575" y="5272088"/>
          <p14:tracePt t="50123" x="5503863" y="5221288"/>
          <p14:tracePt t="50140" x="5794375" y="5221288"/>
          <p14:tracePt t="50157" x="6164263" y="5221288"/>
          <p14:tracePt t="50173" x="6369050" y="5272088"/>
          <p14:tracePt t="50190" x="6523038" y="5332413"/>
          <p14:tracePt t="50207" x="6635750" y="5383213"/>
          <p14:tracePt t="50224" x="6711950" y="5451475"/>
          <p14:tracePt t="50240" x="6729413" y="5511800"/>
          <p14:tracePt t="50257" x="6737350" y="5572125"/>
          <p14:tracePt t="50274" x="6737350" y="5657850"/>
          <p14:tracePt t="50291" x="6746875" y="5743575"/>
          <p14:tracePt t="50307" x="6729413" y="5846763"/>
          <p14:tracePt t="50324" x="6686550" y="5922963"/>
          <p14:tracePt t="50341" x="6600825" y="6008688"/>
          <p14:tracePt t="50358" x="6480175" y="6086475"/>
          <p14:tracePt t="50374" x="6318250" y="6146800"/>
          <p14:tracePt t="50392" x="6121400" y="6189663"/>
          <p14:tracePt t="50408" x="5811838" y="6197600"/>
          <p14:tracePt t="50425" x="5665788" y="6197600"/>
          <p14:tracePt t="50441" x="5554663" y="6180138"/>
          <p14:tracePt t="50458" x="5435600" y="6129338"/>
          <p14:tracePt t="50475" x="5340350" y="6051550"/>
          <p14:tracePt t="50492" x="5246688" y="5940425"/>
          <p14:tracePt t="50509" x="5151438" y="5821363"/>
          <p14:tracePt t="50525" x="5075238" y="5675313"/>
          <p14:tracePt t="50542" x="5032375" y="5537200"/>
          <p14:tracePt t="50559" x="5014913" y="5392738"/>
          <p14:tracePt t="50576" x="5065713" y="5229225"/>
          <p14:tracePt t="50592" x="5178425" y="5118100"/>
          <p14:tracePt t="50609" x="5297488" y="5040313"/>
          <p14:tracePt t="50626" x="5443538" y="4972050"/>
          <p14:tracePt t="50643" x="5572125" y="4946650"/>
          <p14:tracePt t="50659" x="5803900" y="4946650"/>
          <p14:tracePt t="50676" x="6008688" y="4989513"/>
          <p14:tracePt t="50693" x="6215063" y="5057775"/>
          <p14:tracePt t="50710" x="6378575" y="5143500"/>
          <p14:tracePt t="50727" x="6464300" y="5203825"/>
          <p14:tracePt t="50743" x="6497638" y="5246688"/>
          <p14:tracePt t="50760" x="6497638" y="5280025"/>
          <p14:tracePt t="50777" x="6497638" y="5307013"/>
          <p14:tracePt t="50794" x="6489700" y="5314950"/>
          <p14:tracePt t="50810" x="6480175" y="5322888"/>
          <p14:tracePt t="50848" x="6472238" y="5322888"/>
          <p14:tracePt t="51012" x="6464300" y="5322888"/>
          <p14:tracePt t="51239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内容占位符 2"/>
          <p:cNvSpPr>
            <a:spLocks noGrp="1"/>
          </p:cNvSpPr>
          <p:nvPr>
            <p:ph idx="4294967295"/>
          </p:nvPr>
        </p:nvSpPr>
        <p:spPr>
          <a:xfrm>
            <a:off x="36513" y="0"/>
            <a:ext cx="9107487" cy="68580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/>
              <a:t>4. </a:t>
            </a:r>
            <a:r>
              <a:rPr lang="zh-CN" altLang="en-US" b="1" smtClean="0"/>
              <a:t>本章尽管只讲了开关和发光二极管的硬件和软件，但它具有十分广泛的意义，如红外线的发送和接收器件就是二极管，只是材料和工艺有点不同</a:t>
            </a:r>
            <a:r>
              <a:rPr lang="en-US" altLang="zh-CN" b="1" smtClean="0"/>
              <a:t>(</a:t>
            </a:r>
            <a:r>
              <a:rPr lang="zh-CN" altLang="en-US" b="1" smtClean="0"/>
              <a:t>它发的是不可见光</a:t>
            </a:r>
            <a:r>
              <a:rPr lang="en-US" altLang="zh-CN" b="1" smtClean="0"/>
              <a:t>--</a:t>
            </a:r>
            <a:r>
              <a:rPr lang="zh-CN" altLang="en-US" b="1" smtClean="0"/>
              <a:t>红外线</a:t>
            </a:r>
            <a:r>
              <a:rPr lang="en-US" altLang="zh-CN" b="1" smtClean="0"/>
              <a:t>)</a:t>
            </a:r>
            <a:r>
              <a:rPr lang="zh-CN" altLang="en-US" b="1" smtClean="0"/>
              <a:t>；又如触摸屏的扫描检测原理和编程思想类似键盘。字符显示和语音识别等都是用查表方法完成的。因此学好本章内容，就可以完成一些小的项目，对各种不同接口的学习和理解就不难了。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smtClean="0"/>
              <a:t>       </a:t>
            </a:r>
            <a:r>
              <a:rPr lang="zh-CN" altLang="en-US" sz="3600" smtClean="0"/>
              <a:t>书习题：</a:t>
            </a:r>
            <a:r>
              <a:rPr lang="en-US" altLang="zh-CN" sz="3600" smtClean="0"/>
              <a:t>5-4</a:t>
            </a:r>
            <a:r>
              <a:rPr lang="zh-CN" altLang="en-US" sz="3600" smtClean="0"/>
              <a:t>，</a:t>
            </a:r>
            <a:r>
              <a:rPr lang="en-US" altLang="zh-CN" sz="3600" smtClean="0"/>
              <a:t>5-7</a:t>
            </a:r>
            <a:r>
              <a:rPr lang="zh-CN" altLang="en-US" sz="3600" smtClean="0"/>
              <a:t>，</a:t>
            </a:r>
            <a:r>
              <a:rPr lang="en-US" altLang="zh-CN" sz="3600" smtClean="0"/>
              <a:t>5-8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7"/>
    </mc:Choice>
    <mc:Fallback>
      <p:transition spd="slow" advTm="42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78" x="5700713" y="4843463"/>
          <p14:tracePt t="2593" x="5692775" y="4843463"/>
          <p14:tracePt t="2603" x="5675313" y="4843463"/>
          <p14:tracePt t="2625" x="5665788" y="4843463"/>
          <p14:tracePt t="2689" x="5665788" y="4835525"/>
          <p14:tracePt t="2690" x="5657850" y="4835525"/>
          <p14:tracePt t="2704" x="5649913" y="4826000"/>
          <p14:tracePt t="2721" x="5607050" y="4818063"/>
          <p14:tracePt t="2737" x="5572125" y="4800600"/>
          <p14:tracePt t="2755" x="5529263" y="4783138"/>
          <p14:tracePt t="2770" x="5486400" y="4749800"/>
          <p14:tracePt t="2788" x="5451475" y="4722813"/>
          <p14:tracePt t="2804" x="5400675" y="4689475"/>
          <p14:tracePt t="2821" x="5340350" y="4646613"/>
          <p14:tracePt t="2838" x="5246688" y="4568825"/>
          <p14:tracePt t="2855" x="5118100" y="4475163"/>
          <p14:tracePt t="2871" x="4921250" y="4329113"/>
          <p14:tracePt t="2888" x="4664075" y="4140200"/>
          <p14:tracePt t="2904" x="4251325" y="3771900"/>
          <p14:tracePt t="2922" x="4054475" y="3557588"/>
          <p14:tracePt t="2938" x="3849688" y="3300413"/>
          <p14:tracePt t="2955" x="3711575" y="3121025"/>
          <p14:tracePt t="2971" x="3592513" y="2922588"/>
          <p14:tracePt t="2989" x="3497263" y="2751138"/>
          <p14:tracePt t="3005" x="3394075" y="2579688"/>
          <p14:tracePt t="3022" x="3265488" y="2374900"/>
          <p14:tracePt t="3039" x="3179763" y="2211388"/>
          <p14:tracePt t="3055" x="3078163" y="2039938"/>
          <p14:tracePt t="3072" x="3008313" y="1893888"/>
          <p14:tracePt t="3089" x="2982913" y="1817688"/>
          <p14:tracePt t="3106" x="2965450" y="1782763"/>
          <p14:tracePt t="3122" x="2965450" y="1765300"/>
          <p14:tracePt t="3139" x="2965450" y="1757363"/>
          <p14:tracePt t="3156" x="2965450" y="1739900"/>
          <p14:tracePt t="3173" x="2957513" y="1689100"/>
          <p14:tracePt t="3190" x="2940050" y="1628775"/>
          <p14:tracePt t="3207" x="2922588" y="1543050"/>
          <p14:tracePt t="3223" x="2906713" y="1482725"/>
          <p14:tracePt t="3240" x="2897188" y="1431925"/>
          <p14:tracePt t="3256" x="2889250" y="1346200"/>
          <p14:tracePt t="3274" x="2871788" y="1250950"/>
          <p14:tracePt t="3290" x="2828925" y="1096963"/>
          <p14:tracePt t="3307" x="2778125" y="985838"/>
          <p14:tracePt t="3323" x="2725738" y="882650"/>
          <p14:tracePt t="3340" x="2692400" y="839788"/>
          <p14:tracePt t="3357" x="2682875" y="822325"/>
          <p14:tracePt t="3441" x="2682875" y="814388"/>
          <p14:tracePt t="3449" x="2674938" y="806450"/>
          <p14:tracePt t="3458" x="2665413" y="788988"/>
          <p14:tracePt t="3475" x="2649538" y="771525"/>
          <p14:tracePt t="3492" x="2640013" y="763588"/>
          <p14:tracePt t="3508" x="2632075" y="746125"/>
          <p14:tracePt t="3525" x="2622550" y="728663"/>
          <p14:tracePt t="3541" x="2614613" y="720725"/>
          <p14:tracePt t="3633" x="2614613" y="711200"/>
          <p14:tracePt t="3642" x="2606675" y="711200"/>
          <p14:tracePt t="3643" x="2597150" y="703263"/>
          <p14:tracePt t="3659" x="2597150" y="693738"/>
          <p14:tracePt t="3677" x="2589213" y="677863"/>
          <p14:tracePt t="3692" x="2589213" y="668338"/>
          <p14:tracePt t="5066" x="2606675" y="668338"/>
          <p14:tracePt t="5074" x="2640013" y="668338"/>
          <p14:tracePt t="5085" x="2674938" y="668338"/>
          <p14:tracePt t="5101" x="2717800" y="677863"/>
          <p14:tracePt t="5118" x="2735263" y="677863"/>
          <p14:tracePt t="5135" x="2760663" y="685800"/>
          <p14:tracePt t="5151" x="2786063" y="685800"/>
          <p14:tracePt t="5168" x="2811463" y="693738"/>
          <p14:tracePt t="5185" x="2854325" y="711200"/>
          <p14:tracePt t="5201" x="2914650" y="720725"/>
          <p14:tracePt t="5218" x="2957513" y="736600"/>
          <p14:tracePt t="5235" x="2992438" y="736600"/>
          <p14:tracePt t="5252" x="3035300" y="754063"/>
          <p14:tracePt t="5268" x="3051175" y="754063"/>
          <p14:tracePt t="5285" x="3078163" y="763588"/>
          <p14:tracePt t="5302" x="3121025" y="763588"/>
          <p14:tracePt t="5319" x="3146425" y="763588"/>
          <p14:tracePt t="5335" x="3189288" y="771525"/>
          <p14:tracePt t="5352" x="3214688" y="771525"/>
          <p14:tracePt t="5369" x="3232150" y="771525"/>
          <p14:tracePt t="5369" x="3240088" y="771525"/>
          <p14:tracePt t="5386" x="3249613" y="771525"/>
          <p14:tracePt t="5466" x="3257550" y="771525"/>
          <p14:tracePt t="5482" x="3265488" y="771525"/>
          <p14:tracePt t="5490" x="3292475" y="771525"/>
          <p14:tracePt t="5504" x="3360738" y="779463"/>
          <p14:tracePt t="5520" x="3421063" y="796925"/>
          <p14:tracePt t="5537" x="3489325" y="814388"/>
          <p14:tracePt t="5553" x="3575050" y="831850"/>
          <p14:tracePt t="5571" x="3608388" y="839788"/>
          <p14:tracePt t="5587" x="3643313" y="839788"/>
          <p14:tracePt t="5604" x="3678238" y="849313"/>
          <p14:tracePt t="5620" x="3711575" y="857250"/>
          <p14:tracePt t="5637" x="3736975" y="857250"/>
          <p14:tracePt t="5654" x="3771900" y="865188"/>
          <p14:tracePt t="5671" x="3806825" y="865188"/>
          <p14:tracePt t="5687" x="3849688" y="865188"/>
          <p14:tracePt t="5705" x="3883025" y="865188"/>
          <p14:tracePt t="5721" x="3908425" y="865188"/>
          <p14:tracePt t="5737" x="3943350" y="865188"/>
          <p14:tracePt t="5755" x="3960813" y="865188"/>
          <p14:tracePt t="5771" x="3994150" y="865188"/>
          <p14:tracePt t="5788" x="4037013" y="865188"/>
          <p14:tracePt t="5804" x="4097338" y="865188"/>
          <p14:tracePt t="5822" x="4149725" y="865188"/>
          <p14:tracePt t="5838" x="4183063" y="849313"/>
          <p14:tracePt t="5855" x="4200525" y="849313"/>
          <p14:tracePt t="5871" x="4208463" y="839788"/>
          <p14:tracePt t="5888" x="4217988" y="831850"/>
          <p14:tracePt t="5905" x="4243388" y="822325"/>
          <p14:tracePt t="5922" x="4268788" y="814388"/>
          <p14:tracePt t="5938" x="4286250" y="796925"/>
          <p14:tracePt t="5956" x="4303713" y="779463"/>
          <p14:tracePt t="5972" x="4321175" y="763588"/>
          <p14:tracePt t="5989" x="4329113" y="736600"/>
          <p14:tracePt t="6006" x="4346575" y="703263"/>
          <p14:tracePt t="6022" x="4364038" y="668338"/>
          <p14:tracePt t="6039" x="4371975" y="642938"/>
          <p14:tracePt t="6056" x="4389438" y="608013"/>
          <p14:tracePt t="6073" x="4397375" y="574675"/>
          <p14:tracePt t="6089" x="4406900" y="539750"/>
          <p14:tracePt t="6107" x="4406900" y="522288"/>
          <p14:tracePt t="6123" x="4414838" y="488950"/>
          <p14:tracePt t="6140" x="4414838" y="471488"/>
          <p14:tracePt t="6156" x="4422775" y="428625"/>
          <p14:tracePt t="6174" x="4432300" y="403225"/>
          <p14:tracePt t="6190" x="4432300" y="368300"/>
          <p14:tracePt t="6207" x="4432300" y="342900"/>
          <p14:tracePt t="6223" x="4432300" y="307975"/>
          <p14:tracePt t="6241" x="4422775" y="292100"/>
          <p14:tracePt t="6257" x="4389438" y="239713"/>
          <p14:tracePt t="6274" x="4346575" y="196850"/>
          <p14:tracePt t="6290" x="4311650" y="163513"/>
          <p14:tracePt t="6307" x="4286250" y="136525"/>
          <p14:tracePt t="6324" x="4260850" y="111125"/>
          <p14:tracePt t="6341" x="4225925" y="85725"/>
          <p14:tracePt t="6358" x="4175125" y="60325"/>
          <p14:tracePt t="6374" x="4122738" y="34925"/>
          <p14:tracePt t="6391" x="4064000" y="17463"/>
          <p14:tracePt t="6408" x="4029075" y="7938"/>
          <p14:tracePt t="6425" x="3994150" y="0"/>
          <p14:tracePt t="6441" x="3978275" y="0"/>
          <p14:tracePt t="6458" x="3968750" y="0"/>
          <p14:tracePt t="6475" x="3951288" y="0"/>
          <p14:tracePt t="6492" x="3908425" y="0"/>
          <p14:tracePt t="6508" x="3857625" y="0"/>
          <p14:tracePt t="6525" x="3806825" y="7938"/>
          <p14:tracePt t="6542" x="3754438" y="7938"/>
          <p14:tracePt t="6559" x="3721100" y="7938"/>
          <p14:tracePt t="6575" x="3694113" y="7938"/>
          <p14:tracePt t="6592" x="3686175" y="7938"/>
          <p14:tracePt t="6609" x="3678238" y="17463"/>
          <p14:tracePt t="6626" x="3660775" y="25400"/>
          <p14:tracePt t="6643" x="3635375" y="42863"/>
          <p14:tracePt t="6659" x="3600450" y="68263"/>
          <p14:tracePt t="6676" x="3575050" y="85725"/>
          <p14:tracePt t="6693" x="3549650" y="111125"/>
          <p14:tracePt t="6710" x="3532188" y="120650"/>
          <p14:tracePt t="6727" x="3514725" y="128588"/>
          <p14:tracePt t="6743" x="3514725" y="146050"/>
          <p14:tracePt t="6760" x="3506788" y="146050"/>
          <p14:tracePt t="6794" x="3506788" y="153988"/>
          <p14:tracePt t="6794" x="3497263" y="153988"/>
          <p14:tracePt t="6810" x="3497263" y="163513"/>
          <p14:tracePt t="6827" x="3497263" y="171450"/>
          <p14:tracePt t="6844" x="3479800" y="179388"/>
          <p14:tracePt t="6860" x="3471863" y="196850"/>
          <p14:tracePt t="6877" x="3471863" y="214313"/>
          <p14:tracePt t="6894" x="3463925" y="222250"/>
          <p14:tracePt t="6911" x="3454400" y="231775"/>
          <p14:tracePt t="6927" x="3454400" y="249238"/>
          <p14:tracePt t="6944" x="3454400" y="257175"/>
          <p14:tracePt t="6961" x="3446463" y="265113"/>
          <p14:tracePt t="6978" x="3446463" y="282575"/>
          <p14:tracePt t="6995" x="3446463" y="292100"/>
          <p14:tracePt t="7011" x="3446463" y="307975"/>
          <p14:tracePt t="7028" x="3446463" y="317500"/>
          <p14:tracePt t="7044" x="3446463" y="334963"/>
          <p14:tracePt t="7062" x="3446463" y="350838"/>
          <p14:tracePt t="7078" x="3446463" y="368300"/>
          <p14:tracePt t="7095" x="3454400" y="385763"/>
          <p14:tracePt t="7111" x="3454400" y="403225"/>
          <p14:tracePt t="7146" x="3454400" y="411163"/>
          <p14:tracePt t="7146" x="3454400" y="420688"/>
          <p14:tracePt t="7162" x="3463925" y="436563"/>
          <p14:tracePt t="7178" x="3471863" y="454025"/>
          <p14:tracePt t="7196" x="3489325" y="488950"/>
          <p14:tracePt t="7212" x="3506788" y="506413"/>
          <p14:tracePt t="7229" x="3522663" y="531813"/>
          <p14:tracePt t="7246" x="3522663" y="549275"/>
          <p14:tracePt t="7263" x="3532188" y="557213"/>
          <p14:tracePt t="7279" x="3549650" y="574675"/>
          <p14:tracePt t="7296" x="3557588" y="582613"/>
          <p14:tracePt t="7330" x="3565525" y="582613"/>
          <p14:tracePt t="7354" x="3565525" y="592138"/>
          <p14:tracePt t="7370" x="3575050" y="592138"/>
          <p14:tracePt t="7380" x="3582988" y="600075"/>
          <p14:tracePt t="7396" x="3592513" y="608013"/>
          <p14:tracePt t="7413" x="3608388" y="617538"/>
          <p14:tracePt t="7430" x="3617913" y="617538"/>
          <p14:tracePt t="7447" x="3625850" y="625475"/>
          <p14:tracePt t="7562" x="3635375" y="635000"/>
          <p14:tracePt t="7567" x="3643313" y="635000"/>
          <p14:tracePt t="7581" x="3660775" y="642938"/>
          <p14:tracePt t="7598" x="3694113" y="642938"/>
          <p14:tracePt t="7615" x="3721100" y="650875"/>
          <p14:tracePt t="7631" x="3754438" y="650875"/>
          <p14:tracePt t="7648" x="3771900" y="650875"/>
          <p14:tracePt t="7665" x="3797300" y="650875"/>
          <p14:tracePt t="7681" x="3832225" y="650875"/>
          <p14:tracePt t="7699" x="3865563" y="650875"/>
          <p14:tracePt t="7715" x="3892550" y="650875"/>
          <p14:tracePt t="7732" x="3925888" y="650875"/>
          <p14:tracePt t="7748" x="4003675" y="650875"/>
          <p14:tracePt t="7766" x="4071938" y="650875"/>
          <p14:tracePt t="7782" x="4183063" y="650875"/>
          <p14:tracePt t="7799" x="4260850" y="650875"/>
          <p14:tracePt t="7815" x="4379913" y="660400"/>
          <p14:tracePt t="7832" x="4500563" y="668338"/>
          <p14:tracePt t="7849" x="4679950" y="668338"/>
          <p14:tracePt t="7866" x="4775200" y="677863"/>
          <p14:tracePt t="7882" x="4886325" y="677863"/>
          <p14:tracePt t="7899" x="4964113" y="677863"/>
          <p14:tracePt t="7916" x="5075238" y="677863"/>
          <p14:tracePt t="7933" x="5186363" y="685800"/>
          <p14:tracePt t="7950" x="5314950" y="711200"/>
          <p14:tracePt t="7966" x="5426075" y="746125"/>
          <p14:tracePt t="7983" x="5521325" y="754063"/>
          <p14:tracePt t="8000" x="5572125" y="763588"/>
          <p14:tracePt t="8017" x="5589588" y="763588"/>
          <p14:tracePt t="8033" x="5614988" y="763588"/>
          <p14:tracePt t="8218" x="5622925" y="763588"/>
          <p14:tracePt t="9265" x="5614988" y="763588"/>
          <p14:tracePt t="9273" x="5607050" y="763588"/>
          <p14:tracePt t="9281" x="5580063" y="771525"/>
          <p14:tracePt t="9290" x="5554663" y="779463"/>
          <p14:tracePt t="9306" x="5529263" y="788988"/>
          <p14:tracePt t="9323" x="5494338" y="796925"/>
          <p14:tracePt t="9339" x="5461000" y="806450"/>
          <p14:tracePt t="9356" x="5400675" y="806450"/>
          <p14:tracePt t="9373" x="5289550" y="814388"/>
          <p14:tracePt t="9390" x="5168900" y="822325"/>
          <p14:tracePt t="9406" x="5049838" y="831850"/>
          <p14:tracePt t="9423" x="4929188" y="839788"/>
          <p14:tracePt t="9440" x="4818063" y="857250"/>
          <p14:tracePt t="9457" x="4775200" y="874713"/>
          <p14:tracePt t="9473" x="4749800" y="882650"/>
          <p14:tracePt t="9490" x="4697413" y="892175"/>
          <p14:tracePt t="9507" x="4629150" y="908050"/>
          <p14:tracePt t="9524" x="4543425" y="917575"/>
          <p14:tracePt t="9540" x="4422775" y="935038"/>
          <p14:tracePt t="9557" x="4329113" y="950913"/>
          <p14:tracePt t="9574" x="4268788" y="968375"/>
          <p14:tracePt t="9591" x="4217988" y="977900"/>
          <p14:tracePt t="9607" x="4183063" y="993775"/>
          <p14:tracePt t="9624" x="4114800" y="1011238"/>
          <p14:tracePt t="9641" x="4021138" y="1046163"/>
          <p14:tracePt t="9658" x="3908425" y="1071563"/>
          <p14:tracePt t="9675" x="3779838" y="1096963"/>
          <p14:tracePt t="9691" x="3643313" y="1122363"/>
          <p14:tracePt t="9708" x="3592513" y="1149350"/>
          <p14:tracePt t="9725" x="3540125" y="1157288"/>
          <p14:tracePt t="9742" x="3514725" y="1174750"/>
          <p14:tracePt t="9759" x="3454400" y="1182688"/>
          <p14:tracePt t="9775" x="3394075" y="1200150"/>
          <p14:tracePt t="9792" x="3275013" y="1208088"/>
          <p14:tracePt t="9809" x="3197225" y="1217613"/>
          <p14:tracePt t="9825" x="3111500" y="1225550"/>
          <p14:tracePt t="9842" x="3051175" y="1225550"/>
          <p14:tracePt t="9859" x="3008313" y="1225550"/>
          <p14:tracePt t="9876" x="2982913" y="1235075"/>
          <p14:tracePt t="9892" x="2974975" y="1235075"/>
          <p14:tracePt t="9952" x="2965450" y="1235075"/>
          <p14:tracePt t="9968" x="2957513" y="1235075"/>
          <p14:tracePt t="9976" x="2940050" y="1235075"/>
          <p14:tracePt t="10137" x="2949575" y="1235075"/>
          <p14:tracePt t="10145" x="2965450" y="1235075"/>
          <p14:tracePt t="10145" x="2965450" y="1225550"/>
          <p14:tracePt t="10161" x="2982913" y="1225550"/>
          <p14:tracePt t="10177" x="3017838" y="1217613"/>
          <p14:tracePt t="10194" x="3060700" y="1208088"/>
          <p14:tracePt t="10211" x="3121025" y="1200150"/>
          <p14:tracePt t="10228" x="3163888" y="1200150"/>
          <p14:tracePt t="10244" x="3232150" y="1200150"/>
          <p14:tracePt t="10261" x="3325813" y="1192213"/>
          <p14:tracePt t="10278" x="3429000" y="1182688"/>
          <p14:tracePt t="10294" x="3565525" y="1174750"/>
          <p14:tracePt t="10311" x="3721100" y="1165225"/>
          <p14:tracePt t="10328" x="4046538" y="1165225"/>
          <p14:tracePt t="10345" x="4260850" y="1165225"/>
          <p14:tracePt t="10361" x="4465638" y="1165225"/>
          <p14:tracePt t="10378" x="4611688" y="1165225"/>
          <p14:tracePt t="10395" x="4749800" y="1174750"/>
          <p14:tracePt t="10412" x="4843463" y="1174750"/>
          <p14:tracePt t="10428" x="4954588" y="1174750"/>
          <p14:tracePt t="10446" x="5126038" y="1192213"/>
          <p14:tracePt t="10462" x="5264150" y="1200150"/>
          <p14:tracePt t="10479" x="5400675" y="1200150"/>
          <p14:tracePt t="10495" x="5451475" y="1200150"/>
          <p14:tracePt t="10495" x="5478463" y="1200150"/>
          <p14:tracePt t="11753" x="5468938" y="1208088"/>
          <p14:tracePt t="11767" x="5443538" y="1208088"/>
          <p14:tracePt t="11788" x="5418138" y="1217613"/>
          <p14:tracePt t="11803" x="5383213" y="1225550"/>
          <p14:tracePt t="11820" x="5365750" y="1235075"/>
          <p14:tracePt t="11836" x="5340350" y="1243013"/>
          <p14:tracePt t="11853" x="5314950" y="1250950"/>
          <p14:tracePt t="11870" x="5289550" y="1260475"/>
          <p14:tracePt t="11887" x="5264150" y="1268413"/>
          <p14:tracePt t="11903" x="5221288" y="1268413"/>
          <p14:tracePt t="11920" x="5168900" y="1268413"/>
          <p14:tracePt t="11937" x="5143500" y="1277938"/>
          <p14:tracePt t="11953" x="5126038" y="1285875"/>
          <p14:tracePt t="11970" x="5108575" y="1293813"/>
          <p14:tracePt t="11987" x="5092700" y="1293813"/>
          <p14:tracePt t="12004" x="5065713" y="1303338"/>
          <p14:tracePt t="12020" x="5040313" y="1311275"/>
          <p14:tracePt t="12038" x="5006975" y="1311275"/>
          <p14:tracePt t="12054" x="4954588" y="1328738"/>
          <p14:tracePt t="12071" x="4929188" y="1336675"/>
          <p14:tracePt t="12087" x="4878388" y="1354138"/>
          <p14:tracePt t="12105" x="4851400" y="1354138"/>
          <p14:tracePt t="12121" x="4826000" y="1371600"/>
          <p14:tracePt t="12138" x="4792663" y="1379538"/>
          <p14:tracePt t="12154" x="4749800" y="1397000"/>
          <p14:tracePt t="12172" x="4706938" y="1414463"/>
          <p14:tracePt t="12188" x="4664075" y="1439863"/>
          <p14:tracePt t="12205" x="4594225" y="1474788"/>
          <p14:tracePt t="12223" x="4543425" y="1500188"/>
          <p14:tracePt t="12239" x="4492625" y="1525588"/>
          <p14:tracePt t="12256" x="4449763" y="1535113"/>
          <p14:tracePt t="12273" x="4397375" y="1560513"/>
          <p14:tracePt t="12290" x="4364038" y="1568450"/>
          <p14:tracePt t="12306" x="4329113" y="1593850"/>
          <p14:tracePt t="12323" x="4286250" y="1603375"/>
          <p14:tracePt t="12340" x="4251325" y="1620838"/>
          <p14:tracePt t="12357" x="4217988" y="1628775"/>
          <p14:tracePt t="12373" x="4183063" y="1646238"/>
          <p14:tracePt t="12390" x="4157663" y="1663700"/>
          <p14:tracePt t="12407" x="4122738" y="1671638"/>
          <p14:tracePt t="12424" x="4079875" y="1689100"/>
          <p14:tracePt t="12440" x="4054475" y="1697038"/>
          <p14:tracePt t="12440" x="4037013" y="1697038"/>
          <p14:tracePt t="12458" x="3978275" y="1722438"/>
          <p14:tracePt t="12474" x="3900488" y="1749425"/>
          <p14:tracePt t="12491" x="3832225" y="1765300"/>
          <p14:tracePt t="12507" x="3771900" y="1800225"/>
          <p14:tracePt t="12524" x="3736975" y="1808163"/>
          <p14:tracePt t="12541" x="3694113" y="1835150"/>
          <p14:tracePt t="12558" x="3660775" y="1843088"/>
          <p14:tracePt t="12575" x="3608388" y="1860550"/>
          <p14:tracePt t="12591" x="3549650" y="1868488"/>
          <p14:tracePt t="12608" x="3436938" y="1878013"/>
          <p14:tracePt t="12625" x="3317875" y="1878013"/>
          <p14:tracePt t="12642" x="3265488" y="1878013"/>
          <p14:tracePt t="12658" x="3232150" y="1878013"/>
          <p14:tracePt t="12675" x="3189288" y="1878013"/>
          <p14:tracePt t="12692" x="3163888" y="1878013"/>
          <p14:tracePt t="12709" x="3128963" y="1878013"/>
          <p14:tracePt t="12725" x="3111500" y="1878013"/>
          <p14:tracePt t="12742" x="3078163" y="1878013"/>
          <p14:tracePt t="12759" x="3060700" y="1878013"/>
          <p14:tracePt t="12776" x="3043238" y="1878013"/>
          <p14:tracePt t="12792" x="3035300" y="1878013"/>
          <p14:tracePt t="12792" x="3025775" y="1878013"/>
          <p14:tracePt t="12810" x="3017838" y="1878013"/>
          <p14:tracePt t="12826" x="3008313" y="1878013"/>
          <p14:tracePt t="12843" x="3000375" y="1878013"/>
          <p14:tracePt t="12859" x="2974975" y="1878013"/>
          <p14:tracePt t="12876" x="2940050" y="1868488"/>
          <p14:tracePt t="12893" x="2906713" y="1860550"/>
          <p14:tracePt t="12909" x="2854325" y="1843088"/>
          <p14:tracePt t="12926" x="2778125" y="1817688"/>
          <p14:tracePt t="12943" x="2692400" y="1808163"/>
          <p14:tracePt t="12960" x="2579688" y="1774825"/>
          <p14:tracePt t="12976" x="2468563" y="1757363"/>
          <p14:tracePt t="12994" x="2408238" y="1757363"/>
          <p14:tracePt t="13010" x="2357438" y="1757363"/>
          <p14:tracePt t="13027" x="2314575" y="1757363"/>
          <p14:tracePt t="13043" x="2289175" y="1757363"/>
          <p14:tracePt t="13061" x="2246313" y="1757363"/>
          <p14:tracePt t="13077" x="2193925" y="1757363"/>
          <p14:tracePt t="13094" x="2143125" y="1757363"/>
          <p14:tracePt t="13110" x="2082800" y="1757363"/>
          <p14:tracePt t="13128" x="2032000" y="1757363"/>
          <p14:tracePt t="13144" x="1997075" y="1757363"/>
          <p14:tracePt t="13144" x="1989138" y="1757363"/>
          <p14:tracePt t="13234" x="1979613" y="1757363"/>
          <p14:tracePt t="13665" x="1989138" y="1757363"/>
          <p14:tracePt t="13680" x="1997075" y="1757363"/>
          <p14:tracePt t="13714" x="2006600" y="1757363"/>
          <p14:tracePt t="13761" x="2014538" y="1757363"/>
          <p14:tracePt t="13765" x="2022475" y="1757363"/>
          <p14:tracePt t="13786" x="2032000" y="1757363"/>
          <p14:tracePt t="13798" x="2039938" y="1757363"/>
          <p14:tracePt t="13814" x="2057400" y="1757363"/>
          <p14:tracePt t="13832" x="2074863" y="1757363"/>
          <p14:tracePt t="13848" x="2082800" y="1757363"/>
          <p14:tracePt t="13865" x="2108200" y="1757363"/>
          <p14:tracePt t="13882" x="2125663" y="1757363"/>
          <p14:tracePt t="13898" x="2151063" y="1757363"/>
          <p14:tracePt t="13915" x="2185988" y="1757363"/>
          <p14:tracePt t="13932" x="2228850" y="1757363"/>
          <p14:tracePt t="13949" x="2263775" y="1757363"/>
          <p14:tracePt t="13965" x="2306638" y="1757363"/>
          <p14:tracePt t="13982" x="2339975" y="1757363"/>
          <p14:tracePt t="13999" x="2365375" y="1757363"/>
          <p14:tracePt t="14016" x="2392363" y="1757363"/>
          <p14:tracePt t="14032" x="2435225" y="1757363"/>
          <p14:tracePt t="14032" x="2460625" y="1757363"/>
          <p14:tracePt t="14049" x="2528888" y="1765300"/>
          <p14:tracePt t="14066" x="2597150" y="1774825"/>
          <p14:tracePt t="14083" x="2743200" y="1774825"/>
          <p14:tracePt t="14099" x="2871788" y="1774825"/>
          <p14:tracePt t="14116" x="3008313" y="1774825"/>
          <p14:tracePt t="14133" x="3171825" y="1774825"/>
          <p14:tracePt t="14150" x="3317875" y="1774825"/>
          <p14:tracePt t="14166" x="3471863" y="1774825"/>
          <p14:tracePt t="14183" x="3608388" y="1782763"/>
          <p14:tracePt t="14200" x="3797300" y="1800225"/>
          <p14:tracePt t="14217" x="4122738" y="1808163"/>
          <p14:tracePt t="14234" x="4414838" y="1808163"/>
          <p14:tracePt t="14250" x="4654550" y="1817688"/>
          <p14:tracePt t="14268" x="4903788" y="1835150"/>
          <p14:tracePt t="14283" x="5092700" y="1835150"/>
          <p14:tracePt t="14301" x="5289550" y="1843088"/>
          <p14:tracePt t="14318" x="5418138" y="1843088"/>
          <p14:tracePt t="14334" x="5511800" y="1843088"/>
          <p14:tracePt t="14351" x="5564188" y="1843088"/>
          <p14:tracePt t="14368" x="5607050" y="1843088"/>
          <p14:tracePt t="14384" x="5632450" y="1843088"/>
          <p14:tracePt t="14384" x="5640388" y="1843088"/>
          <p14:tracePt t="14401" x="5657850" y="1860550"/>
          <p14:tracePt t="14441" x="5657850" y="1868488"/>
          <p14:tracePt t="14455" x="5657850" y="1878013"/>
          <p14:tracePt t="14468" x="5657850" y="1893888"/>
          <p14:tracePt t="14485" x="5649913" y="1911350"/>
          <p14:tracePt t="14502" x="5622925" y="1936750"/>
          <p14:tracePt t="14518" x="5554663" y="1997075"/>
          <p14:tracePt t="14535" x="5503863" y="2032000"/>
          <p14:tracePt t="14552" x="5400675" y="2100263"/>
          <p14:tracePt t="14568" x="5272088" y="2185988"/>
          <p14:tracePt t="14586" x="5151438" y="2254250"/>
          <p14:tracePt t="14602" x="5065713" y="2314575"/>
          <p14:tracePt t="14619" x="4997450" y="2365375"/>
          <p14:tracePt t="14635" x="4964113" y="2408238"/>
          <p14:tracePt t="14652" x="4929188" y="2443163"/>
          <p14:tracePt t="14669" x="4911725" y="2460625"/>
          <p14:tracePt t="14686" x="4911725" y="2468563"/>
          <p14:tracePt t="14801" x="4921250" y="2468563"/>
          <p14:tracePt t="14807" x="4937125" y="2468563"/>
          <p14:tracePt t="14820" x="4946650" y="2468563"/>
          <p14:tracePt t="14837" x="4954588" y="2468563"/>
          <p14:tracePt t="15433" x="4954588" y="2478088"/>
          <p14:tracePt t="15441" x="4964113" y="2478088"/>
          <p14:tracePt t="15457" x="4972050" y="2478088"/>
          <p14:tracePt t="15474" x="4997450" y="2478088"/>
          <p14:tracePt t="15490" x="5022850" y="2478088"/>
          <p14:tracePt t="15507" x="5065713" y="2478088"/>
          <p14:tracePt t="15524" x="5126038" y="2478088"/>
          <p14:tracePt t="15541" x="5221288" y="2478088"/>
          <p14:tracePt t="15557" x="5297488" y="2478088"/>
          <p14:tracePt t="15574" x="5357813" y="2460625"/>
          <p14:tracePt t="15591" x="5400675" y="2451100"/>
          <p14:tracePt t="15608" x="5426075" y="2435225"/>
          <p14:tracePt t="15624" x="5443538" y="2425700"/>
          <p14:tracePt t="15624" x="5443538" y="2417763"/>
          <p14:tracePt t="15641" x="5451475" y="2408238"/>
          <p14:tracePt t="15658" x="5461000" y="2400300"/>
          <p14:tracePt t="15675" x="5478463" y="2382838"/>
          <p14:tracePt t="15691" x="5486400" y="2357438"/>
          <p14:tracePt t="15708" x="5511800" y="2332038"/>
          <p14:tracePt t="15725" x="5529263" y="2297113"/>
          <p14:tracePt t="15742" x="5537200" y="2263775"/>
          <p14:tracePt t="15758" x="5537200" y="2246313"/>
          <p14:tracePt t="15775" x="5537200" y="2220913"/>
          <p14:tracePt t="15792" x="5537200" y="2185988"/>
          <p14:tracePt t="15809" x="5521325" y="2117725"/>
          <p14:tracePt t="15825" x="5478463" y="2057400"/>
          <p14:tracePt t="15842" x="5426075" y="2006600"/>
          <p14:tracePt t="15859" x="5349875" y="1936750"/>
          <p14:tracePt t="15875" x="5280025" y="1893888"/>
          <p14:tracePt t="15892" x="5186363" y="1860550"/>
          <p14:tracePt t="15909" x="5092700" y="1825625"/>
          <p14:tracePt t="15926" x="5014913" y="1808163"/>
          <p14:tracePt t="15942" x="4937125" y="1792288"/>
          <p14:tracePt t="15960" x="4878388" y="1792288"/>
          <p14:tracePt t="15976" x="4765675" y="1792288"/>
          <p14:tracePt t="15993" x="4679950" y="1792288"/>
          <p14:tracePt t="16009" x="4578350" y="1792288"/>
          <p14:tracePt t="16027" x="4465638" y="1792288"/>
          <p14:tracePt t="16043" x="4364038" y="1792288"/>
          <p14:tracePt t="16060" x="4217988" y="1792288"/>
          <p14:tracePt t="16076" x="4097338" y="1817688"/>
          <p14:tracePt t="16094" x="3943350" y="1868488"/>
          <p14:tracePt t="16110" x="3789363" y="1936750"/>
          <p14:tracePt t="16127" x="3635375" y="2022475"/>
          <p14:tracePt t="16144" x="3549650" y="2100263"/>
          <p14:tracePt t="16161" x="3421063" y="2263775"/>
          <p14:tracePt t="16178" x="3386138" y="2357438"/>
          <p14:tracePt t="16194" x="3360738" y="2486025"/>
          <p14:tracePt t="16211" x="3360738" y="2597150"/>
          <p14:tracePt t="16227" x="3360738" y="2708275"/>
          <p14:tracePt t="16244" x="3378200" y="2778125"/>
          <p14:tracePt t="16261" x="3394075" y="2828925"/>
          <p14:tracePt t="16278" x="3411538" y="2854325"/>
          <p14:tracePt t="16294" x="3429000" y="2863850"/>
          <p14:tracePt t="16311" x="3446463" y="2879725"/>
          <p14:tracePt t="16328" x="3479800" y="2914650"/>
          <p14:tracePt t="16328" x="3506788" y="2932113"/>
          <p14:tracePt t="16346" x="3565525" y="2982913"/>
          <p14:tracePt t="16361" x="3686175" y="3060700"/>
          <p14:tracePt t="16379" x="3763963" y="3121025"/>
          <p14:tracePt t="16395" x="3883025" y="3189288"/>
          <p14:tracePt t="16412" x="3968750" y="3249613"/>
          <p14:tracePt t="16428" x="4079875" y="3325813"/>
          <p14:tracePt t="16445" x="4183063" y="3378200"/>
          <p14:tracePt t="16462" x="4354513" y="3436938"/>
          <p14:tracePt t="16479" x="4500563" y="3489325"/>
          <p14:tracePt t="16496" x="4654550" y="3522663"/>
          <p14:tracePt t="16512" x="4860925" y="3549650"/>
          <p14:tracePt t="16529" x="5014913" y="3557588"/>
          <p14:tracePt t="16546" x="5168900" y="3557588"/>
          <p14:tracePt t="16563" x="5357813" y="3557588"/>
          <p14:tracePt t="16579" x="5529263" y="3549650"/>
          <p14:tracePt t="16596" x="5708650" y="3522663"/>
          <p14:tracePt t="16613" x="5872163" y="3463925"/>
          <p14:tracePt t="16630" x="6026150" y="3411538"/>
          <p14:tracePt t="16646" x="6146800" y="3300413"/>
          <p14:tracePt t="16663" x="6240463" y="3189288"/>
          <p14:tracePt t="16680" x="6318250" y="3043238"/>
          <p14:tracePt t="16680" x="6335713" y="2982913"/>
          <p14:tracePt t="16697" x="6386513" y="2854325"/>
          <p14:tracePt t="16713" x="6403975" y="2708275"/>
          <p14:tracePt t="16730" x="6411913" y="2606675"/>
          <p14:tracePt t="16747" x="6411913" y="2511425"/>
          <p14:tracePt t="16764" x="6403975" y="2451100"/>
          <p14:tracePt t="16780" x="6386513" y="2400300"/>
          <p14:tracePt t="16797" x="6351588" y="2357438"/>
          <p14:tracePt t="16814" x="6318250" y="2332038"/>
          <p14:tracePt t="16831" x="6257925" y="2297113"/>
          <p14:tracePt t="16847" x="6215063" y="2271713"/>
          <p14:tracePt t="16865" x="6154738" y="2236788"/>
          <p14:tracePt t="16865" x="6137275" y="2228850"/>
          <p14:tracePt t="16881" x="6078538" y="2203450"/>
          <p14:tracePt t="16898" x="6043613" y="2168525"/>
          <p14:tracePt t="16915" x="6008688" y="2151063"/>
          <p14:tracePt t="16931" x="6000750" y="2151063"/>
          <p14:tracePt t="17042" x="5992813" y="2151063"/>
          <p14:tracePt t="17074" x="5983288" y="2151063"/>
          <p14:tracePt t="17082" x="5975350" y="2151063"/>
          <p14:tracePt t="17113" x="5965825" y="2151063"/>
          <p14:tracePt t="17121" x="5957888" y="2143125"/>
          <p14:tracePt t="17135" x="5949950" y="2143125"/>
          <p14:tracePt t="17149" x="5940425" y="2143125"/>
          <p14:tracePt t="17167" x="5932488" y="2143125"/>
          <p14:tracePt t="17266" x="5932488" y="2135188"/>
          <p14:tracePt t="17266" x="5915025" y="2135188"/>
          <p14:tracePt t="17283" x="5907088" y="2135188"/>
          <p14:tracePt t="17300" x="5897563" y="2125663"/>
          <p14:tracePt t="17316" x="5889625" y="2125663"/>
          <p14:tracePt t="17334" x="5880100" y="2125663"/>
          <p14:tracePt t="17377" x="5872163" y="2125663"/>
          <p14:tracePt t="17401" x="5864225" y="2125663"/>
          <p14:tracePt t="17401" x="5854700" y="2125663"/>
          <p14:tracePt t="17417" x="5846763" y="2125663"/>
          <p14:tracePt t="17434" x="5837238" y="2117725"/>
          <p14:tracePt t="17451" x="5821363" y="2117725"/>
          <p14:tracePt t="17673" x="5811838" y="2117725"/>
          <p14:tracePt t="17697" x="5803900" y="2117725"/>
          <p14:tracePt t="17729" x="5794375" y="2117725"/>
          <p14:tracePt t="17825" x="5786438" y="2117725"/>
          <p14:tracePt t="18121" x="5778500" y="2117725"/>
          <p14:tracePt t="18233" x="5778500" y="2125663"/>
          <p14:tracePt t="18265" x="5768975" y="2135188"/>
          <p14:tracePt t="18297" x="5768975" y="2143125"/>
          <p14:tracePt t="18321" x="5761038" y="2143125"/>
          <p14:tracePt t="18339" x="5761038" y="2151063"/>
          <p14:tracePt t="18409" x="5761038" y="2160588"/>
          <p14:tracePt t="18433" x="5761038" y="2168525"/>
          <p14:tracePt t="18481" x="5761038" y="2178050"/>
          <p14:tracePt t="18497" x="5761038" y="2185988"/>
          <p14:tracePt t="18507" x="5751513" y="2193925"/>
          <p14:tracePt t="18569" x="5751513" y="2203450"/>
          <p14:tracePt t="18601" x="5743575" y="2203450"/>
          <p14:tracePt t="18609" x="5743575" y="2211388"/>
          <p14:tracePt t="18610" x="5735638" y="2211388"/>
          <p14:tracePt t="18641" x="5726113" y="2220913"/>
          <p14:tracePt t="18641" x="5718175" y="2228850"/>
          <p14:tracePt t="18657" x="5708650" y="2236788"/>
          <p14:tracePt t="18674" x="5700713" y="2246313"/>
          <p14:tracePt t="18691" x="5692775" y="2254250"/>
          <p14:tracePt t="18708" x="5683250" y="2263775"/>
          <p14:tracePt t="18724" x="5683250" y="2271713"/>
          <p14:tracePt t="18741" x="5675313" y="2271713"/>
          <p14:tracePt t="18758" x="5665788" y="2271713"/>
          <p14:tracePt t="18775" x="5665788" y="2279650"/>
          <p14:tracePt t="18791" x="5657850" y="2289175"/>
          <p14:tracePt t="18808" x="5649913" y="2297113"/>
          <p14:tracePt t="18808" x="5640388" y="2297113"/>
          <p14:tracePt t="18825" x="5632450" y="2306638"/>
          <p14:tracePt t="18841" x="5614988" y="2314575"/>
          <p14:tracePt t="18859" x="5607050" y="2322513"/>
          <p14:tracePt t="18875" x="5597525" y="2322513"/>
          <p14:tracePt t="18892" x="5589588" y="2332038"/>
          <p14:tracePt t="18909" x="5580063" y="2332038"/>
          <p14:tracePt t="18925" x="5580063" y="2339975"/>
          <p14:tracePt t="18942" x="5564188" y="2349500"/>
          <p14:tracePt t="18959" x="5554663" y="2357438"/>
          <p14:tracePt t="18975" x="5546725" y="2357438"/>
          <p14:tracePt t="18992" x="5537200" y="2374900"/>
          <p14:tracePt t="19009" x="5529263" y="2374900"/>
          <p14:tracePt t="19026" x="5521325" y="2382838"/>
          <p14:tracePt t="19043" x="5511800" y="2382838"/>
          <p14:tracePt t="19060" x="5494338" y="2400300"/>
          <p14:tracePt t="19076" x="5478463" y="2400300"/>
          <p14:tracePt t="19093" x="5468938" y="2408238"/>
          <p14:tracePt t="19110" x="5461000" y="2417763"/>
          <p14:tracePt t="19127" x="5451475" y="2425700"/>
          <p14:tracePt t="19143" x="5443538" y="2435225"/>
          <p14:tracePt t="19161" x="5426075" y="2443163"/>
          <p14:tracePt t="19161" x="5418138" y="2451100"/>
          <p14:tracePt t="19177" x="5400675" y="2460625"/>
          <p14:tracePt t="19193" x="5383213" y="2478088"/>
          <p14:tracePt t="19211" x="5365750" y="2493963"/>
          <p14:tracePt t="19227" x="5349875" y="2511425"/>
          <p14:tracePt t="19244" x="5332413" y="2528888"/>
          <p14:tracePt t="19260" x="5314950" y="2554288"/>
          <p14:tracePt t="19278" x="5289550" y="2571750"/>
          <p14:tracePt t="19294" x="5272088" y="2597150"/>
          <p14:tracePt t="19311" x="5254625" y="2614613"/>
          <p14:tracePt t="19327" x="5237163" y="2640013"/>
          <p14:tracePt t="19345" x="5203825" y="2665413"/>
          <p14:tracePt t="19361" x="5168900" y="2700338"/>
          <p14:tracePt t="19378" x="5143500" y="2735263"/>
          <p14:tracePt t="19395" x="5108575" y="2786063"/>
          <p14:tracePt t="19411" x="5075238" y="2828925"/>
          <p14:tracePt t="19428" x="5049838" y="2879725"/>
          <p14:tracePt t="19445" x="5006975" y="2949575"/>
          <p14:tracePt t="19461" x="4964113" y="3017838"/>
          <p14:tracePt t="19478" x="4946650" y="3078163"/>
          <p14:tracePt t="19495" x="4921250" y="3128963"/>
          <p14:tracePt t="19512" x="4903788" y="3197225"/>
          <p14:tracePt t="19512" x="4903788" y="3222625"/>
          <p14:tracePt t="19529" x="4903788" y="3282950"/>
          <p14:tracePt t="19545" x="4903788" y="3317875"/>
          <p14:tracePt t="19562" x="4903788" y="3343275"/>
          <p14:tracePt t="19579" x="4903788" y="3368675"/>
          <p14:tracePt t="19596" x="4903788" y="3403600"/>
          <p14:tracePt t="19612" x="4903788" y="3436938"/>
          <p14:tracePt t="19629" x="4911725" y="3479800"/>
          <p14:tracePt t="19646" x="4921250" y="3522663"/>
          <p14:tracePt t="19663" x="4937125" y="3575050"/>
          <p14:tracePt t="19679" x="4954588" y="3625850"/>
          <p14:tracePt t="19696" x="4997450" y="3703638"/>
          <p14:tracePt t="19713" x="5006975" y="3746500"/>
          <p14:tracePt t="19730" x="5022850" y="3763963"/>
          <p14:tracePt t="19746" x="5032375" y="3789363"/>
          <p14:tracePt t="19763" x="5049838" y="3822700"/>
          <p14:tracePt t="19780" x="5065713" y="3849688"/>
          <p14:tracePt t="19797" x="5092700" y="3875088"/>
          <p14:tracePt t="19814" x="5108575" y="3883025"/>
          <p14:tracePt t="19830" x="5151438" y="3908425"/>
          <p14:tracePt t="19847" x="5178425" y="3935413"/>
          <p14:tracePt t="19864" x="5194300" y="3951288"/>
          <p14:tracePt t="19864" x="5211763" y="3960813"/>
          <p14:tracePt t="19881" x="5229225" y="3978275"/>
          <p14:tracePt t="19897" x="5272088" y="4003675"/>
          <p14:tracePt t="19914" x="5314950" y="4021138"/>
          <p14:tracePt t="19931" x="5349875" y="4037013"/>
          <p14:tracePt t="19948" x="5400675" y="4054475"/>
          <p14:tracePt t="19964" x="5451475" y="4064000"/>
          <p14:tracePt t="19981" x="5486400" y="4071938"/>
          <p14:tracePt t="19998" x="5529263" y="4079875"/>
          <p14:tracePt t="20015" x="5554663" y="4079875"/>
          <p14:tracePt t="20031" x="5597525" y="4079875"/>
          <p14:tracePt t="20048" x="5640388" y="4079875"/>
          <p14:tracePt t="20065" x="5726113" y="4089400"/>
          <p14:tracePt t="20082" x="5778500" y="4089400"/>
          <p14:tracePt t="20098" x="5837238" y="4097338"/>
          <p14:tracePt t="20115" x="5897563" y="4097338"/>
          <p14:tracePt t="20132" x="5949950" y="4089400"/>
          <p14:tracePt t="20148" x="6000750" y="4071938"/>
          <p14:tracePt t="20166" x="6043613" y="4046538"/>
          <p14:tracePt t="20182" x="6103938" y="4003675"/>
          <p14:tracePt t="20199" x="6180138" y="3968750"/>
          <p14:tracePt t="20215" x="6223000" y="3935413"/>
          <p14:tracePt t="20233" x="6283325" y="3875088"/>
          <p14:tracePt t="20249" x="6308725" y="3849688"/>
          <p14:tracePt t="20266" x="6343650" y="3806825"/>
          <p14:tracePt t="20283" x="6369050" y="3771900"/>
          <p14:tracePt t="20300" x="6394450" y="3736975"/>
          <p14:tracePt t="20316" x="6403975" y="3703638"/>
          <p14:tracePt t="20333" x="6421438" y="3668713"/>
          <p14:tracePt t="20350" x="6437313" y="3617913"/>
          <p14:tracePt t="20367" x="6437313" y="3582988"/>
          <p14:tracePt t="20383" x="6446838" y="3532188"/>
          <p14:tracePt t="20400" x="6446838" y="3489325"/>
          <p14:tracePt t="20400" x="6446838" y="3471863"/>
          <p14:tracePt t="20417" x="6446838" y="3421063"/>
          <p14:tracePt t="20434" x="6429375" y="3368675"/>
          <p14:tracePt t="20450" x="6421438" y="3308350"/>
          <p14:tracePt t="20467" x="6378575" y="3240088"/>
          <p14:tracePt t="20484" x="6361113" y="3189288"/>
          <p14:tracePt t="20500" x="6318250" y="3103563"/>
          <p14:tracePt t="20517" x="6292850" y="3043238"/>
          <p14:tracePt t="20534" x="6249988" y="2982913"/>
          <p14:tracePt t="20551" x="6215063" y="2922588"/>
          <p14:tracePt t="20567" x="6189663" y="2889250"/>
          <p14:tracePt t="20585" x="6137275" y="2836863"/>
          <p14:tracePt t="20601" x="6111875" y="2803525"/>
          <p14:tracePt t="20618" x="6086475" y="2778125"/>
          <p14:tracePt t="20634" x="6051550" y="2760663"/>
          <p14:tracePt t="20652" x="6008688" y="2735263"/>
          <p14:tracePt t="20668" x="5983288" y="2708275"/>
          <p14:tracePt t="20685" x="5932488" y="2682875"/>
          <p14:tracePt t="20701" x="5889625" y="2665413"/>
          <p14:tracePt t="20719" x="5837238" y="2640013"/>
          <p14:tracePt t="20735" x="5794375" y="2622550"/>
          <p14:tracePt t="20752" x="5743575" y="2606675"/>
          <p14:tracePt t="20768" x="5683250" y="2571750"/>
          <p14:tracePt t="20786" x="5632450" y="2554288"/>
          <p14:tracePt t="20802" x="5580063" y="2536825"/>
          <p14:tracePt t="20819" x="5529263" y="2520950"/>
          <p14:tracePt t="20836" x="5451475" y="2511425"/>
          <p14:tracePt t="20852" x="5383213" y="2486025"/>
          <p14:tracePt t="20869" x="5322888" y="2478088"/>
          <p14:tracePt t="20886" x="5272088" y="2468563"/>
          <p14:tracePt t="20903" x="5203825" y="2460625"/>
          <p14:tracePt t="20920" x="5151438" y="2460625"/>
          <p14:tracePt t="20936" x="5049838" y="2460625"/>
          <p14:tracePt t="20953" x="4989513" y="2460625"/>
          <p14:tracePt t="20970" x="4929188" y="2460625"/>
          <p14:tracePt t="20986" x="4860925" y="2486025"/>
          <p14:tracePt t="21003" x="4783138" y="2511425"/>
          <p14:tracePt t="21020" x="4706938" y="2536825"/>
          <p14:tracePt t="21037" x="4603750" y="2579688"/>
          <p14:tracePt t="21053" x="4518025" y="2622550"/>
          <p14:tracePt t="21071" x="4440238" y="2682875"/>
          <p14:tracePt t="21087" x="4364038" y="2760663"/>
          <p14:tracePt t="21104" x="4321175" y="2820988"/>
          <p14:tracePt t="21104" x="4294188" y="2863850"/>
          <p14:tracePt t="21121" x="4251325" y="2949575"/>
          <p14:tracePt t="21137" x="4217988" y="3051175"/>
          <p14:tracePt t="21154" x="4183063" y="3154363"/>
          <p14:tracePt t="21171" x="4165600" y="3275013"/>
          <p14:tracePt t="21189" x="4157663" y="3394075"/>
          <p14:tracePt t="21204" x="4157663" y="3532188"/>
          <p14:tracePt t="21221" x="4157663" y="3651250"/>
          <p14:tracePt t="21238" x="4217988" y="3822700"/>
          <p14:tracePt t="21255" x="4278313" y="3960813"/>
          <p14:tracePt t="21271" x="4371975" y="4071938"/>
          <p14:tracePt t="21288" x="4500563" y="4132263"/>
          <p14:tracePt t="21305" x="4594225" y="4149725"/>
          <p14:tracePt t="21322" x="4672013" y="4149725"/>
          <p14:tracePt t="21338" x="4757738" y="4149725"/>
          <p14:tracePt t="21355" x="4835525" y="4149725"/>
          <p14:tracePt t="21372" x="4946650" y="4149725"/>
          <p14:tracePt t="21389" x="5040313" y="4149725"/>
          <p14:tracePt t="21405" x="5118100" y="4165600"/>
          <p14:tracePt t="21423" x="5186363" y="4165600"/>
          <p14:tracePt t="21439" x="5211763" y="4175125"/>
          <p14:tracePt t="21456" x="5221288" y="4175125"/>
          <p14:tracePt t="22193" x="5211763" y="4175125"/>
          <p14:tracePt t="22201" x="5203825" y="4175125"/>
          <p14:tracePt t="22210" x="5194300" y="4175125"/>
          <p14:tracePt t="22227" x="5186363" y="4175125"/>
          <p14:tracePt t="22244" x="5168900" y="4175125"/>
          <p14:tracePt t="22260" x="5143500" y="4192588"/>
          <p14:tracePt t="22278" x="5100638" y="4200525"/>
          <p14:tracePt t="22294" x="5057775" y="4217988"/>
          <p14:tracePt t="22311" x="5014913" y="4225925"/>
          <p14:tracePt t="22327" x="4946650" y="4235450"/>
          <p14:tracePt t="22344" x="4886325" y="4243388"/>
          <p14:tracePt t="22360" x="4808538" y="4251325"/>
          <p14:tracePt t="22378" x="4765675" y="4251325"/>
          <p14:tracePt t="22394" x="4714875" y="4268788"/>
          <p14:tracePt t="22411" x="4646613" y="4294188"/>
          <p14:tracePt t="22427" x="4560888" y="4321175"/>
          <p14:tracePt t="22445" x="4475163" y="4337050"/>
          <p14:tracePt t="22461" x="4371975" y="4379913"/>
          <p14:tracePt t="22478" x="4278313" y="4414838"/>
          <p14:tracePt t="22495" x="4175125" y="4449763"/>
          <p14:tracePt t="22511" x="4064000" y="4483100"/>
          <p14:tracePt t="22528" x="3779838" y="4543425"/>
          <p14:tracePt t="22545" x="3575050" y="4568825"/>
          <p14:tracePt t="22562" x="3386138" y="4611688"/>
          <p14:tracePt t="22578" x="3171825" y="4654550"/>
          <p14:tracePt t="22595" x="2957513" y="4706938"/>
          <p14:tracePt t="22612" x="2743200" y="4775200"/>
          <p14:tracePt t="22629" x="2579688" y="4800600"/>
          <p14:tracePt t="22645" x="2435225" y="4818063"/>
          <p14:tracePt t="22662" x="2357438" y="4835525"/>
          <p14:tracePt t="22679" x="2246313" y="4843463"/>
          <p14:tracePt t="22696" x="2135188" y="4843463"/>
          <p14:tracePt t="22712" x="1963738" y="4843463"/>
          <p14:tracePt t="22730" x="1860550" y="4843463"/>
          <p14:tracePt t="22746" x="1765300" y="4826000"/>
          <p14:tracePt t="22763" x="1714500" y="4818063"/>
          <p14:tracePt t="22780" x="1689100" y="4818063"/>
          <p14:tracePt t="22849" x="1679575" y="4818063"/>
          <p14:tracePt t="22864" x="1654175" y="4818063"/>
          <p14:tracePt t="22864" x="1646238" y="4818063"/>
          <p14:tracePt t="22881" x="1620838" y="4808538"/>
          <p14:tracePt t="22897" x="1603375" y="4808538"/>
          <p14:tracePt t="22914" x="1593850" y="4800600"/>
          <p14:tracePt t="23250" x="1593850" y="4792663"/>
          <p14:tracePt t="23281" x="1593850" y="4783138"/>
          <p14:tracePt t="23361" x="1603375" y="4783138"/>
          <p14:tracePt t="23729" x="1603375" y="4775200"/>
          <p14:tracePt t="23809" x="1611313" y="4765675"/>
          <p14:tracePt t="23857" x="1620838" y="4765675"/>
          <p14:tracePt t="23889" x="1628775" y="4765675"/>
          <p14:tracePt t="23906" x="1636713" y="4765675"/>
          <p14:tracePt t="23907" x="1646238" y="4765675"/>
          <p14:tracePt t="23920" x="1654175" y="4765675"/>
          <p14:tracePt t="23937" x="1671638" y="4765675"/>
          <p14:tracePt t="23954" x="1679575" y="4765675"/>
          <p14:tracePt t="23971" x="1689100" y="4765675"/>
          <p14:tracePt t="23987" x="1697038" y="4765675"/>
          <p14:tracePt t="24003" x="1722438" y="4765675"/>
          <p14:tracePt t="24020" x="1739900" y="4765675"/>
          <p14:tracePt t="24037" x="1757363" y="4765675"/>
          <p14:tracePt t="24053" x="1782763" y="4765675"/>
          <p14:tracePt t="24070" x="1792288" y="4765675"/>
          <p14:tracePt t="24087" x="1825625" y="4765675"/>
          <p14:tracePt t="24103" x="1860550" y="4757738"/>
          <p14:tracePt t="24120" x="1936750" y="4757738"/>
          <p14:tracePt t="24137" x="1989138" y="4757738"/>
          <p14:tracePt t="24154" x="2039938" y="4757738"/>
          <p14:tracePt t="24170" x="2125663" y="4757738"/>
          <p14:tracePt t="24188" x="2193925" y="4757738"/>
          <p14:tracePt t="24204" x="2246313" y="4757738"/>
          <p14:tracePt t="24221" x="2297113" y="4757738"/>
          <p14:tracePt t="24237" x="2374900" y="4757738"/>
          <p14:tracePt t="24255" x="2468563" y="4757738"/>
          <p14:tracePt t="24271" x="2632075" y="4757738"/>
          <p14:tracePt t="24288" x="2786063" y="4757738"/>
          <p14:tracePt t="24304" x="3043238" y="4757738"/>
          <p14:tracePt t="24322" x="3163888" y="4765675"/>
          <p14:tracePt t="24338" x="3265488" y="4765675"/>
          <p14:tracePt t="24355" x="3343275" y="4775200"/>
          <p14:tracePt t="24371" x="3411538" y="4775200"/>
          <p14:tracePt t="24388" x="3497263" y="4775200"/>
          <p14:tracePt t="24405" x="3600450" y="4775200"/>
          <p14:tracePt t="24422" x="3711575" y="4775200"/>
          <p14:tracePt t="24439" x="3814763" y="4775200"/>
          <p14:tracePt t="24455" x="3900488" y="4775200"/>
          <p14:tracePt t="24455" x="3935413" y="4775200"/>
          <p14:tracePt t="24473" x="3978275" y="4775200"/>
          <p14:tracePt t="24489" x="4029075" y="4783138"/>
          <p14:tracePt t="24506" x="4064000" y="4792663"/>
          <p14:tracePt t="24522" x="4097338" y="4792663"/>
          <p14:tracePt t="24539" x="4140200" y="4800600"/>
          <p14:tracePt t="24556" x="4175125" y="4800600"/>
          <p14:tracePt t="24573" x="4208463" y="4808538"/>
          <p14:tracePt t="24589" x="4243388" y="4818063"/>
          <p14:tracePt t="24606" x="4294188" y="4818063"/>
          <p14:tracePt t="24623" x="4364038" y="4835525"/>
          <p14:tracePt t="24623" x="4397375" y="4843463"/>
          <p14:tracePt t="24641" x="4432300" y="4851400"/>
          <p14:tracePt t="24656" x="4518025" y="4860925"/>
          <p14:tracePt t="24673" x="4535488" y="4860925"/>
          <p14:tracePt t="24690" x="4551363" y="4860925"/>
          <p14:tracePt t="24707" x="4560888" y="4860925"/>
          <p14:tracePt t="24723" x="4578350" y="4860925"/>
          <p14:tracePt t="24740" x="4603750" y="4868863"/>
          <p14:tracePt t="24757" x="4689475" y="4868863"/>
          <p14:tracePt t="24790" x="4732338" y="4868863"/>
          <p14:tracePt t="24807" x="4783138" y="4868863"/>
          <p14:tracePt t="24824" x="4808538" y="4868863"/>
          <p14:tracePt t="24840" x="4851400" y="4868863"/>
          <p14:tracePt t="24858" x="4868863" y="4868863"/>
          <p14:tracePt t="24874" x="4894263" y="4868863"/>
          <p14:tracePt t="24891" x="4911725" y="4860925"/>
          <p14:tracePt t="24907" x="4937125" y="4860925"/>
          <p14:tracePt t="24925" x="4954588" y="4860925"/>
          <p14:tracePt t="24941" x="4964113" y="4851400"/>
          <p14:tracePt t="24977" x="4972050" y="4851400"/>
          <p14:tracePt t="24977" x="4979988" y="4851400"/>
          <p14:tracePt t="24992" x="4979988" y="4843463"/>
          <p14:tracePt t="25008" x="5006975" y="4843463"/>
          <p14:tracePt t="25025" x="5014913" y="4843463"/>
          <p14:tracePt t="25042" x="5022850" y="4843463"/>
          <p14:tracePt t="25059" x="5040313" y="4835525"/>
          <p14:tracePt t="25075" x="5049838" y="4835525"/>
          <p14:tracePt t="25092" x="5057775" y="4826000"/>
          <p14:tracePt t="25109" x="5075238" y="4826000"/>
          <p14:tracePt t="25125" x="5100638" y="4818063"/>
          <p14:tracePt t="25142" x="5108575" y="4808538"/>
          <p14:tracePt t="25159" x="5126038" y="4808538"/>
          <p14:tracePt t="25176" x="5160963" y="4792663"/>
          <p14:tracePt t="25193" x="5194300" y="4792663"/>
          <p14:tracePt t="25210" x="5221288" y="4775200"/>
          <p14:tracePt t="25226" x="5237163" y="4765675"/>
          <p14:tracePt t="25243" x="5254625" y="4749800"/>
          <p14:tracePt t="25259" x="5272088" y="4732338"/>
          <p14:tracePt t="25277" x="5297488" y="4697413"/>
          <p14:tracePt t="25293" x="5322888" y="4664075"/>
          <p14:tracePt t="25310" x="5365750" y="4629150"/>
          <p14:tracePt t="25326" x="5392738" y="4586288"/>
          <p14:tracePt t="25344" x="5418138" y="4551363"/>
          <p14:tracePt t="25360" x="5435600" y="4518025"/>
          <p14:tracePt t="25377" x="5443538" y="4483100"/>
          <p14:tracePt t="25393" x="5451475" y="4465638"/>
          <p14:tracePt t="25410" x="5461000" y="4440238"/>
          <p14:tracePt t="25427" x="5461000" y="4414838"/>
          <p14:tracePt t="25444" x="5461000" y="4379913"/>
          <p14:tracePt t="25461" x="5451475" y="4346575"/>
          <p14:tracePt t="25477" x="5426075" y="4321175"/>
          <p14:tracePt t="25495" x="5392738" y="4286250"/>
          <p14:tracePt t="25511" x="5322888" y="4235450"/>
          <p14:tracePt t="25528" x="5237163" y="4175125"/>
          <p14:tracePt t="25544" x="5092700" y="4089400"/>
          <p14:tracePt t="25561" x="4979988" y="4037013"/>
          <p14:tracePt t="25578" x="4843463" y="3978275"/>
          <p14:tracePt t="25595" x="4722813" y="3925888"/>
          <p14:tracePt t="25611" x="4586288" y="3865563"/>
          <p14:tracePt t="25628" x="4475163" y="3832225"/>
          <p14:tracePt t="25645" x="4371975" y="3797300"/>
          <p14:tracePt t="25662" x="4286250" y="3779838"/>
          <p14:tracePt t="25678" x="4217988" y="3779838"/>
          <p14:tracePt t="25695" x="4106863" y="3771900"/>
          <p14:tracePt t="25712" x="3951288" y="3771900"/>
          <p14:tracePt t="25729" x="3779838" y="3771900"/>
          <p14:tracePt t="25746" x="3635375" y="3771900"/>
          <p14:tracePt t="25762" x="3446463" y="3797300"/>
          <p14:tracePt t="25779" x="3300413" y="3822700"/>
          <p14:tracePt t="25796" x="3171825" y="3857625"/>
          <p14:tracePt t="25813" x="3086100" y="3892550"/>
          <p14:tracePt t="25829" x="3025775" y="3917950"/>
          <p14:tracePt t="25846" x="3000375" y="3943350"/>
          <p14:tracePt t="25863" x="2982913" y="3968750"/>
          <p14:tracePt t="25880" x="2957513" y="4003675"/>
          <p14:tracePt t="25896" x="2940050" y="4046538"/>
          <p14:tracePt t="25913" x="2922588" y="4089400"/>
          <p14:tracePt t="25930" x="2906713" y="4140200"/>
          <p14:tracePt t="25947" x="2897188" y="4200525"/>
          <p14:tracePt t="25963" x="2879725" y="4243388"/>
          <p14:tracePt t="25980" x="2879725" y="4303713"/>
          <p14:tracePt t="25997" x="2879725" y="4354513"/>
          <p14:tracePt t="26014" x="2889250" y="4406900"/>
          <p14:tracePt t="26030" x="2914650" y="4465638"/>
          <p14:tracePt t="26047" x="2949575" y="4500563"/>
          <p14:tracePt t="26064" x="3017838" y="4568825"/>
          <p14:tracePt t="26081" x="3078163" y="4611688"/>
          <p14:tracePt t="26098" x="3128963" y="4637088"/>
          <p14:tracePt t="26114" x="3171825" y="4664075"/>
          <p14:tracePt t="26131" x="3214688" y="4679950"/>
          <p14:tracePt t="26148" x="3232150" y="4697413"/>
          <p14:tracePt t="26165" x="3257550" y="4706938"/>
          <p14:tracePt t="26181" x="3282950" y="4722813"/>
          <p14:tracePt t="26198" x="3308350" y="4732338"/>
          <p14:tracePt t="26214" x="3335338" y="4749800"/>
          <p14:tracePt t="26232" x="3386138" y="4757738"/>
          <p14:tracePt t="26248" x="3479800" y="4792663"/>
          <p14:tracePt t="26265" x="3575050" y="4808538"/>
          <p14:tracePt t="26282" x="3678238" y="4818063"/>
          <p14:tracePt t="26299" x="3789363" y="4835525"/>
          <p14:tracePt t="26315" x="3883025" y="4843463"/>
          <p14:tracePt t="26332" x="4046538" y="4843463"/>
          <p14:tracePt t="26349" x="4200525" y="4843463"/>
          <p14:tracePt t="26365" x="4389438" y="4843463"/>
          <p14:tracePt t="26382" x="4525963" y="4843463"/>
          <p14:tracePt t="26399" x="4679950" y="4843463"/>
          <p14:tracePt t="26416" x="4835525" y="4826000"/>
          <p14:tracePt t="26433" x="4921250" y="4808538"/>
          <p14:tracePt t="26450" x="4972050" y="4800600"/>
          <p14:tracePt t="26466" x="4997450" y="4792663"/>
          <p14:tracePt t="26483" x="5006975" y="4783138"/>
          <p14:tracePt t="26593" x="5014913" y="4783138"/>
          <p14:tracePt t="29026" x="5006975" y="4783138"/>
          <p14:tracePt t="29074" x="4997450" y="4783138"/>
          <p14:tracePt t="29087" x="4997450" y="4792663"/>
          <p14:tracePt t="29130" x="4989513" y="4792663"/>
          <p14:tracePt t="29131" x="4972050" y="4800600"/>
          <p14:tracePt t="29148" x="4954588" y="4800600"/>
          <p14:tracePt t="29166" x="4937125" y="4818063"/>
          <p14:tracePt t="29182" x="4911725" y="4826000"/>
          <p14:tracePt t="29199" x="4886325" y="4851400"/>
          <p14:tracePt t="29215" x="4860925" y="4868863"/>
          <p14:tracePt t="29232" x="4826000" y="4903788"/>
          <p14:tracePt t="29249" x="4783138" y="4946650"/>
          <p14:tracePt t="29266" x="4740275" y="4979988"/>
          <p14:tracePt t="29282" x="4697413" y="5006975"/>
          <p14:tracePt t="29299" x="4654550" y="5040313"/>
          <p14:tracePt t="29316" x="4578350" y="5083175"/>
          <p14:tracePt t="29333" x="4508500" y="5135563"/>
          <p14:tracePt t="29349" x="4414838" y="5211763"/>
          <p14:tracePt t="29366" x="4329113" y="5297488"/>
          <p14:tracePt t="29383" x="4225925" y="5392738"/>
          <p14:tracePt t="29399" x="4140200" y="5478463"/>
          <p14:tracePt t="29416" x="4064000" y="5580063"/>
          <p14:tracePt t="29433" x="3943350" y="5726113"/>
          <p14:tracePt t="29450" x="3814763" y="5854700"/>
          <p14:tracePt t="29466" x="3694113" y="5965825"/>
          <p14:tracePt t="29484" x="3575050" y="6078538"/>
          <p14:tracePt t="29500" x="3497263" y="6154738"/>
          <p14:tracePt t="29517" x="3386138" y="6249988"/>
          <p14:tracePt t="29533" x="3325813" y="6300788"/>
          <p14:tracePt t="29551" x="3292475" y="6326188"/>
          <p14:tracePt t="29567" x="3275013" y="6335713"/>
          <p14:tracePt t="29584" x="3265488" y="6335713"/>
          <p14:tracePt t="29698" x="3257550" y="6335713"/>
          <p14:tracePt t="29701" x="3232150" y="6335713"/>
          <p14:tracePt t="29719" x="3214688" y="6326188"/>
          <p14:tracePt t="29736" x="3189288" y="6308725"/>
          <p14:tracePt t="29752" x="3179763" y="6300788"/>
          <p14:tracePt t="29769" x="3163888" y="6283325"/>
          <p14:tracePt t="29786" x="3111500" y="6240463"/>
          <p14:tracePt t="29803" x="3060700" y="6197600"/>
          <p14:tracePt t="29819" x="3000375" y="6154738"/>
          <p14:tracePt t="29836" x="2965450" y="6121400"/>
          <p14:tracePt t="29853" x="2949575" y="6111875"/>
          <p14:tracePt t="30090" x="2949575" y="6103938"/>
          <p14:tracePt t="30138" x="2957513" y="6103938"/>
          <p14:tracePt t="30162" x="2957513" y="6094413"/>
          <p14:tracePt t="30170" x="2974975" y="6086475"/>
          <p14:tracePt t="30189" x="2982913" y="6086475"/>
          <p14:tracePt t="30205" x="3000375" y="6086475"/>
          <p14:tracePt t="30223" x="3017838" y="6078538"/>
          <p14:tracePt t="30239" x="3035300" y="6069013"/>
          <p14:tracePt t="30255" x="3051175" y="6069013"/>
          <p14:tracePt t="30272" x="3078163" y="6061075"/>
          <p14:tracePt t="30289" x="3136900" y="6051550"/>
          <p14:tracePt t="30305" x="3214688" y="6051550"/>
          <p14:tracePt t="30305" x="3257550" y="6043613"/>
          <p14:tracePt t="30323" x="3317875" y="6043613"/>
          <p14:tracePt t="30339" x="3421063" y="6043613"/>
          <p14:tracePt t="30356" x="3497263" y="6043613"/>
          <p14:tracePt t="30373" x="3575050" y="6043613"/>
          <p14:tracePt t="30389" x="3686175" y="6043613"/>
          <p14:tracePt t="30406" x="3806825" y="6051550"/>
          <p14:tracePt t="30423" x="3968750" y="6078538"/>
          <p14:tracePt t="30440" x="4140200" y="6094413"/>
          <p14:tracePt t="30456" x="4354513" y="6137275"/>
          <p14:tracePt t="30473" x="4551363" y="6164263"/>
          <p14:tracePt t="30490" x="4868863" y="6197600"/>
          <p14:tracePt t="30507" x="5040313" y="6215063"/>
          <p14:tracePt t="30523" x="5203825" y="6223000"/>
          <p14:tracePt t="30540" x="5289550" y="6232525"/>
          <p14:tracePt t="30557" x="5375275" y="6240463"/>
          <p14:tracePt t="30574" x="5435600" y="6240463"/>
          <p14:tracePt t="30590" x="5486400" y="6240463"/>
          <p14:tracePt t="30607" x="5529263" y="6240463"/>
          <p14:tracePt t="30624" x="5564188" y="6240463"/>
          <p14:tracePt t="30641" x="5580063" y="6240463"/>
          <p14:tracePt t="30657" x="5607050" y="6240463"/>
          <p14:tracePt t="30674" x="5632450" y="6232525"/>
          <p14:tracePt t="30691" x="5683250" y="6232525"/>
          <p14:tracePt t="30707" x="5743575" y="6232525"/>
          <p14:tracePt t="30725" x="5778500" y="6232525"/>
          <p14:tracePt t="30741" x="5811838" y="6232525"/>
          <p14:tracePt t="31018" x="5803900" y="6232525"/>
          <p14:tracePt t="31026" x="5778500" y="6223000"/>
          <p14:tracePt t="31044" x="5751513" y="6215063"/>
          <p14:tracePt t="31060" x="5735638" y="6207125"/>
          <p14:tracePt t="31098" x="5726113" y="6207125"/>
          <p14:tracePt t="31114" x="5718175" y="6197600"/>
          <p14:tracePt t="31146" x="5708650" y="6197600"/>
          <p14:tracePt t="31154" x="5700713" y="6189663"/>
          <p14:tracePt t="31162" x="5683250" y="6180138"/>
          <p14:tracePt t="31177" x="5657850" y="6172200"/>
          <p14:tracePt t="31193" x="5622925" y="6164263"/>
          <p14:tracePt t="31211" x="5614988" y="6164263"/>
          <p14:tracePt t="31227" x="5597525" y="6154738"/>
          <p14:tracePt t="31244" x="5580063" y="6146800"/>
          <p14:tracePt t="31260" x="5546725" y="6146800"/>
          <p14:tracePt t="31277" x="5503863" y="6137275"/>
          <p14:tracePt t="31294" x="5443538" y="6121400"/>
          <p14:tracePt t="31311" x="5383213" y="6111875"/>
          <p14:tracePt t="31327" x="5322888" y="6094413"/>
          <p14:tracePt t="31344" x="5280025" y="6086475"/>
          <p14:tracePt t="31361" x="5254625" y="6086475"/>
          <p14:tracePt t="31378" x="5186363" y="6078538"/>
          <p14:tracePt t="31395" x="5126038" y="6078538"/>
          <p14:tracePt t="31411" x="5057775" y="6078538"/>
          <p14:tracePt t="31428" x="4946650" y="6069013"/>
          <p14:tracePt t="31445" x="4860925" y="6061075"/>
          <p14:tracePt t="31462" x="4800600" y="6051550"/>
          <p14:tracePt t="31478" x="4757738" y="6051550"/>
          <p14:tracePt t="31495" x="4722813" y="6051550"/>
          <p14:tracePt t="31512" x="4689475" y="6051550"/>
          <p14:tracePt t="31529" x="4629150" y="6051550"/>
          <p14:tracePt t="31545" x="4543425" y="6051550"/>
          <p14:tracePt t="31545" x="4500563" y="6051550"/>
          <p14:tracePt t="31563" x="4371975" y="6043613"/>
          <p14:tracePt t="31579" x="4268788" y="6035675"/>
          <p14:tracePt t="31596" x="4054475" y="6026150"/>
          <p14:tracePt t="31630" x="3960813" y="6026150"/>
          <p14:tracePt t="31646" x="3840163" y="6008688"/>
          <p14:tracePt t="31663" x="3678238" y="5975350"/>
          <p14:tracePt t="31680" x="3411538" y="5932488"/>
          <p14:tracePt t="31696" x="3214688" y="5907088"/>
          <p14:tracePt t="31713" x="3025775" y="5889625"/>
          <p14:tracePt t="31730" x="2846388" y="5880100"/>
          <p14:tracePt t="31747" x="2786063" y="5880100"/>
          <p14:tracePt t="31763" x="2751138" y="5880100"/>
          <p14:tracePt t="31780" x="2725738" y="5872163"/>
          <p14:tracePt t="31797" x="2717800" y="5872163"/>
          <p14:tracePt t="31814" x="2692400" y="5864225"/>
          <p14:tracePt t="31830" x="2674938" y="5846763"/>
          <p14:tracePt t="31847" x="2657475" y="5829300"/>
          <p14:tracePt t="31864" x="2640013" y="5811838"/>
          <p14:tracePt t="31881" x="2622550" y="5803900"/>
          <p14:tracePt t="31978" x="2622550" y="5794375"/>
          <p14:tracePt t="31986" x="2622550" y="5786438"/>
          <p14:tracePt t="31999" x="2622550" y="5778500"/>
          <p14:tracePt t="32035" x="2622550" y="5768975"/>
          <p14:tracePt t="32051" x="2632075" y="5751513"/>
          <p14:tracePt t="32058" x="2640013" y="5751513"/>
          <p14:tracePt t="32065" x="2657475" y="5735638"/>
          <p14:tracePt t="32082" x="2708275" y="5700713"/>
          <p14:tracePt t="32099" x="2751138" y="5683250"/>
          <p14:tracePt t="32115" x="2820988" y="5649913"/>
          <p14:tracePt t="32132" x="2906713" y="5614988"/>
          <p14:tracePt t="32149" x="3035300" y="5564188"/>
          <p14:tracePt t="32166" x="3171825" y="5529263"/>
          <p14:tracePt t="32182" x="3308350" y="5503863"/>
          <p14:tracePt t="32199" x="3454400" y="5478463"/>
          <p14:tracePt t="32216" x="3625850" y="5468938"/>
          <p14:tracePt t="32233" x="3754438" y="5461000"/>
          <p14:tracePt t="32249" x="3917950" y="5451475"/>
          <p14:tracePt t="32249" x="3986213" y="5451475"/>
          <p14:tracePt t="32266" x="4149725" y="5451475"/>
          <p14:tracePt t="32283" x="4371975" y="5461000"/>
          <p14:tracePt t="32300" x="4603750" y="5461000"/>
          <p14:tracePt t="32316" x="4903788" y="5468938"/>
          <p14:tracePt t="32333" x="5118100" y="5468938"/>
          <p14:tracePt t="32350" x="5307013" y="5468938"/>
          <p14:tracePt t="32366" x="5418138" y="5468938"/>
          <p14:tracePt t="32383" x="5478463" y="5461000"/>
          <p14:tracePt t="32400" x="5511800" y="5451475"/>
          <p14:tracePt t="32417" x="5521325" y="5451475"/>
          <p14:tracePt t="32433" x="5537200" y="5451475"/>
          <p14:tracePt t="32451" x="5546725" y="5451475"/>
          <p14:tracePt t="32467" x="5554663" y="5443538"/>
          <p14:tracePt t="32506" x="5564188" y="5443538"/>
          <p14:tracePt t="33058" x="5564188" y="5435600"/>
          <p14:tracePt t="33171" x="5564188" y="5426075"/>
          <p14:tracePt t="33194" x="5564188" y="5418138"/>
          <p14:tracePt t="33251" x="5564188" y="5408613"/>
          <p14:tracePt t="33266" x="5564188" y="5400675"/>
          <p14:tracePt t="33274" x="5564188" y="5392738"/>
          <p14:tracePt t="33289" x="5564188" y="5383213"/>
          <p14:tracePt t="33306" x="5564188" y="5365750"/>
          <p14:tracePt t="33322" x="5564188" y="5340350"/>
          <p14:tracePt t="33339" x="5564188" y="5322888"/>
          <p14:tracePt t="33355" x="5564188" y="5314950"/>
          <p14:tracePt t="33372" x="5564188" y="5297488"/>
          <p14:tracePt t="33389" x="5564188" y="5289550"/>
          <p14:tracePt t="33434" x="5564188" y="5280025"/>
          <p14:tracePt t="33474" x="5564188" y="5272088"/>
          <p14:tracePt t="33522" x="5564188" y="5264150"/>
          <p14:tracePt t="33610" x="5564188" y="5254625"/>
          <p14:tracePt t="3455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0" y="685800"/>
            <a:ext cx="9144000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kumimoji="1" lang="en-US" altLang="zh-CN" sz="2800" b="1">
                <a:solidFill>
                  <a:srgbClr val="CC00CC"/>
                </a:solidFill>
                <a:latin typeface="宋体" charset="-122"/>
              </a:rPr>
              <a:t>P2</a:t>
            </a:r>
            <a:r>
              <a:rPr kumimoji="1" lang="zh-CN" altLang="en-US" sz="2800" b="1">
                <a:solidFill>
                  <a:srgbClr val="CC00CC"/>
                </a:solidFill>
                <a:latin typeface="宋体" charset="-122"/>
              </a:rPr>
              <a:t>口</a:t>
            </a:r>
            <a:r>
              <a:rPr kumimoji="1" lang="en-US" altLang="zh-CN" sz="2800" b="1">
                <a:latin typeface="Times New Roman" pitchFamily="18" charset="0"/>
              </a:rPr>
              <a:t>—</a:t>
            </a:r>
            <a:r>
              <a:rPr kumimoji="1" lang="en-US" altLang="zh-CN" sz="2800" b="1">
                <a:latin typeface="宋体" charset="-122"/>
              </a:rPr>
              <a:t>1.</a:t>
            </a:r>
            <a:r>
              <a:rPr kumimoji="1" lang="zh-CN" altLang="en-US" sz="2800" b="1">
                <a:latin typeface="宋体" charset="-122"/>
              </a:rPr>
              <a:t>作为输入</a:t>
            </a:r>
            <a:r>
              <a:rPr kumimoji="1" lang="en-US" altLang="zh-CN" sz="2800" b="1">
                <a:latin typeface="宋体" charset="-122"/>
              </a:rPr>
              <a:t>/</a:t>
            </a:r>
            <a:r>
              <a:rPr kumimoji="1" lang="zh-CN" altLang="en-US" sz="2800" b="1">
                <a:latin typeface="宋体" charset="-122"/>
              </a:rPr>
              <a:t>输出口。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宋体" charset="-122"/>
              </a:rPr>
              <a:t>        </a:t>
            </a:r>
            <a:r>
              <a:rPr kumimoji="1" lang="en-US" altLang="zh-CN" sz="2800" b="1">
                <a:latin typeface="宋体" charset="-122"/>
              </a:rPr>
              <a:t>2.</a:t>
            </a:r>
            <a:r>
              <a:rPr kumimoji="1" lang="zh-CN" altLang="en-US" sz="2800" b="1">
                <a:latin typeface="宋体" charset="-122"/>
              </a:rPr>
              <a:t>作为高</a:t>
            </a:r>
            <a:r>
              <a:rPr kumimoji="1" lang="en-US" altLang="zh-CN" sz="2800" b="1">
                <a:latin typeface="宋体" charset="-122"/>
              </a:rPr>
              <a:t>8</a:t>
            </a:r>
            <a:r>
              <a:rPr kumimoji="1" lang="zh-CN" altLang="en-US" sz="2800" b="1">
                <a:latin typeface="宋体" charset="-122"/>
              </a:rPr>
              <a:t>位地址总线。 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kumimoji="1" lang="en-US" altLang="zh-CN" sz="2800" b="1">
                <a:solidFill>
                  <a:srgbClr val="CC00CC"/>
                </a:solidFill>
                <a:latin typeface="宋体" charset="-122"/>
              </a:rPr>
              <a:t>P3</a:t>
            </a:r>
            <a:r>
              <a:rPr kumimoji="1" lang="zh-CN" altLang="en-US" sz="2800" b="1">
                <a:solidFill>
                  <a:srgbClr val="CC00CC"/>
                </a:solidFill>
                <a:latin typeface="宋体" charset="-122"/>
              </a:rPr>
              <a:t>口</a:t>
            </a:r>
            <a:r>
              <a:rPr kumimoji="1" lang="en-US" altLang="zh-CN" sz="2800" b="1">
                <a:latin typeface="Times New Roman" pitchFamily="18" charset="0"/>
              </a:rPr>
              <a:t>—</a:t>
            </a:r>
            <a:r>
              <a:rPr kumimoji="1" lang="en-US" altLang="zh-CN" sz="2800" b="1">
                <a:latin typeface="宋体" charset="-122"/>
              </a:rPr>
              <a:t>P3</a:t>
            </a:r>
            <a:r>
              <a:rPr kumimoji="1" lang="zh-CN" altLang="en-US" sz="2800" b="1">
                <a:latin typeface="宋体" charset="-122"/>
              </a:rPr>
              <a:t>口为双功能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宋体" charset="-122"/>
              </a:rPr>
              <a:t>     </a:t>
            </a:r>
            <a:r>
              <a:rPr kumimoji="1" lang="en-US" altLang="zh-CN" sz="2800" b="1">
                <a:latin typeface="宋体" charset="-122"/>
              </a:rPr>
              <a:t>1.</a:t>
            </a:r>
            <a:r>
              <a:rPr kumimoji="1" lang="zh-CN" altLang="en-US" sz="2800" b="1">
                <a:latin typeface="宋体" charset="-122"/>
              </a:rPr>
              <a:t>作为输入</a:t>
            </a:r>
            <a:r>
              <a:rPr kumimoji="1" lang="en-US" altLang="zh-CN" sz="2800" b="1">
                <a:latin typeface="宋体" charset="-122"/>
              </a:rPr>
              <a:t>/</a:t>
            </a:r>
            <a:r>
              <a:rPr kumimoji="1" lang="zh-CN" altLang="en-US" sz="2800" b="1">
                <a:latin typeface="宋体" charset="-122"/>
              </a:rPr>
              <a:t>输出口。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宋体" charset="-122"/>
              </a:rPr>
              <a:t>     </a:t>
            </a:r>
            <a:r>
              <a:rPr kumimoji="1" lang="en-US" altLang="zh-CN" sz="2800" b="1">
                <a:latin typeface="宋体" charset="-122"/>
              </a:rPr>
              <a:t>2.</a:t>
            </a:r>
            <a:r>
              <a:rPr kumimoji="1" lang="zh-CN" altLang="en-US" sz="2800" b="1">
                <a:latin typeface="宋体" charset="-122"/>
              </a:rPr>
              <a:t>作第二功能使用，每一位功能定义如下表</a:t>
            </a:r>
            <a:endParaRPr kumimoji="1" lang="zh-CN" altLang="en-US" sz="2800" b="1">
              <a:solidFill>
                <a:srgbClr val="333399"/>
              </a:solidFill>
              <a:latin typeface="宋体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800" b="1">
                <a:latin typeface="宋体" charset="-122"/>
              </a:rPr>
              <a:t>所示</a:t>
            </a:r>
            <a:r>
              <a:rPr kumimoji="1" lang="en-US" altLang="zh-CN" sz="2800" b="1">
                <a:latin typeface="宋体" charset="-122"/>
              </a:rPr>
              <a:t>:</a:t>
            </a:r>
            <a:r>
              <a:rPr kumimoji="1" lang="en-US" altLang="zh-CN" sz="2800" b="1">
                <a:latin typeface="Times New Roman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60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43"/>
          <p:cNvGrpSpPr>
            <a:grpSpLocks/>
          </p:cNvGrpSpPr>
          <p:nvPr/>
        </p:nvGrpSpPr>
        <p:grpSpPr bwMode="auto">
          <a:xfrm>
            <a:off x="0" y="203200"/>
            <a:ext cx="9144000" cy="6654800"/>
            <a:chOff x="0" y="0"/>
            <a:chExt cx="5760" cy="4192"/>
          </a:xfrm>
        </p:grpSpPr>
        <p:sp>
          <p:nvSpPr>
            <p:cNvPr id="8197" name="Line 3"/>
            <p:cNvSpPr>
              <a:spLocks noChangeShapeType="1"/>
            </p:cNvSpPr>
            <p:nvPr/>
          </p:nvSpPr>
          <p:spPr bwMode="auto">
            <a:xfrm>
              <a:off x="0" y="4120"/>
              <a:ext cx="571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98" name="Rectangle 5"/>
            <p:cNvSpPr>
              <a:spLocks noChangeArrowheads="1"/>
            </p:cNvSpPr>
            <p:nvPr/>
          </p:nvSpPr>
          <p:spPr bwMode="auto">
            <a:xfrm>
              <a:off x="1668" y="3744"/>
              <a:ext cx="3963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Times New Roman" pitchFamily="18" charset="0"/>
                </a:rPr>
                <a:t>RD</a:t>
              </a:r>
              <a:r>
                <a:rPr kumimoji="1" lang="en-US" altLang="zh-CN" sz="2800">
                  <a:latin typeface="Times New Roman" pitchFamily="18" charset="0"/>
                </a:rPr>
                <a:t> </a:t>
              </a:r>
              <a:r>
                <a:rPr kumimoji="1" lang="zh-CN" altLang="en-US" sz="2800" b="1">
                  <a:latin typeface="Times New Roman" pitchFamily="18" charset="0"/>
                </a:rPr>
                <a:t>（外部数据存储器读选通信号入）</a:t>
              </a:r>
              <a:r>
                <a:rPr kumimoji="1" lang="zh-CN" altLang="en-US" sz="2800">
                  <a:latin typeface="宋体" charset="-122"/>
                </a:rPr>
                <a:t> </a:t>
              </a:r>
            </a:p>
          </p:txBody>
        </p:sp>
        <p:graphicFrame>
          <p:nvGraphicFramePr>
            <p:cNvPr id="8199" name="Object 6"/>
            <p:cNvGraphicFramePr>
              <a:graphicFrameLocks noChangeAspect="1"/>
            </p:cNvGraphicFramePr>
            <p:nvPr/>
          </p:nvGraphicFramePr>
          <p:xfrm>
            <a:off x="2634" y="1991"/>
            <a:ext cx="79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1" name="Equation" r:id="rId5" imgW="114151" imgH="215619" progId="Equation.3">
                    <p:embed/>
                  </p:oleObj>
                </mc:Choice>
                <mc:Fallback>
                  <p:oleObj name="Equation" r:id="rId5" imgW="114151" imgH="215619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1991"/>
                          <a:ext cx="79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0" name="Object 7"/>
            <p:cNvGraphicFramePr>
              <a:graphicFrameLocks noChangeAspect="1"/>
            </p:cNvGraphicFramePr>
            <p:nvPr/>
          </p:nvGraphicFramePr>
          <p:xfrm>
            <a:off x="2634" y="1991"/>
            <a:ext cx="595" cy="1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2" name="Equation" r:id="rId7" imgW="114151" imgH="215619" progId="Equation.3">
                    <p:embed/>
                  </p:oleObj>
                </mc:Choice>
                <mc:Fallback>
                  <p:oleObj name="Equation" r:id="rId7" imgW="114151" imgH="215619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1991"/>
                          <a:ext cx="595" cy="16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1" name="Rectangle 8"/>
            <p:cNvSpPr>
              <a:spLocks noChangeArrowheads="1"/>
            </p:cNvSpPr>
            <p:nvPr/>
          </p:nvSpPr>
          <p:spPr bwMode="auto">
            <a:xfrm>
              <a:off x="0" y="3658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charset="-122"/>
                </a:rPr>
                <a:t>P3.7 </a:t>
              </a:r>
            </a:p>
          </p:txBody>
        </p:sp>
        <p:sp>
          <p:nvSpPr>
            <p:cNvPr id="8202" name="Rectangle 9"/>
            <p:cNvSpPr>
              <a:spLocks noChangeArrowheads="1"/>
            </p:cNvSpPr>
            <p:nvPr/>
          </p:nvSpPr>
          <p:spPr bwMode="auto">
            <a:xfrm>
              <a:off x="1711" y="3216"/>
              <a:ext cx="4049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Times New Roman" pitchFamily="18" charset="0"/>
                </a:rPr>
                <a:t>WR</a:t>
              </a:r>
              <a:r>
                <a:rPr kumimoji="1" lang="en-US" altLang="zh-CN" sz="2400">
                  <a:latin typeface="Times New Roman" pitchFamily="18" charset="0"/>
                </a:rPr>
                <a:t> </a:t>
              </a:r>
              <a:r>
                <a:rPr kumimoji="1" lang="zh-CN" altLang="en-US" sz="2800" b="1">
                  <a:latin typeface="Times New Roman" pitchFamily="18" charset="0"/>
                </a:rPr>
                <a:t>（外部数据存储器写选通信号入）</a:t>
              </a:r>
            </a:p>
          </p:txBody>
        </p:sp>
        <p:sp>
          <p:nvSpPr>
            <p:cNvPr id="8203" name="Rectangle 10"/>
            <p:cNvSpPr>
              <a:spLocks noChangeArrowheads="1"/>
            </p:cNvSpPr>
            <p:nvPr/>
          </p:nvSpPr>
          <p:spPr bwMode="auto">
            <a:xfrm>
              <a:off x="0" y="3210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charset="-122"/>
                </a:rPr>
                <a:t>P3.6 </a:t>
              </a:r>
            </a:p>
          </p:txBody>
        </p:sp>
        <p:sp>
          <p:nvSpPr>
            <p:cNvPr id="8204" name="Rectangle 11"/>
            <p:cNvSpPr>
              <a:spLocks noChangeArrowheads="1"/>
            </p:cNvSpPr>
            <p:nvPr/>
          </p:nvSpPr>
          <p:spPr bwMode="auto">
            <a:xfrm>
              <a:off x="1737" y="2762"/>
              <a:ext cx="4023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宋体" charset="-122"/>
                </a:rPr>
                <a:t>T1 </a:t>
              </a:r>
              <a:r>
                <a:rPr kumimoji="1" lang="zh-CN" altLang="en-US" sz="2800" b="1">
                  <a:latin typeface="Times New Roman" pitchFamily="18" charset="0"/>
                </a:rPr>
                <a:t>（定时器</a:t>
              </a:r>
              <a:r>
                <a:rPr kumimoji="1" lang="en-US" altLang="zh-CN" sz="2800" b="1">
                  <a:latin typeface="宋体" charset="-122"/>
                </a:rPr>
                <a:t>1</a:t>
              </a:r>
              <a:r>
                <a:rPr kumimoji="1" lang="zh-CN" altLang="en-US" sz="2800" b="1">
                  <a:latin typeface="Times New Roman" pitchFamily="18" charset="0"/>
                </a:rPr>
                <a:t>外部计数脉冲输入）</a:t>
              </a:r>
              <a:endParaRPr kumimoji="1" lang="zh-CN" altLang="en-US" sz="2800">
                <a:latin typeface="宋体" charset="-122"/>
              </a:endParaRPr>
            </a:p>
          </p:txBody>
        </p:sp>
        <p:sp>
          <p:nvSpPr>
            <p:cNvPr id="8205" name="Rectangle 12"/>
            <p:cNvSpPr>
              <a:spLocks noChangeArrowheads="1"/>
            </p:cNvSpPr>
            <p:nvPr/>
          </p:nvSpPr>
          <p:spPr bwMode="auto">
            <a:xfrm>
              <a:off x="0" y="2762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charset="-122"/>
                </a:rPr>
                <a:t>P3.5 </a:t>
              </a:r>
            </a:p>
          </p:txBody>
        </p:sp>
        <p:sp>
          <p:nvSpPr>
            <p:cNvPr id="8206" name="Rectangle 13"/>
            <p:cNvSpPr>
              <a:spLocks noChangeArrowheads="1"/>
            </p:cNvSpPr>
            <p:nvPr/>
          </p:nvSpPr>
          <p:spPr bwMode="auto">
            <a:xfrm>
              <a:off x="1711" y="2352"/>
              <a:ext cx="3775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宋体" charset="-122"/>
                </a:rPr>
                <a:t>T0 </a:t>
              </a:r>
              <a:r>
                <a:rPr kumimoji="1" lang="zh-CN" altLang="en-US" sz="2800" b="1">
                  <a:latin typeface="Times New Roman" pitchFamily="18" charset="0"/>
                </a:rPr>
                <a:t>（定时器</a:t>
              </a:r>
              <a:r>
                <a:rPr kumimoji="1" lang="en-US" altLang="zh-CN" sz="2800" b="1">
                  <a:latin typeface="宋体" charset="-122"/>
                </a:rPr>
                <a:t>0</a:t>
              </a:r>
              <a:r>
                <a:rPr kumimoji="1" lang="zh-CN" altLang="en-US" sz="2800" b="1">
                  <a:latin typeface="Times New Roman" pitchFamily="18" charset="0"/>
                </a:rPr>
                <a:t>外部计数脉冲输入）</a:t>
              </a:r>
              <a:endParaRPr kumimoji="1" lang="zh-CN" altLang="en-US" sz="2800">
                <a:latin typeface="宋体" charset="-122"/>
              </a:endParaRPr>
            </a:p>
          </p:txBody>
        </p:sp>
        <p:sp>
          <p:nvSpPr>
            <p:cNvPr id="8207" name="Rectangle 14"/>
            <p:cNvSpPr>
              <a:spLocks noChangeArrowheads="1"/>
            </p:cNvSpPr>
            <p:nvPr/>
          </p:nvSpPr>
          <p:spPr bwMode="auto">
            <a:xfrm>
              <a:off x="0" y="2314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charset="-122"/>
                </a:rPr>
                <a:t>P3.4 </a:t>
              </a:r>
            </a:p>
          </p:txBody>
        </p:sp>
        <p:sp>
          <p:nvSpPr>
            <p:cNvPr id="8208" name="Rectangle 15"/>
            <p:cNvSpPr>
              <a:spLocks noChangeArrowheads="1"/>
            </p:cNvSpPr>
            <p:nvPr/>
          </p:nvSpPr>
          <p:spPr bwMode="auto">
            <a:xfrm>
              <a:off x="0" y="1867"/>
              <a:ext cx="194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charset="-122"/>
                </a:rPr>
                <a:t>P3.3 </a:t>
              </a:r>
            </a:p>
          </p:txBody>
        </p:sp>
        <p:sp>
          <p:nvSpPr>
            <p:cNvPr id="8209" name="Rectangle 16"/>
            <p:cNvSpPr>
              <a:spLocks noChangeArrowheads="1"/>
            </p:cNvSpPr>
            <p:nvPr/>
          </p:nvSpPr>
          <p:spPr bwMode="auto">
            <a:xfrm>
              <a:off x="0" y="1419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charset="-122"/>
                </a:rPr>
                <a:t>P3.2 </a:t>
              </a:r>
            </a:p>
          </p:txBody>
        </p:sp>
        <p:sp>
          <p:nvSpPr>
            <p:cNvPr id="8210" name="Rectangle 17"/>
            <p:cNvSpPr>
              <a:spLocks noChangeArrowheads="1"/>
            </p:cNvSpPr>
            <p:nvPr/>
          </p:nvSpPr>
          <p:spPr bwMode="auto">
            <a:xfrm>
              <a:off x="1691" y="971"/>
              <a:ext cx="3775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宋体" charset="-122"/>
                </a:rPr>
                <a:t>TXD </a:t>
              </a:r>
              <a:r>
                <a:rPr kumimoji="1" lang="zh-CN" altLang="en-US" sz="2800" b="1">
                  <a:latin typeface="Times New Roman" pitchFamily="18" charset="0"/>
                </a:rPr>
                <a:t>（串行输出线）</a:t>
              </a:r>
              <a:endParaRPr kumimoji="1" lang="zh-CN" altLang="en-US" sz="2800">
                <a:latin typeface="宋体" charset="-122"/>
              </a:endParaRPr>
            </a:p>
          </p:txBody>
        </p:sp>
        <p:sp>
          <p:nvSpPr>
            <p:cNvPr id="8211" name="Rectangle 18"/>
            <p:cNvSpPr>
              <a:spLocks noChangeArrowheads="1"/>
            </p:cNvSpPr>
            <p:nvPr/>
          </p:nvSpPr>
          <p:spPr bwMode="auto">
            <a:xfrm>
              <a:off x="0" y="971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charset="-122"/>
                </a:rPr>
                <a:t>P3.1 </a:t>
              </a:r>
            </a:p>
          </p:txBody>
        </p:sp>
        <p:sp>
          <p:nvSpPr>
            <p:cNvPr id="8212" name="Rectangle 19"/>
            <p:cNvSpPr>
              <a:spLocks noChangeArrowheads="1"/>
            </p:cNvSpPr>
            <p:nvPr/>
          </p:nvSpPr>
          <p:spPr bwMode="auto">
            <a:xfrm>
              <a:off x="1691" y="523"/>
              <a:ext cx="3775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宋体" charset="-122"/>
                </a:rPr>
                <a:t>RXD </a:t>
              </a:r>
              <a:r>
                <a:rPr kumimoji="1" lang="zh-CN" altLang="en-US" sz="2800" b="1">
                  <a:latin typeface="Times New Roman" pitchFamily="18" charset="0"/>
                </a:rPr>
                <a:t>（串行输入线）</a:t>
              </a:r>
              <a:r>
                <a:rPr kumimoji="1" lang="zh-CN" altLang="en-US" sz="2800">
                  <a:latin typeface="宋体" charset="-122"/>
                </a:rPr>
                <a:t> </a:t>
              </a:r>
            </a:p>
          </p:txBody>
        </p:sp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0" y="523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charset="-122"/>
                </a:rPr>
                <a:t>P3.0 </a:t>
              </a:r>
            </a:p>
          </p:txBody>
        </p:sp>
        <p:sp>
          <p:nvSpPr>
            <p:cNvPr id="8214" name="Rectangle 21"/>
            <p:cNvSpPr>
              <a:spLocks noChangeArrowheads="1"/>
            </p:cNvSpPr>
            <p:nvPr/>
          </p:nvSpPr>
          <p:spPr bwMode="auto">
            <a:xfrm>
              <a:off x="1940" y="75"/>
              <a:ext cx="3774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charset="-122"/>
                </a:rPr>
                <a:t>   </a:t>
              </a:r>
              <a:r>
                <a:rPr kumimoji="1" lang="zh-CN" altLang="en-US" sz="2800" b="1">
                  <a:latin typeface="宋体" charset="-122"/>
                </a:rPr>
                <a:t>第  二 功 能</a:t>
              </a:r>
              <a:r>
                <a:rPr kumimoji="1" lang="zh-CN" altLang="en-US" sz="2400">
                  <a:latin typeface="宋体" charset="-122"/>
                </a:rPr>
                <a:t> </a:t>
              </a:r>
            </a:p>
          </p:txBody>
        </p:sp>
        <p:sp>
          <p:nvSpPr>
            <p:cNvPr id="8215" name="Rectangle 22"/>
            <p:cNvSpPr>
              <a:spLocks noChangeArrowheads="1"/>
            </p:cNvSpPr>
            <p:nvPr/>
          </p:nvSpPr>
          <p:spPr bwMode="auto">
            <a:xfrm>
              <a:off x="0" y="75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zh-CN" altLang="en-US" sz="2800" b="1">
                  <a:latin typeface="宋体" charset="-122"/>
                </a:rPr>
                <a:t>端口引脚</a:t>
              </a:r>
              <a:r>
                <a:rPr kumimoji="1" lang="zh-CN" altLang="en-US" sz="2400">
                  <a:latin typeface="宋体" charset="-122"/>
                </a:rPr>
                <a:t> </a:t>
              </a:r>
            </a:p>
          </p:txBody>
        </p:sp>
        <p:sp>
          <p:nvSpPr>
            <p:cNvPr id="8216" name="Line 23"/>
            <p:cNvSpPr>
              <a:spLocks noChangeShapeType="1"/>
            </p:cNvSpPr>
            <p:nvPr/>
          </p:nvSpPr>
          <p:spPr bwMode="auto">
            <a:xfrm>
              <a:off x="0" y="0"/>
              <a:ext cx="571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17" name="Line 24"/>
            <p:cNvSpPr>
              <a:spLocks noChangeShapeType="1"/>
            </p:cNvSpPr>
            <p:nvPr/>
          </p:nvSpPr>
          <p:spPr bwMode="auto">
            <a:xfrm>
              <a:off x="0" y="523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18" name="Line 25"/>
            <p:cNvSpPr>
              <a:spLocks noChangeShapeType="1"/>
            </p:cNvSpPr>
            <p:nvPr/>
          </p:nvSpPr>
          <p:spPr bwMode="auto">
            <a:xfrm>
              <a:off x="0" y="971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19" name="Line 26"/>
            <p:cNvSpPr>
              <a:spLocks noChangeShapeType="1"/>
            </p:cNvSpPr>
            <p:nvPr/>
          </p:nvSpPr>
          <p:spPr bwMode="auto">
            <a:xfrm>
              <a:off x="0" y="1419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0" name="Line 27"/>
            <p:cNvSpPr>
              <a:spLocks noChangeShapeType="1"/>
            </p:cNvSpPr>
            <p:nvPr/>
          </p:nvSpPr>
          <p:spPr bwMode="auto">
            <a:xfrm>
              <a:off x="0" y="1867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1" name="Line 28"/>
            <p:cNvSpPr>
              <a:spLocks noChangeShapeType="1"/>
            </p:cNvSpPr>
            <p:nvPr/>
          </p:nvSpPr>
          <p:spPr bwMode="auto">
            <a:xfrm>
              <a:off x="0" y="2314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2" name="Line 29"/>
            <p:cNvSpPr>
              <a:spLocks noChangeShapeType="1"/>
            </p:cNvSpPr>
            <p:nvPr/>
          </p:nvSpPr>
          <p:spPr bwMode="auto">
            <a:xfrm>
              <a:off x="0" y="2762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3" name="Line 30"/>
            <p:cNvSpPr>
              <a:spLocks noChangeShapeType="1"/>
            </p:cNvSpPr>
            <p:nvPr/>
          </p:nvSpPr>
          <p:spPr bwMode="auto">
            <a:xfrm>
              <a:off x="0" y="3210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4" name="Line 31"/>
            <p:cNvSpPr>
              <a:spLocks noChangeShapeType="1"/>
            </p:cNvSpPr>
            <p:nvPr/>
          </p:nvSpPr>
          <p:spPr bwMode="auto">
            <a:xfrm>
              <a:off x="0" y="3658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5" name="Line 32"/>
            <p:cNvSpPr>
              <a:spLocks noChangeShapeType="1"/>
            </p:cNvSpPr>
            <p:nvPr/>
          </p:nvSpPr>
          <p:spPr bwMode="auto">
            <a:xfrm>
              <a:off x="0" y="75"/>
              <a:ext cx="0" cy="403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6" name="Line 33"/>
            <p:cNvSpPr>
              <a:spLocks noChangeShapeType="1"/>
            </p:cNvSpPr>
            <p:nvPr/>
          </p:nvSpPr>
          <p:spPr bwMode="auto">
            <a:xfrm>
              <a:off x="1600" y="45"/>
              <a:ext cx="0" cy="40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7" name="Line 34"/>
            <p:cNvSpPr>
              <a:spLocks noChangeShapeType="1"/>
            </p:cNvSpPr>
            <p:nvPr/>
          </p:nvSpPr>
          <p:spPr bwMode="auto">
            <a:xfrm>
              <a:off x="5712" y="0"/>
              <a:ext cx="0" cy="412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8228" name="Object 35"/>
            <p:cNvGraphicFramePr>
              <a:graphicFrameLocks noChangeAspect="1"/>
            </p:cNvGraphicFramePr>
            <p:nvPr/>
          </p:nvGraphicFramePr>
          <p:xfrm>
            <a:off x="2634" y="1991"/>
            <a:ext cx="79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3" name="Equation" r:id="rId8" imgW="114151" imgH="215619" progId="Equation.3">
                    <p:embed/>
                  </p:oleObj>
                </mc:Choice>
                <mc:Fallback>
                  <p:oleObj name="Equation" r:id="rId8" imgW="114151" imgH="215619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1991"/>
                          <a:ext cx="79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9" name="Rectangle 36"/>
            <p:cNvSpPr>
              <a:spLocks noChangeArrowheads="1"/>
            </p:cNvSpPr>
            <p:nvPr/>
          </p:nvSpPr>
          <p:spPr bwMode="auto">
            <a:xfrm>
              <a:off x="1509" y="1488"/>
              <a:ext cx="3609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Gungsuh" pitchFamily="18" charset="-127"/>
                  <a:ea typeface="华文仿宋" pitchFamily="2" charset="-122"/>
                </a:rPr>
                <a:t>    INT0</a:t>
              </a:r>
              <a:r>
                <a:rPr kumimoji="1" lang="zh-CN" altLang="en-US" sz="2800" b="1">
                  <a:latin typeface="Gungsuh" pitchFamily="18" charset="-127"/>
                  <a:ea typeface="华文仿宋" pitchFamily="2" charset="-122"/>
                </a:rPr>
                <a:t>（</a:t>
              </a:r>
              <a:r>
                <a:rPr kumimoji="1" lang="zh-CN" altLang="en-US" sz="2800" b="1">
                  <a:latin typeface="宋体" charset="-122"/>
                  <a:cs typeface="Times New Roman" pitchFamily="18" charset="0"/>
                </a:rPr>
                <a:t>外部中断</a:t>
              </a:r>
              <a:r>
                <a:rPr kumimoji="1" lang="en-US" altLang="zh-CN" sz="2800" b="1">
                  <a:latin typeface="宋体" charset="-122"/>
                  <a:cs typeface="Times New Roman" pitchFamily="18" charset="0"/>
                </a:rPr>
                <a:t>0</a:t>
              </a:r>
              <a:r>
                <a:rPr kumimoji="1" lang="zh-CN" altLang="en-US" sz="2800" b="1">
                  <a:latin typeface="宋体" charset="-122"/>
                  <a:cs typeface="Times New Roman" pitchFamily="18" charset="0"/>
                </a:rPr>
                <a:t>输入线）</a:t>
              </a:r>
              <a:endParaRPr kumimoji="1" lang="zh-CN" altLang="en-US" sz="2800">
                <a:latin typeface="宋体" charset="-122"/>
              </a:endParaRPr>
            </a:p>
          </p:txBody>
        </p:sp>
        <p:sp>
          <p:nvSpPr>
            <p:cNvPr id="8230" name="Rectangle 37"/>
            <p:cNvSpPr>
              <a:spLocks noChangeArrowheads="1"/>
            </p:cNvSpPr>
            <p:nvPr/>
          </p:nvSpPr>
          <p:spPr bwMode="auto">
            <a:xfrm>
              <a:off x="1739" y="1920"/>
              <a:ext cx="3198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Gungsuh" pitchFamily="18" charset="-127"/>
                  <a:ea typeface="华文仿宋" pitchFamily="2" charset="-122"/>
                </a:rPr>
                <a:t>INT1 </a:t>
              </a:r>
              <a:r>
                <a:rPr kumimoji="1" lang="zh-CN" altLang="en-US" sz="2800" b="1">
                  <a:latin typeface="Gungsuh" pitchFamily="18" charset="-127"/>
                  <a:ea typeface="华文仿宋" pitchFamily="2" charset="-122"/>
                </a:rPr>
                <a:t>（</a:t>
              </a:r>
              <a:r>
                <a:rPr kumimoji="1" lang="zh-CN" altLang="en-US" sz="2800" b="1">
                  <a:latin typeface="宋体" charset="-122"/>
                  <a:cs typeface="Times New Roman" pitchFamily="18" charset="0"/>
                </a:rPr>
                <a:t>外部中断</a:t>
              </a:r>
              <a:r>
                <a:rPr kumimoji="1" lang="en-US" altLang="zh-CN" sz="2800" b="1">
                  <a:latin typeface="宋体" charset="-122"/>
                  <a:cs typeface="Times New Roman" pitchFamily="18" charset="0"/>
                </a:rPr>
                <a:t>1</a:t>
              </a:r>
              <a:r>
                <a:rPr kumimoji="1" lang="zh-CN" altLang="en-US" sz="2800" b="1">
                  <a:latin typeface="宋体" charset="-122"/>
                  <a:cs typeface="Times New Roman" pitchFamily="18" charset="0"/>
                </a:rPr>
                <a:t>输入线）   </a:t>
              </a:r>
            </a:p>
          </p:txBody>
        </p:sp>
        <p:sp>
          <p:nvSpPr>
            <p:cNvPr id="8231" name="Line 38"/>
            <p:cNvSpPr>
              <a:spLocks noChangeShapeType="1"/>
            </p:cNvSpPr>
            <p:nvPr/>
          </p:nvSpPr>
          <p:spPr bwMode="auto">
            <a:xfrm>
              <a:off x="1712" y="3766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32" name="Line 39"/>
            <p:cNvSpPr>
              <a:spLocks noChangeShapeType="1"/>
            </p:cNvSpPr>
            <p:nvPr/>
          </p:nvSpPr>
          <p:spPr bwMode="auto">
            <a:xfrm>
              <a:off x="1772" y="326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33" name="Line 40"/>
            <p:cNvSpPr>
              <a:spLocks noChangeShapeType="1"/>
            </p:cNvSpPr>
            <p:nvPr/>
          </p:nvSpPr>
          <p:spPr bwMode="auto">
            <a:xfrm>
              <a:off x="1882" y="1514"/>
              <a:ext cx="4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34" name="Line 41"/>
            <p:cNvSpPr>
              <a:spLocks noChangeShapeType="1"/>
            </p:cNvSpPr>
            <p:nvPr/>
          </p:nvSpPr>
          <p:spPr bwMode="auto">
            <a:xfrm flipH="1">
              <a:off x="1792" y="1968"/>
              <a:ext cx="4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8195" name="Text Box 41"/>
          <p:cNvSpPr txBox="1">
            <a:spLocks noChangeArrowheads="1"/>
          </p:cNvSpPr>
          <p:nvPr/>
        </p:nvSpPr>
        <p:spPr bwMode="auto">
          <a:xfrm>
            <a:off x="2700338" y="188913"/>
            <a:ext cx="2665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</a:rPr>
              <a:t>表</a:t>
            </a:r>
            <a:r>
              <a:rPr lang="en-US" altLang="zh-CN" b="1">
                <a:solidFill>
                  <a:srgbClr val="FF0066"/>
                </a:solidFill>
              </a:rPr>
              <a:t>5-1 P3</a:t>
            </a:r>
            <a:r>
              <a:rPr lang="zh-CN" altLang="en-US" b="1">
                <a:solidFill>
                  <a:srgbClr val="FF0066"/>
                </a:solidFill>
              </a:rPr>
              <a:t>口的第二功能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621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8991600" cy="4114800"/>
          </a:xfrm>
        </p:spPr>
        <p:txBody>
          <a:bodyPr/>
          <a:lstStyle/>
          <a:p>
            <a:pPr marL="533400" indent="-533400" eaLnBrk="1" hangingPunct="1">
              <a:lnSpc>
                <a:spcPct val="115000"/>
              </a:lnSpc>
              <a:buFontTx/>
              <a:buNone/>
            </a:pPr>
            <a:r>
              <a:rPr lang="en-US" altLang="zh-CN" sz="3600" b="1" smtClean="0"/>
              <a:t> </a:t>
            </a:r>
            <a:r>
              <a:rPr lang="zh-CN" altLang="en-US" sz="3600" b="1" smtClean="0">
                <a:solidFill>
                  <a:srgbClr val="0000FF"/>
                </a:solidFill>
              </a:rPr>
              <a:t>二、</a:t>
            </a:r>
            <a:r>
              <a:rPr lang="zh-CN" altLang="en-US" sz="3600" b="1" smtClean="0">
                <a:solidFill>
                  <a:srgbClr val="0000FF"/>
                </a:solidFill>
                <a:latin typeface="黑体" pitchFamily="2" charset="-122"/>
              </a:rPr>
              <a:t>端口的内部结构</a:t>
            </a:r>
            <a:endParaRPr lang="zh-CN" altLang="en-US" sz="3600" b="1" smtClean="0">
              <a:solidFill>
                <a:srgbClr val="0000FF"/>
              </a:solidFill>
            </a:endParaRPr>
          </a:p>
          <a:p>
            <a:pPr marL="533400" indent="-533400"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charset="-122"/>
              </a:rPr>
              <a:t>      四个端口的</a:t>
            </a:r>
            <a:r>
              <a:rPr lang="zh-CN" altLang="en-US" b="1" smtClean="0">
                <a:solidFill>
                  <a:srgbClr val="CC00CC"/>
                </a:solidFill>
                <a:latin typeface="宋体" charset="-122"/>
              </a:rPr>
              <a:t>一位结构</a:t>
            </a:r>
            <a:r>
              <a:rPr lang="zh-CN" altLang="en-US" b="1" smtClean="0">
                <a:latin typeface="宋体" charset="-122"/>
              </a:rPr>
              <a:t>见图</a:t>
            </a:r>
            <a:r>
              <a:rPr lang="en-US" altLang="zh-CN" b="1" smtClean="0">
                <a:latin typeface="宋体" charset="-122"/>
              </a:rPr>
              <a:t>5.2</a:t>
            </a:r>
            <a:r>
              <a:rPr lang="zh-CN" altLang="en-US" b="1" smtClean="0">
                <a:latin typeface="宋体" charset="-122"/>
              </a:rPr>
              <a:t>，同一个端口的各位具有相同的结构。 </a:t>
            </a:r>
            <a:r>
              <a:rPr kumimoji="1" lang="en-US" altLang="zh-CN" b="1" smtClean="0">
                <a:latin typeface="宋体" charset="-122"/>
              </a:rPr>
              <a:t>PO</a:t>
            </a:r>
            <a:r>
              <a:rPr kumimoji="1" lang="zh-CN" altLang="en-US" b="1" smtClean="0">
                <a:latin typeface="宋体" charset="-122"/>
              </a:rPr>
              <a:t>～</a:t>
            </a:r>
            <a:r>
              <a:rPr kumimoji="1" lang="en-US" altLang="zh-CN" b="1" smtClean="0">
                <a:latin typeface="宋体" charset="-122"/>
              </a:rPr>
              <a:t>P3</a:t>
            </a:r>
            <a:r>
              <a:rPr lang="zh-CN" altLang="en-US" b="1" smtClean="0">
                <a:latin typeface="宋体" charset="-122"/>
              </a:rPr>
              <a:t>四个端口的结构有</a:t>
            </a:r>
            <a:r>
              <a:rPr lang="zh-CN" altLang="en-US" b="1" smtClean="0">
                <a:solidFill>
                  <a:srgbClr val="FF0066"/>
                </a:solidFill>
                <a:latin typeface="宋体" charset="-122"/>
              </a:rPr>
              <a:t>相同之处：</a:t>
            </a:r>
            <a:endParaRPr lang="zh-CN" altLang="en-US" b="1" smtClean="0">
              <a:latin typeface="宋体" charset="-122"/>
            </a:endParaRPr>
          </a:p>
          <a:p>
            <a:pPr marL="533400" indent="-533400"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charset="-122"/>
              </a:rPr>
              <a:t>    </a:t>
            </a:r>
          </a:p>
        </p:txBody>
      </p:sp>
      <p:sp>
        <p:nvSpPr>
          <p:cNvPr id="198659" name="AutoShape 3"/>
          <p:cNvSpPr>
            <a:spLocks noChangeArrowheads="1"/>
          </p:cNvSpPr>
          <p:nvPr/>
        </p:nvSpPr>
        <p:spPr bwMode="auto">
          <a:xfrm>
            <a:off x="609600" y="2743200"/>
            <a:ext cx="304800" cy="304800"/>
          </a:xfrm>
          <a:prstGeom prst="star5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>
              <a:solidFill>
                <a:schemeClr val="hlin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8660" name="AutoShape 4"/>
          <p:cNvSpPr>
            <a:spLocks noChangeArrowheads="1"/>
          </p:cNvSpPr>
          <p:nvPr/>
        </p:nvSpPr>
        <p:spPr bwMode="auto">
          <a:xfrm>
            <a:off x="609600" y="3962400"/>
            <a:ext cx="304800" cy="304800"/>
          </a:xfrm>
          <a:prstGeom prst="star5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>
              <a:solidFill>
                <a:schemeClr val="hlin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8661" name="AutoShape 5"/>
          <p:cNvSpPr>
            <a:spLocks noChangeArrowheads="1"/>
          </p:cNvSpPr>
          <p:nvPr/>
        </p:nvSpPr>
        <p:spPr bwMode="auto">
          <a:xfrm>
            <a:off x="609600" y="4495800"/>
            <a:ext cx="304800" cy="304800"/>
          </a:xfrm>
          <a:prstGeom prst="star5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>
              <a:solidFill>
                <a:schemeClr val="hlin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539750" y="5373688"/>
            <a:ext cx="7346950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200" b="1">
                <a:latin typeface="宋体" charset="-122"/>
              </a:rPr>
              <a:t>   </a:t>
            </a:r>
            <a:r>
              <a:rPr kumimoji="1" lang="zh-CN" altLang="en-US" sz="3200" b="1">
                <a:latin typeface="宋体" charset="-122"/>
              </a:rPr>
              <a:t>以下介绍</a:t>
            </a:r>
            <a:r>
              <a:rPr kumimoji="1" lang="en-US" altLang="zh-CN" sz="3200" b="1">
                <a:latin typeface="宋体" charset="-122"/>
              </a:rPr>
              <a:t>PO</a:t>
            </a:r>
            <a:r>
              <a:rPr kumimoji="1" lang="zh-CN" altLang="en-US" sz="3200" b="1">
                <a:latin typeface="宋体" charset="-122"/>
              </a:rPr>
              <a:t>～</a:t>
            </a:r>
            <a:r>
              <a:rPr kumimoji="1" lang="en-US" altLang="zh-CN" sz="3200" b="1">
                <a:latin typeface="宋体" charset="-122"/>
              </a:rPr>
              <a:t>P3</a:t>
            </a:r>
            <a:r>
              <a:rPr kumimoji="1" lang="zh-CN" altLang="en-US" sz="3200" b="1">
                <a:latin typeface="宋体" charset="-122"/>
              </a:rPr>
              <a:t>口的</a:t>
            </a:r>
            <a:r>
              <a:rPr kumimoji="1" lang="zh-CN" altLang="en-US" sz="3200" b="1">
                <a:solidFill>
                  <a:srgbClr val="FF0066"/>
                </a:solidFill>
                <a:latin typeface="宋体" charset="-122"/>
              </a:rPr>
              <a:t>不同之处：</a:t>
            </a:r>
            <a:r>
              <a:rPr kumimoji="1" lang="zh-CN" altLang="en-US" sz="3200" b="1">
                <a:latin typeface="Times New Roman" pitchFamily="18" charset="0"/>
              </a:rPr>
              <a:t> </a:t>
            </a:r>
          </a:p>
        </p:txBody>
      </p:sp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685800" y="2520950"/>
            <a:ext cx="8458200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200" b="1">
                <a:latin typeface="宋体" charset="-122"/>
              </a:rPr>
              <a:t>   </a:t>
            </a:r>
            <a:r>
              <a:rPr kumimoji="1" lang="zh-CN" altLang="en-US" sz="3200" b="1">
                <a:latin typeface="宋体" charset="-122"/>
              </a:rPr>
              <a:t>都有两个输入缓冲器，分别受</a:t>
            </a:r>
            <a:r>
              <a:rPr kumimoji="1" lang="zh-CN" altLang="en-US" sz="3200" b="1">
                <a:solidFill>
                  <a:srgbClr val="C10719"/>
                </a:solidFill>
                <a:latin typeface="宋体" charset="-122"/>
              </a:rPr>
              <a:t>读锁存</a:t>
            </a:r>
            <a:r>
              <a:rPr kumimoji="1" lang="zh-CN" altLang="en-US" sz="3200" b="1">
                <a:latin typeface="宋体" charset="-122"/>
              </a:rPr>
              <a:t>器和</a:t>
            </a:r>
            <a:r>
              <a:rPr kumimoji="1" lang="zh-CN" altLang="en-US" sz="3200" b="1">
                <a:solidFill>
                  <a:srgbClr val="C10719"/>
                </a:solidFill>
                <a:latin typeface="宋体" charset="-122"/>
              </a:rPr>
              <a:t>读引脚</a:t>
            </a:r>
            <a:r>
              <a:rPr kumimoji="1" lang="zh-CN" altLang="en-US" sz="3200" b="1">
                <a:latin typeface="宋体" charset="-122"/>
              </a:rPr>
              <a:t>的控制。</a:t>
            </a:r>
          </a:p>
        </p:txBody>
      </p:sp>
      <p:sp>
        <p:nvSpPr>
          <p:cNvPr id="198664" name="Text Box 8"/>
          <p:cNvSpPr txBox="1">
            <a:spLocks noChangeArrowheads="1"/>
          </p:cNvSpPr>
          <p:nvPr/>
        </p:nvSpPr>
        <p:spPr bwMode="auto">
          <a:xfrm>
            <a:off x="1143000" y="3690938"/>
            <a:ext cx="6858000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200" b="1">
                <a:latin typeface="宋体" charset="-122"/>
              </a:rPr>
              <a:t> </a:t>
            </a:r>
            <a:r>
              <a:rPr kumimoji="1" lang="zh-CN" altLang="en-US" sz="3200" b="1">
                <a:latin typeface="宋体" charset="-122"/>
              </a:rPr>
              <a:t>都有锁存器</a:t>
            </a:r>
            <a:r>
              <a:rPr kumimoji="1" lang="en-US" altLang="zh-CN" sz="3200" b="1">
                <a:latin typeface="宋体" charset="-122"/>
              </a:rPr>
              <a:t>(</a:t>
            </a:r>
            <a:r>
              <a:rPr kumimoji="1" lang="zh-CN" altLang="en-US" sz="3200" b="1">
                <a:latin typeface="宋体" charset="-122"/>
              </a:rPr>
              <a:t>即寄存器</a:t>
            </a:r>
            <a:r>
              <a:rPr kumimoji="1" lang="en-US" altLang="zh-CN" sz="3200" b="1">
                <a:latin typeface="宋体" charset="-122"/>
              </a:rPr>
              <a:t>PO</a:t>
            </a:r>
            <a:r>
              <a:rPr kumimoji="1" lang="zh-CN" altLang="en-US" sz="3200" b="1">
                <a:latin typeface="宋体" charset="-122"/>
              </a:rPr>
              <a:t>～</a:t>
            </a:r>
            <a:r>
              <a:rPr kumimoji="1" lang="en-US" altLang="zh-CN" sz="3200" b="1">
                <a:latin typeface="宋体" charset="-122"/>
              </a:rPr>
              <a:t>P3)</a:t>
            </a:r>
          </a:p>
        </p:txBody>
      </p:sp>
      <p:sp>
        <p:nvSpPr>
          <p:cNvPr id="198665" name="Text Box 9"/>
          <p:cNvSpPr txBox="1">
            <a:spLocks noChangeArrowheads="1"/>
          </p:cNvSpPr>
          <p:nvPr/>
        </p:nvSpPr>
        <p:spPr bwMode="auto">
          <a:xfrm>
            <a:off x="685800" y="4373563"/>
            <a:ext cx="7315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宋体" charset="-122"/>
              </a:rPr>
              <a:t>   </a:t>
            </a:r>
            <a:r>
              <a:rPr kumimoji="1" lang="zh-CN" altLang="en-US" sz="3200" b="1">
                <a:latin typeface="宋体" charset="-122"/>
              </a:rPr>
              <a:t>都是场效应管输出驱动。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953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290" grpId="0" build="p" autoUpdateAnimBg="0"/>
      <p:bldP spid="12294" grpId="0" autoUpdateAnimBg="0"/>
      <p:bldP spid="198663" grpId="0" autoUpdateAnimBg="0"/>
      <p:bldP spid="198664" grpId="0" autoUpdateAnimBg="0"/>
      <p:bldP spid="19866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7034213" y="47609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213" y="4760913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304800" y="0"/>
            <a:ext cx="8839200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1.PO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口</a:t>
            </a:r>
            <a:r>
              <a:rPr kumimoji="1" lang="zh-CN" altLang="en-US" sz="3600">
                <a:latin typeface="Times New Roman" pitchFamily="18" charset="0"/>
              </a:rPr>
              <a:t> 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3600">
                <a:latin typeface="Times New Roman" pitchFamily="18" charset="0"/>
              </a:rPr>
              <a:t>     </a:t>
            </a:r>
            <a:r>
              <a:rPr kumimoji="1" lang="en-US" altLang="zh-CN" sz="2800" b="1">
                <a:latin typeface="宋体" charset="-122"/>
              </a:rPr>
              <a:t>PO</a:t>
            </a:r>
            <a:r>
              <a:rPr kumimoji="1" lang="zh-CN" altLang="en-US" sz="2800" b="1">
                <a:latin typeface="宋体" charset="-122"/>
              </a:rPr>
              <a:t>口的输出驱动电路由上拉场效应管</a:t>
            </a:r>
            <a:r>
              <a:rPr kumimoji="1" lang="en-US" altLang="zh-CN" sz="2800" b="1">
                <a:latin typeface="宋体" charset="-122"/>
              </a:rPr>
              <a:t>T1</a:t>
            </a:r>
            <a:r>
              <a:rPr kumimoji="1" lang="zh-CN" altLang="en-US" sz="2800" b="1">
                <a:latin typeface="宋体" charset="-122"/>
              </a:rPr>
              <a:t>和驱动场效应</a:t>
            </a:r>
            <a:r>
              <a:rPr kumimoji="1" lang="en-US" altLang="zh-CN" sz="2800" b="1">
                <a:latin typeface="宋体" charset="-122"/>
              </a:rPr>
              <a:t>T2</a:t>
            </a:r>
            <a:r>
              <a:rPr kumimoji="1" lang="zh-CN" altLang="en-US" sz="2800" b="1">
                <a:latin typeface="宋体" charset="-122"/>
              </a:rPr>
              <a:t>组成，控制电路包括一个与门， 一个非门和一个模拟开关</a:t>
            </a:r>
            <a:r>
              <a:rPr kumimoji="1" lang="en-US" altLang="zh-CN" sz="2800" b="1">
                <a:latin typeface="宋体" charset="-122"/>
              </a:rPr>
              <a:t>MUX</a:t>
            </a:r>
            <a:r>
              <a:rPr kumimoji="1" lang="zh-CN" altLang="en-US" sz="2800">
                <a:latin typeface="宋体" charset="-122"/>
              </a:rPr>
              <a:t>。</a:t>
            </a:r>
            <a:endParaRPr kumimoji="1" lang="zh-CN" altLang="en-US" sz="2400">
              <a:latin typeface="Times New Roman" pitchFamily="18" charset="0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611188" y="2205038"/>
            <a:ext cx="8126412" cy="4103687"/>
            <a:chOff x="249" y="1389"/>
            <a:chExt cx="5119" cy="2585"/>
          </a:xfrm>
        </p:grpSpPr>
        <p:graphicFrame>
          <p:nvGraphicFramePr>
            <p:cNvPr id="10250" name="Object 14"/>
            <p:cNvGraphicFramePr>
              <a:graphicFrameLocks noChangeAspect="1"/>
            </p:cNvGraphicFramePr>
            <p:nvPr/>
          </p:nvGraphicFramePr>
          <p:xfrm>
            <a:off x="249" y="1389"/>
            <a:ext cx="5119" cy="2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9" name="Flash Movie" r:id="rId8" imgW="5925240" imgH="3677760" progId="Flash.Movie">
                    <p:embed/>
                  </p:oleObj>
                </mc:Choice>
                <mc:Fallback>
                  <p:oleObj name="Flash Movie" r:id="rId8" imgW="5925240" imgH="3677760" progId="Flash.Movie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1389"/>
                          <a:ext cx="5119" cy="2585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bg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251" name="Group 22"/>
            <p:cNvGrpSpPr>
              <a:grpSpLocks/>
            </p:cNvGrpSpPr>
            <p:nvPr/>
          </p:nvGrpSpPr>
          <p:grpSpPr bwMode="auto">
            <a:xfrm>
              <a:off x="2109" y="2967"/>
              <a:ext cx="91" cy="146"/>
              <a:chOff x="1701" y="2964"/>
              <a:chExt cx="136" cy="146"/>
            </a:xfrm>
          </p:grpSpPr>
          <p:sp>
            <p:nvSpPr>
              <p:cNvPr id="10252" name="Line 11"/>
              <p:cNvSpPr>
                <a:spLocks noChangeShapeType="1"/>
              </p:cNvSpPr>
              <p:nvPr/>
            </p:nvSpPr>
            <p:spPr bwMode="auto">
              <a:xfrm>
                <a:off x="1701" y="2964"/>
                <a:ext cx="136" cy="12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53" name="Text Box 15"/>
              <p:cNvSpPr txBox="1">
                <a:spLocks noChangeArrowheads="1"/>
              </p:cNvSpPr>
              <p:nvPr/>
            </p:nvSpPr>
            <p:spPr bwMode="auto">
              <a:xfrm flipH="1">
                <a:off x="1713" y="2976"/>
                <a:ext cx="45" cy="13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400">
                    <a:solidFill>
                      <a:schemeClr val="bg2"/>
                    </a:solidFill>
                    <a:latin typeface="Times New Roman" pitchFamily="18" charset="0"/>
                  </a:rPr>
                  <a:t>Q</a:t>
                </a:r>
              </a:p>
            </p:txBody>
          </p:sp>
        </p:grp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4643438" y="4365625"/>
            <a:ext cx="431800" cy="431800"/>
            <a:chOff x="2835" y="2795"/>
            <a:chExt cx="317" cy="272"/>
          </a:xfrm>
        </p:grpSpPr>
        <p:sp>
          <p:nvSpPr>
            <p:cNvPr id="10248" name="Rectangle 17"/>
            <p:cNvSpPr>
              <a:spLocks noChangeArrowheads="1"/>
            </p:cNvSpPr>
            <p:nvPr/>
          </p:nvSpPr>
          <p:spPr bwMode="auto">
            <a:xfrm>
              <a:off x="2835" y="2795"/>
              <a:ext cx="272" cy="181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10249" name="Line 18"/>
            <p:cNvSpPr>
              <a:spLocks noChangeShapeType="1"/>
            </p:cNvSpPr>
            <p:nvPr/>
          </p:nvSpPr>
          <p:spPr bwMode="auto">
            <a:xfrm flipH="1">
              <a:off x="2880" y="2886"/>
              <a:ext cx="272" cy="18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0246" name="Oval 24"/>
          <p:cNvSpPr>
            <a:spLocks noChangeArrowheads="1"/>
          </p:cNvSpPr>
          <p:nvPr/>
        </p:nvSpPr>
        <p:spPr bwMode="auto">
          <a:xfrm>
            <a:off x="4643438" y="4365625"/>
            <a:ext cx="73025" cy="71438"/>
          </a:xfrm>
          <a:prstGeom prst="ellipse">
            <a:avLst/>
          </a:prstGeom>
          <a:solidFill>
            <a:srgbClr val="CCFF66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60932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MOV  A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</a:rPr>
              <a:t>P0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22675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ANL  </a:t>
            </a:r>
            <a:r>
              <a:rPr lang="en-US" altLang="zh-CN" smtClean="0">
                <a:solidFill>
                  <a:srgbClr val="FF0000"/>
                </a:solidFill>
              </a:rPr>
              <a:t>P0 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25865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96" x="1354138" y="4800600"/>
          <p14:tracePt t="9422" x="1363663" y="4800600"/>
          <p14:tracePt t="9782" x="1363663" y="4792663"/>
          <p14:tracePt t="9797" x="1371600" y="4792663"/>
          <p14:tracePt t="9829" x="1371600" y="4783138"/>
          <p14:tracePt t="9845" x="1379538" y="4783138"/>
          <p14:tracePt t="9846" x="1379538" y="4775200"/>
          <p14:tracePt t="9885" x="1379538" y="4765675"/>
          <p14:tracePt t="9896" x="1389063" y="4757738"/>
          <p14:tracePt t="9911" x="1389063" y="4749800"/>
          <p14:tracePt t="9927" x="1397000" y="4740275"/>
          <p14:tracePt t="9944" x="1397000" y="4732338"/>
          <p14:tracePt t="9961" x="1406525" y="4732338"/>
          <p14:tracePt t="9978" x="1406525" y="4722813"/>
          <p14:tracePt t="9995" x="1414463" y="4714875"/>
          <p14:tracePt t="10011" x="1414463" y="4706938"/>
          <p14:tracePt t="10028" x="1414463" y="4689475"/>
          <p14:tracePt t="10044" x="1422400" y="4679950"/>
          <p14:tracePt t="10062" x="1422400" y="4672013"/>
          <p14:tracePt t="10078" x="1422400" y="4664075"/>
          <p14:tracePt t="10381" x="1431925" y="4664075"/>
          <p14:tracePt t="10597" x="1431925" y="4654550"/>
          <p14:tracePt t="10600" x="1439863" y="4654550"/>
          <p14:tracePt t="10614" x="1439863" y="4646613"/>
          <p14:tracePt t="10631" x="1449388" y="4646613"/>
          <p14:tracePt t="10693" x="1449388" y="4637088"/>
          <p14:tracePt t="10733" x="1449388" y="4629150"/>
          <p14:tracePt t="10749" x="1457325" y="4629150"/>
          <p14:tracePt t="10829" x="1457325" y="4621213"/>
          <p14:tracePt t="10837" x="1465263" y="4621213"/>
          <p14:tracePt t="10853" x="1474788" y="4611688"/>
          <p14:tracePt t="10866" x="1482725" y="4603750"/>
          <p14:tracePt t="10882" x="1492250" y="4594225"/>
          <p14:tracePt t="10899" x="1500188" y="4578350"/>
          <p14:tracePt t="10916" x="1517650" y="4560888"/>
          <p14:tracePt t="10916" x="1525588" y="4543425"/>
          <p14:tracePt t="10933" x="1535113" y="4525963"/>
          <p14:tracePt t="10949" x="1550988" y="4508500"/>
          <p14:tracePt t="10966" x="1568450" y="4492625"/>
          <p14:tracePt t="10983" x="1585913" y="4475163"/>
          <p14:tracePt t="11000" x="1585913" y="4465638"/>
          <p14:tracePt t="11017" x="1593850" y="4457700"/>
          <p14:tracePt t="11033" x="1603375" y="4449763"/>
          <p14:tracePt t="11050" x="1611313" y="4440238"/>
          <p14:tracePt t="11067" x="1620838" y="4432300"/>
          <p14:tracePt t="11084" x="1628775" y="4422775"/>
          <p14:tracePt t="11100" x="1636713" y="4414838"/>
          <p14:tracePt t="11117" x="1646238" y="4406900"/>
          <p14:tracePt t="11134" x="1654175" y="4406900"/>
          <p14:tracePt t="11151" x="1654175" y="4397375"/>
          <p14:tracePt t="11167" x="1671638" y="4389438"/>
          <p14:tracePt t="11184" x="1679575" y="4371975"/>
          <p14:tracePt t="11201" x="1689100" y="4364038"/>
          <p14:tracePt t="11218" x="1706563" y="4329113"/>
          <p14:tracePt t="11234" x="1722438" y="4303713"/>
          <p14:tracePt t="11251" x="1739900" y="4278313"/>
          <p14:tracePt t="11268" x="1757363" y="4260850"/>
          <p14:tracePt t="11268" x="1774825" y="4243388"/>
          <p14:tracePt t="11286" x="1792288" y="4217988"/>
          <p14:tracePt t="11301" x="1808163" y="4192588"/>
          <p14:tracePt t="11318" x="1817688" y="4175125"/>
          <p14:tracePt t="11335" x="1825625" y="4157663"/>
          <p14:tracePt t="11351" x="1835150" y="4149725"/>
          <p14:tracePt t="11368" x="1843088" y="4140200"/>
          <p14:tracePt t="11385" x="1843088" y="4132263"/>
          <p14:tracePt t="11402" x="1851025" y="4122738"/>
          <p14:tracePt t="11493" x="1860550" y="4122738"/>
          <p14:tracePt t="11533" x="1860550" y="4114800"/>
          <p14:tracePt t="11541" x="1868488" y="4114800"/>
          <p14:tracePt t="11573" x="1878013" y="4114800"/>
          <p14:tracePt t="11586" x="1878013" y="4106863"/>
          <p14:tracePt t="11604" x="1885950" y="4106863"/>
          <p14:tracePt t="11637" x="1893888" y="4106863"/>
          <p14:tracePt t="11645" x="1911350" y="4097338"/>
          <p14:tracePt t="11654" x="1928813" y="4097338"/>
          <p14:tracePt t="11670" x="1936750" y="4097338"/>
          <p14:tracePt t="11687" x="1963738" y="4097338"/>
          <p14:tracePt t="11703" x="1989138" y="4097338"/>
          <p14:tracePt t="11720" x="2006600" y="4097338"/>
          <p14:tracePt t="11737" x="2032000" y="4097338"/>
          <p14:tracePt t="11754" x="2039938" y="4097338"/>
          <p14:tracePt t="11770" x="2057400" y="4097338"/>
          <p14:tracePt t="11787" x="2065338" y="4097338"/>
          <p14:tracePt t="11804" x="2074863" y="4114800"/>
          <p14:tracePt t="11821" x="2082800" y="4165600"/>
          <p14:tracePt t="11837" x="2092325" y="4243388"/>
          <p14:tracePt t="11854" x="2117725" y="4354513"/>
          <p14:tracePt t="11871" x="2151063" y="4465638"/>
          <p14:tracePt t="11888" x="2178050" y="4594225"/>
          <p14:tracePt t="11904" x="2193925" y="4697413"/>
          <p14:tracePt t="11921" x="2220913" y="4818063"/>
          <p14:tracePt t="11938" x="2246313" y="4964113"/>
          <p14:tracePt t="11955" x="2289175" y="5126038"/>
          <p14:tracePt t="11971" x="2332038" y="5289550"/>
          <p14:tracePt t="11988" x="2408238" y="5529263"/>
          <p14:tracePt t="12005" x="2460625" y="5640388"/>
          <p14:tracePt t="12022" x="2520950" y="5778500"/>
          <p14:tracePt t="12039" x="2571750" y="5872163"/>
          <p14:tracePt t="12055" x="2632075" y="5932488"/>
          <p14:tracePt t="12072" x="2674938" y="6018213"/>
          <p14:tracePt t="12089" x="2717800" y="6078538"/>
          <p14:tracePt t="12106" x="2760663" y="6129338"/>
          <p14:tracePt t="12122" x="2786063" y="6164263"/>
          <p14:tracePt t="12139" x="2811463" y="6207125"/>
          <p14:tracePt t="12156" x="2863850" y="6249988"/>
          <p14:tracePt t="12156" x="2879725" y="6257925"/>
          <p14:tracePt t="12173" x="2965450" y="6326188"/>
          <p14:tracePt t="12189" x="3086100" y="6421438"/>
          <p14:tracePt t="12206" x="3189288" y="6480175"/>
          <p14:tracePt t="12223" x="3292475" y="6523038"/>
          <p14:tracePt t="12240" x="3421063" y="6565900"/>
          <p14:tracePt t="12256" x="3506788" y="6600825"/>
          <p14:tracePt t="12273" x="3575050" y="6608763"/>
          <p14:tracePt t="12290" x="3635375" y="6626225"/>
          <p14:tracePt t="12308" x="3686175" y="6635750"/>
          <p14:tracePt t="12324" x="3729038" y="6643688"/>
          <p14:tracePt t="12340" x="3822700" y="6651625"/>
          <p14:tracePt t="12357" x="3908425" y="6651625"/>
          <p14:tracePt t="12374" x="4003675" y="6651625"/>
          <p14:tracePt t="12391" x="4071938" y="6651625"/>
          <p14:tracePt t="12407" x="4183063" y="6661150"/>
          <p14:tracePt t="12424" x="4243388" y="6661150"/>
          <p14:tracePt t="12441" x="4311650" y="6661150"/>
          <p14:tracePt t="12458" x="4379913" y="6661150"/>
          <p14:tracePt t="12474" x="4440238" y="6661150"/>
          <p14:tracePt t="12491" x="4492625" y="6661150"/>
          <p14:tracePt t="12508" x="4535488" y="6661150"/>
          <p14:tracePt t="12525" x="4621213" y="6661150"/>
          <p14:tracePt t="12541" x="4689475" y="6661150"/>
          <p14:tracePt t="12558" x="4800600" y="6661150"/>
          <p14:tracePt t="12575" x="4894263" y="6661150"/>
          <p14:tracePt t="12592" x="4979988" y="6651625"/>
          <p14:tracePt t="12608" x="5100638" y="6643688"/>
          <p14:tracePt t="12625" x="5178425" y="6643688"/>
          <p14:tracePt t="12642" x="5289550" y="6643688"/>
          <p14:tracePt t="12659" x="5383213" y="6643688"/>
          <p14:tracePt t="12675" x="5521325" y="6651625"/>
          <p14:tracePt t="12692" x="5640388" y="6661150"/>
          <p14:tracePt t="12709" x="5708650" y="6661150"/>
          <p14:tracePt t="12725" x="5778500" y="6661150"/>
          <p14:tracePt t="12743" x="5821363" y="6661150"/>
          <p14:tracePt t="12759" x="5854700" y="6643688"/>
          <p14:tracePt t="12776" x="5889625" y="6626225"/>
          <p14:tracePt t="12792" x="5922963" y="6600825"/>
          <p14:tracePt t="12810" x="5949950" y="6565900"/>
          <p14:tracePt t="12826" x="6000750" y="6523038"/>
          <p14:tracePt t="12843" x="6035675" y="6464300"/>
          <p14:tracePt t="12860" x="6094413" y="6394450"/>
          <p14:tracePt t="12860" x="6103938" y="6361113"/>
          <p14:tracePt t="12877" x="6154738" y="6300788"/>
          <p14:tracePt t="12893" x="6189663" y="6240463"/>
          <p14:tracePt t="12910" x="6207125" y="6146800"/>
          <p14:tracePt t="12927" x="6223000" y="6094413"/>
          <p14:tracePt t="12944" x="6223000" y="6051550"/>
          <p14:tracePt t="12960" x="6223000" y="6008688"/>
          <p14:tracePt t="12977" x="6223000" y="5992813"/>
          <p14:tracePt t="12994" x="6215063" y="5975350"/>
          <p14:tracePt t="13010" x="6215063" y="5965825"/>
          <p14:tracePt t="13028" x="6197600" y="5957888"/>
          <p14:tracePt t="13044" x="6180138" y="5949950"/>
          <p14:tracePt t="13061" x="6146800" y="5915025"/>
          <p14:tracePt t="13077" x="6078538" y="5880100"/>
          <p14:tracePt t="13095" x="6000750" y="5829300"/>
          <p14:tracePt t="13111" x="5897563" y="5751513"/>
          <p14:tracePt t="13128" x="5811838" y="5700713"/>
          <p14:tracePt t="13144" x="5718175" y="5640388"/>
          <p14:tracePt t="13162" x="5640388" y="5597525"/>
          <p14:tracePt t="13178" x="5564188" y="5546725"/>
          <p14:tracePt t="13195" x="5486400" y="5511800"/>
          <p14:tracePt t="13211" x="5392738" y="5478463"/>
          <p14:tracePt t="13211" x="5357813" y="5461000"/>
          <p14:tracePt t="13229" x="5254625" y="5426075"/>
          <p14:tracePt t="13245" x="5151438" y="5400675"/>
          <p14:tracePt t="13262" x="5040313" y="5365750"/>
          <p14:tracePt t="13278" x="4972050" y="5357813"/>
          <p14:tracePt t="13295" x="4894263" y="5340350"/>
          <p14:tracePt t="13313" x="4851400" y="5340350"/>
          <p14:tracePt t="13329" x="4792663" y="5340350"/>
          <p14:tracePt t="13346" x="4740275" y="5340350"/>
          <p14:tracePt t="13362" x="4689475" y="5332413"/>
          <p14:tracePt t="13379" x="4621213" y="5332413"/>
          <p14:tracePt t="13396" x="4508500" y="5332413"/>
          <p14:tracePt t="13413" x="4414838" y="5332413"/>
          <p14:tracePt t="13429" x="4321175" y="5349875"/>
          <p14:tracePt t="13446" x="4235450" y="5357813"/>
          <p14:tracePt t="13463" x="4183063" y="5383213"/>
          <p14:tracePt t="13480" x="4114800" y="5400675"/>
          <p14:tracePt t="13496" x="4071938" y="5426075"/>
          <p14:tracePt t="13513" x="4021138" y="5451475"/>
          <p14:tracePt t="13530" x="3978275" y="5478463"/>
          <p14:tracePt t="13547" x="3943350" y="5494338"/>
          <p14:tracePt t="13563" x="3900488" y="5521325"/>
          <p14:tracePt t="13580" x="3865563" y="5537200"/>
          <p14:tracePt t="13597" x="3849688" y="5554663"/>
          <p14:tracePt t="13614" x="3814763" y="5580063"/>
          <p14:tracePt t="13630" x="3789363" y="5607050"/>
          <p14:tracePt t="13647" x="3763963" y="5640388"/>
          <p14:tracePt t="13664" x="3754438" y="5665788"/>
          <p14:tracePt t="13681" x="3746500" y="5683250"/>
          <p14:tracePt t="13698" x="3729038" y="5708650"/>
          <p14:tracePt t="13714" x="3721100" y="5726113"/>
          <p14:tracePt t="13731" x="3711575" y="5751513"/>
          <p14:tracePt t="13748" x="3703638" y="5786438"/>
          <p14:tracePt t="13748" x="3694113" y="5803900"/>
          <p14:tracePt t="13765" x="3686175" y="5846763"/>
          <p14:tracePt t="13781" x="3686175" y="5872163"/>
          <p14:tracePt t="13798" x="3678238" y="5915025"/>
          <p14:tracePt t="13815" x="3668713" y="5940425"/>
          <p14:tracePt t="13832" x="3668713" y="5992813"/>
          <p14:tracePt t="13848" x="3668713" y="6008688"/>
          <p14:tracePt t="13865" x="3678238" y="6035675"/>
          <p14:tracePt t="13882" x="3678238" y="6051550"/>
          <p14:tracePt t="13899" x="3678238" y="6069013"/>
          <p14:tracePt t="13915" x="3678238" y="6078538"/>
          <p14:tracePt t="13932" x="3686175" y="6094413"/>
          <p14:tracePt t="13949" x="3694113" y="6103938"/>
          <p14:tracePt t="13966" x="3703638" y="6121400"/>
          <p14:tracePt t="13982" x="3721100" y="6146800"/>
          <p14:tracePt t="13999" x="3736975" y="6172200"/>
          <p14:tracePt t="14016" x="3754438" y="6189663"/>
          <p14:tracePt t="14033" x="3779838" y="6197600"/>
          <p14:tracePt t="14050" x="3789363" y="6215063"/>
          <p14:tracePt t="14066" x="3814763" y="6223000"/>
          <p14:tracePt t="14083" x="3840163" y="6232525"/>
          <p14:tracePt t="14100" x="3865563" y="6240463"/>
          <p14:tracePt t="14100" x="3892550" y="6249988"/>
          <p14:tracePt t="14117" x="3908425" y="6249988"/>
          <p14:tracePt t="14133" x="3943350" y="6257925"/>
          <p14:tracePt t="14150" x="3978275" y="6265863"/>
          <p14:tracePt t="14167" x="4003675" y="6275388"/>
          <p14:tracePt t="14184" x="4037013" y="6283325"/>
          <p14:tracePt t="14200" x="4064000" y="6300788"/>
          <p14:tracePt t="14217" x="4097338" y="6308725"/>
          <p14:tracePt t="14234" x="4132263" y="6326188"/>
          <p14:tracePt t="14251" x="4157663" y="6326188"/>
          <p14:tracePt t="14267" x="4200525" y="6335713"/>
          <p14:tracePt t="14284" x="4268788" y="6361113"/>
          <p14:tracePt t="14301" x="4321175" y="6361113"/>
          <p14:tracePt t="14318" x="4422775" y="6369050"/>
          <p14:tracePt t="14335" x="4500563" y="6394450"/>
          <p14:tracePt t="14351" x="4586288" y="6411913"/>
          <p14:tracePt t="14368" x="4664075" y="6421438"/>
          <p14:tracePt t="14384" x="4757738" y="6421438"/>
          <p14:tracePt t="14402" x="4860925" y="6421438"/>
          <p14:tracePt t="14418" x="5006975" y="6394450"/>
          <p14:tracePt t="14435" x="5151438" y="6386513"/>
          <p14:tracePt t="14451" x="5332413" y="6351588"/>
          <p14:tracePt t="14451" x="5408613" y="6343650"/>
          <p14:tracePt t="14469" x="5580063" y="6318250"/>
          <p14:tracePt t="14485" x="5735638" y="6292850"/>
          <p14:tracePt t="14502" x="5846763" y="6257925"/>
          <p14:tracePt t="14519" x="5957888" y="6215063"/>
          <p14:tracePt t="14536" x="6043613" y="6172200"/>
          <p14:tracePt t="14552" x="6146800" y="6129338"/>
          <p14:tracePt t="14569" x="6215063" y="6086475"/>
          <p14:tracePt t="14586" x="6265863" y="6026150"/>
          <p14:tracePt t="14603" x="6335713" y="5975350"/>
          <p14:tracePt t="14619" x="6411913" y="5897563"/>
          <p14:tracePt t="14636" x="6507163" y="5821363"/>
          <p14:tracePt t="14636" x="6540500" y="5778500"/>
          <p14:tracePt t="14653" x="6661150" y="5665788"/>
          <p14:tracePt t="14669" x="6754813" y="5564188"/>
          <p14:tracePt t="14686" x="6850063" y="5418138"/>
          <p14:tracePt t="14703" x="6908800" y="5289550"/>
          <p14:tracePt t="14720" x="6986588" y="5135563"/>
          <p14:tracePt t="14736" x="7029450" y="5006975"/>
          <p14:tracePt t="14753" x="7064375" y="4903788"/>
          <p14:tracePt t="14770" x="7123113" y="4800600"/>
          <p14:tracePt t="14787" x="7165975" y="4722813"/>
          <p14:tracePt t="14803" x="7218363" y="4637088"/>
          <p14:tracePt t="14803" x="7235825" y="4611688"/>
          <p14:tracePt t="14821" x="7294563" y="4525963"/>
          <p14:tracePt t="14837" x="7337425" y="4465638"/>
          <p14:tracePt t="14854" x="7407275" y="4389438"/>
          <p14:tracePt t="14870" x="7475538" y="4321175"/>
          <p14:tracePt t="14887" x="7535863" y="4251325"/>
          <p14:tracePt t="14904" x="7586663" y="4200525"/>
          <p14:tracePt t="14921" x="7612063" y="4165600"/>
          <p14:tracePt t="14937" x="7621588" y="4149725"/>
          <p14:tracePt t="14954" x="7629525" y="4132263"/>
          <p14:tracePt t="15061" x="7637463" y="4122738"/>
          <p14:tracePt t="15093" x="7637463" y="4114800"/>
          <p14:tracePt t="15141" x="7646988" y="4106863"/>
          <p14:tracePt t="15165" x="7654925" y="4106863"/>
          <p14:tracePt t="15173" x="7664450" y="4106863"/>
          <p14:tracePt t="15174" x="7707313" y="4106863"/>
          <p14:tracePt t="15189" x="7775575" y="4106863"/>
          <p14:tracePt t="15206" x="7869238" y="4114800"/>
          <p14:tracePt t="15222" x="7954963" y="4114800"/>
          <p14:tracePt t="15239" x="8050213" y="4122738"/>
          <p14:tracePt t="15256" x="8118475" y="4132263"/>
          <p14:tracePt t="15273" x="8151813" y="4132263"/>
          <p14:tracePt t="15437" x="8143875" y="4132263"/>
          <p14:tracePt t="15446" x="8135938" y="4132263"/>
          <p14:tracePt t="15457" x="8118475" y="4132263"/>
          <p14:tracePt t="15474" x="8101013" y="4132263"/>
          <p14:tracePt t="15491" x="8083550" y="4132263"/>
          <p14:tracePt t="15507" x="8075613" y="4122738"/>
          <p14:tracePt t="15605" x="8083550" y="4122738"/>
          <p14:tracePt t="15611" x="8126413" y="4114800"/>
          <p14:tracePt t="15625" x="8204200" y="4106863"/>
          <p14:tracePt t="15642" x="8461375" y="4157663"/>
          <p14:tracePt t="15658" x="8761413" y="4225925"/>
          <p14:tracePt t="15675" x="9051925" y="4303713"/>
          <p14:tracePt t="15691" x="9137650" y="4346575"/>
          <p14:tracePt t="15749" x="9129713" y="4346575"/>
          <p14:tracePt t="15758" x="9094788" y="4329113"/>
          <p14:tracePt t="15765" x="8993188" y="4286250"/>
          <p14:tracePt t="15776" x="8872538" y="4243388"/>
          <p14:tracePt t="15792" x="8743950" y="4183063"/>
          <p14:tracePt t="15809" x="8666163" y="4165600"/>
          <p14:tracePt t="15826" x="8632825" y="4149725"/>
          <p14:tracePt t="15843" x="8607425" y="4140200"/>
          <p14:tracePt t="15859" x="8580438" y="4140200"/>
          <p14:tracePt t="15876" x="8494713" y="4114800"/>
          <p14:tracePt t="15893" x="8408988" y="4089400"/>
          <p14:tracePt t="15910" x="8307388" y="4064000"/>
          <p14:tracePt t="15926" x="8221663" y="4029075"/>
          <p14:tracePt t="15943" x="8194675" y="4011613"/>
          <p14:tracePt t="15981" x="8212138" y="4011613"/>
          <p14:tracePt t="15982" x="8237538" y="4003675"/>
          <p14:tracePt t="15993" x="8280400" y="4003675"/>
          <p14:tracePt t="16010" x="8315325" y="3986213"/>
          <p14:tracePt t="16027" x="8340725" y="3986213"/>
          <p14:tracePt t="16069" x="8340725" y="3978275"/>
          <p14:tracePt t="16086" x="8332788" y="3978275"/>
          <p14:tracePt t="16094" x="8297863" y="3978275"/>
          <p14:tracePt t="16110" x="8237538" y="3968750"/>
          <p14:tracePt t="16128" x="8135938" y="3925888"/>
          <p14:tracePt t="16144" x="8093075" y="3900488"/>
          <p14:tracePt t="16161" x="8075613" y="3892550"/>
          <p14:tracePt t="16177" x="8075613" y="3883025"/>
          <p14:tracePt t="16349" x="8083550" y="3883025"/>
          <p14:tracePt t="16362" x="8093075" y="3883025"/>
          <p14:tracePt t="16363" x="8126413" y="3883025"/>
          <p14:tracePt t="16379" x="8161338" y="3883025"/>
          <p14:tracePt t="16395" x="8221663" y="3892550"/>
          <p14:tracePt t="16395" x="8237538" y="3900488"/>
          <p14:tracePt t="16413" x="8272463" y="3917950"/>
          <p14:tracePt t="16429" x="8307388" y="3935413"/>
          <p14:tracePt t="16446" x="8315325" y="3943350"/>
          <p14:tracePt t="16525" x="8315325" y="3951288"/>
          <p14:tracePt t="16557" x="8297863" y="3960813"/>
          <p14:tracePt t="16565" x="8272463" y="3978275"/>
          <p14:tracePt t="16580" x="8212138" y="4003675"/>
          <p14:tracePt t="16580" x="8151813" y="4021138"/>
          <p14:tracePt t="16597" x="8023225" y="4037013"/>
          <p14:tracePt t="16613" x="7894638" y="4054475"/>
          <p14:tracePt t="16630" x="7869238" y="4054475"/>
          <p14:tracePt t="16669" x="7878763" y="4054475"/>
          <p14:tracePt t="16677" x="7894638" y="4054475"/>
          <p14:tracePt t="16685" x="7947025" y="4029075"/>
          <p14:tracePt t="16697" x="8040688" y="4003675"/>
          <p14:tracePt t="16714" x="8126413" y="3968750"/>
          <p14:tracePt t="16731" x="8169275" y="3951288"/>
          <p14:tracePt t="16747" x="8178800" y="3951288"/>
          <p14:tracePt t="16797" x="8161338" y="3951288"/>
          <p14:tracePt t="16814" x="8118475" y="3960813"/>
          <p14:tracePt t="16821" x="8093075" y="3960813"/>
          <p14:tracePt t="16831" x="8083550" y="3960813"/>
          <p14:tracePt t="16901" x="8093075" y="3960813"/>
          <p14:tracePt t="16981" x="8083550" y="3960813"/>
          <p14:tracePt t="16982" x="8075613" y="3960813"/>
          <p14:tracePt t="16999" x="8066088" y="3968750"/>
          <p14:tracePt t="17133" x="8066088" y="3978275"/>
          <p14:tracePt t="17141" x="8058150" y="3986213"/>
          <p14:tracePt t="17150" x="8058150" y="3994150"/>
          <p14:tracePt t="17166" x="8040688" y="4021138"/>
          <p14:tracePt t="17183" x="8015288" y="4037013"/>
          <p14:tracePt t="17200" x="8007350" y="4054475"/>
          <p14:tracePt t="17217" x="8007350" y="4064000"/>
          <p14:tracePt t="17453" x="8015288" y="4064000"/>
          <p14:tracePt t="17468" x="8023225" y="4064000"/>
          <p14:tracePt t="17485" x="8032750" y="4064000"/>
          <p14:tracePt t="17486" x="8040688" y="4064000"/>
          <p14:tracePt t="17502" x="8058150" y="4064000"/>
          <p14:tracePt t="17518" x="8075613" y="4064000"/>
          <p14:tracePt t="17535" x="8083550" y="4064000"/>
          <p14:tracePt t="17552" x="8101013" y="4064000"/>
          <p14:tracePt t="17569" x="8118475" y="4064000"/>
          <p14:tracePt t="17585" x="8143875" y="4064000"/>
          <p14:tracePt t="17602" x="8161338" y="4064000"/>
          <p14:tracePt t="17619" x="8186738" y="4064000"/>
          <p14:tracePt t="17636" x="8212138" y="4064000"/>
          <p14:tracePt t="17652" x="8237538" y="4064000"/>
          <p14:tracePt t="17669" x="8255000" y="4064000"/>
          <p14:tracePt t="17686" x="8272463" y="4064000"/>
          <p14:tracePt t="17805" x="8280400" y="4064000"/>
          <p14:tracePt t="17820" x="8289925" y="4064000"/>
          <p14:tracePt t="17837" x="8297863" y="4064000"/>
          <p14:tracePt t="17838" x="8315325" y="4064000"/>
          <p14:tracePt t="17853" x="8350250" y="4071938"/>
          <p14:tracePt t="17870" x="8383588" y="4079875"/>
          <p14:tracePt t="17887" x="8418513" y="4089400"/>
          <p14:tracePt t="17903" x="8451850" y="4097338"/>
          <p14:tracePt t="17920" x="8486775" y="4106863"/>
          <p14:tracePt t="17937" x="8504238" y="4114800"/>
          <p14:tracePt t="17997" x="8512175" y="4114800"/>
          <p14:tracePt t="18004" x="8529638" y="4122738"/>
          <p14:tracePt t="18021" x="8580438" y="4140200"/>
          <p14:tracePt t="18038" x="8615363" y="4157663"/>
          <p14:tracePt t="18054" x="8658225" y="4165600"/>
          <p14:tracePt t="19093" x="8650288" y="4165600"/>
          <p14:tracePt t="19134" x="8640763" y="4165600"/>
          <p14:tracePt t="19190" x="8640763" y="4157663"/>
          <p14:tracePt t="19214" x="8632825" y="4157663"/>
          <p14:tracePt t="19230" x="8623300" y="4157663"/>
          <p14:tracePt t="19286" x="8615363" y="4157663"/>
          <p14:tracePt t="19357" x="8607425" y="4157663"/>
          <p14:tracePt t="19365" x="8597900" y="4149725"/>
          <p14:tracePt t="19379" x="8589963" y="4149725"/>
          <p14:tracePt t="19397" x="8580438" y="4140200"/>
          <p14:tracePt t="19413" x="8564563" y="4132263"/>
          <p14:tracePt t="19429" x="8547100" y="4132263"/>
          <p14:tracePt t="19447" x="8529638" y="4122738"/>
          <p14:tracePt t="19463" x="8512175" y="4122738"/>
          <p14:tracePt t="19480" x="8478838" y="4106863"/>
          <p14:tracePt t="19496" x="8461375" y="4097338"/>
          <p14:tracePt t="19513" x="8426450" y="4079875"/>
          <p14:tracePt t="19530" x="8408988" y="4079875"/>
          <p14:tracePt t="19547" x="8393113" y="4071938"/>
          <p14:tracePt t="19563" x="8375650" y="4064000"/>
          <p14:tracePt t="19581" x="8358188" y="4064000"/>
          <p14:tracePt t="19597" x="8340725" y="4054475"/>
          <p14:tracePt t="19614" x="8315325" y="4054475"/>
          <p14:tracePt t="19630" x="8272463" y="4037013"/>
          <p14:tracePt t="19647" x="8204200" y="4021138"/>
          <p14:tracePt t="19664" x="8151813" y="4011613"/>
          <p14:tracePt t="19681" x="8108950" y="4003675"/>
          <p14:tracePt t="19698" x="8108950" y="3994150"/>
          <p14:tracePt t="19714" x="8101013" y="3994150"/>
          <p14:tracePt t="19854" x="8093075" y="3994150"/>
          <p14:tracePt t="19856" x="8083550" y="3994150"/>
          <p14:tracePt t="19865" x="8066088" y="3994150"/>
          <p14:tracePt t="19882" x="8050213" y="3994150"/>
          <p14:tracePt t="19899" x="8040688" y="3994150"/>
          <p14:tracePt t="20077" x="8032750" y="3994150"/>
          <p14:tracePt t="20261" x="8040688" y="3994150"/>
          <p14:tracePt t="20266" x="8050213" y="3994150"/>
          <p14:tracePt t="20285" x="8058150" y="3994150"/>
          <p14:tracePt t="20301" x="8118475" y="3994150"/>
          <p14:tracePt t="20318" x="8161338" y="3994150"/>
          <p14:tracePt t="20334" x="8212138" y="3994150"/>
          <p14:tracePt t="20351" x="8280400" y="3994150"/>
          <p14:tracePt t="20368" x="8332788" y="3994150"/>
          <p14:tracePt t="20385" x="8358188" y="3994150"/>
          <p14:tracePt t="20402" x="8366125" y="4003675"/>
          <p14:tracePt t="20445" x="8375650" y="4003675"/>
          <p14:tracePt t="20451" x="8393113" y="4003675"/>
          <p14:tracePt t="20469" x="8451850" y="4037013"/>
          <p14:tracePt t="20485" x="8555038" y="4079875"/>
          <p14:tracePt t="20502" x="8615363" y="4114800"/>
          <p14:tracePt t="20518" x="8632825" y="4114800"/>
          <p14:tracePt t="20589" x="8623300" y="4114800"/>
          <p14:tracePt t="20606" x="8615363" y="4114800"/>
          <p14:tracePt t="20621" x="8607425" y="4114800"/>
          <p14:tracePt t="20636" x="8597900" y="4114800"/>
          <p14:tracePt t="20637" x="8589963" y="4114800"/>
          <p14:tracePt t="20653" x="8580438" y="4114800"/>
          <p14:tracePt t="20701" x="8572500" y="4114800"/>
          <p14:tracePt t="20709" x="8555038" y="4114800"/>
          <p14:tracePt t="20720" x="8521700" y="4114800"/>
          <p14:tracePt t="20736" x="8461375" y="4114800"/>
          <p14:tracePt t="20753" x="8383588" y="4097338"/>
          <p14:tracePt t="20770" x="8289925" y="4071938"/>
          <p14:tracePt t="20787" x="8229600" y="4071938"/>
          <p14:tracePt t="20803" x="8194675" y="4064000"/>
          <p14:tracePt t="20820" x="8169275" y="4064000"/>
          <p14:tracePt t="20837" x="8143875" y="4064000"/>
          <p14:tracePt t="20854" x="8118475" y="4064000"/>
          <p14:tracePt t="20870" x="8093075" y="4064000"/>
          <p14:tracePt t="20887" x="8050213" y="4064000"/>
          <p14:tracePt t="20904" x="8023225" y="4064000"/>
          <p14:tracePt t="20921" x="8007350" y="4064000"/>
          <p14:tracePt t="20965" x="8007350" y="4054475"/>
          <p14:tracePt t="21109" x="8015288" y="4054475"/>
          <p14:tracePt t="21125" x="8023225" y="4054475"/>
          <p14:tracePt t="21139" x="8058150" y="4054475"/>
          <p14:tracePt t="21155" x="8101013" y="4054475"/>
          <p14:tracePt t="21172" x="8178800" y="4054475"/>
          <p14:tracePt t="21189" x="8264525" y="4064000"/>
          <p14:tracePt t="21206" x="8332788" y="4071938"/>
          <p14:tracePt t="21222" x="8375650" y="4089400"/>
          <p14:tracePt t="21239" x="8393113" y="4097338"/>
          <p14:tracePt t="21256" x="8401050" y="4097338"/>
          <p14:tracePt t="21273" x="8408988" y="4097338"/>
          <p14:tracePt t="21289" x="8443913" y="4114800"/>
          <p14:tracePt t="21306" x="8494713" y="4132263"/>
          <p14:tracePt t="21323" x="8623300" y="4183063"/>
          <p14:tracePt t="21340" x="8726488" y="4217988"/>
          <p14:tracePt t="21357" x="8761413" y="4225925"/>
          <p14:tracePt t="21397" x="8761413" y="4235450"/>
          <p14:tracePt t="21413" x="8751888" y="4235450"/>
          <p14:tracePt t="21418" x="8736013" y="4235450"/>
          <p14:tracePt t="21424" x="8683625" y="4235450"/>
          <p14:tracePt t="21440" x="8615363" y="4235450"/>
          <p14:tracePt t="21457" x="8504238" y="4217988"/>
          <p14:tracePt t="21474" x="8383588" y="4183063"/>
          <p14:tracePt t="21491" x="8297863" y="4165600"/>
          <p14:tracePt t="21507" x="8247063" y="4149725"/>
          <p14:tracePt t="21524" x="8229600" y="4149725"/>
          <p14:tracePt t="21541" x="8221663" y="4140200"/>
          <p14:tracePt t="21558" x="8204200" y="4140200"/>
          <p14:tracePt t="21574" x="8143875" y="4132263"/>
          <p14:tracePt t="21591" x="8023225" y="4106863"/>
          <p14:tracePt t="21608" x="7929563" y="4079875"/>
          <p14:tracePt t="21625" x="7851775" y="4054475"/>
          <p14:tracePt t="21641" x="7843838" y="4054475"/>
          <p14:tracePt t="21678" x="7851775" y="4054475"/>
          <p14:tracePt t="21678" x="7869238" y="4054475"/>
          <p14:tracePt t="21691" x="7886700" y="4054475"/>
          <p14:tracePt t="21709" x="7904163" y="4046538"/>
          <p14:tracePt t="21725" x="7929563" y="4037013"/>
          <p14:tracePt t="21742" x="7947025" y="4037013"/>
          <p14:tracePt t="21798" x="7954963" y="4037013"/>
          <p14:tracePt t="21814" x="7972425" y="4037013"/>
          <p14:tracePt t="21821" x="7997825" y="4046538"/>
          <p14:tracePt t="21829" x="8066088" y="4054475"/>
          <p14:tracePt t="21842" x="8186738" y="4064000"/>
          <p14:tracePt t="21859" x="8297863" y="4071938"/>
          <p14:tracePt t="21876" x="8393113" y="4079875"/>
          <p14:tracePt t="21893" x="8461375" y="4089400"/>
          <p14:tracePt t="21989" x="8451850" y="4089400"/>
          <p14:tracePt t="21994" x="8451850" y="4097338"/>
          <p14:tracePt t="22085" x="8461375" y="4097338"/>
          <p14:tracePt t="22158" x="8451850" y="4097338"/>
          <p14:tracePt t="22173" x="8443913" y="4097338"/>
          <p14:tracePt t="22181" x="8418513" y="4097338"/>
          <p14:tracePt t="22194" x="8375650" y="4089400"/>
          <p14:tracePt t="22211" x="8315325" y="4071938"/>
          <p14:tracePt t="22228" x="8280400" y="4054475"/>
          <p14:tracePt t="22244" x="8264525" y="4046538"/>
          <p14:tracePt t="22262" x="8255000" y="4046538"/>
          <p14:tracePt t="22278" x="8237538" y="4046538"/>
          <p14:tracePt t="22295" x="8204200" y="4046538"/>
          <p14:tracePt t="22311" x="8161338" y="4046538"/>
          <p14:tracePt t="22329" x="8093075" y="4037013"/>
          <p14:tracePt t="22345" x="8050213" y="4029075"/>
          <p14:tracePt t="22362" x="8032750" y="4021138"/>
          <p14:tracePt t="22413" x="8040688" y="4021138"/>
          <p14:tracePt t="22414" x="8040688" y="4011613"/>
          <p14:tracePt t="22517" x="8023225" y="4011613"/>
          <p14:tracePt t="22525" x="7989888" y="4003675"/>
          <p14:tracePt t="22533" x="7929563" y="3986213"/>
          <p14:tracePt t="22546" x="7886700" y="3968750"/>
          <p14:tracePt t="22621" x="7894638" y="3968750"/>
          <p14:tracePt t="22632" x="7904163" y="3968750"/>
          <p14:tracePt t="22741" x="7912100" y="3968750"/>
          <p14:tracePt t="22749" x="7921625" y="3968750"/>
          <p14:tracePt t="22764" x="7937500" y="3968750"/>
          <p14:tracePt t="22781" x="7989888" y="3968750"/>
          <p14:tracePt t="22798" x="8032750" y="3968750"/>
          <p14:tracePt t="22814" x="8075613" y="3978275"/>
          <p14:tracePt t="22831" x="8118475" y="3986213"/>
          <p14:tracePt t="22848" x="8135938" y="3994150"/>
          <p14:tracePt t="22865" x="8169275" y="3994150"/>
          <p14:tracePt t="22881" x="8186738" y="4003675"/>
          <p14:tracePt t="22898" x="8229600" y="4029075"/>
          <p14:tracePt t="22915" x="8289925" y="4064000"/>
          <p14:tracePt t="22932" x="8350250" y="4097338"/>
          <p14:tracePt t="22949" x="8435975" y="4149725"/>
          <p14:tracePt t="22966" x="8461375" y="4157663"/>
          <p14:tracePt t="23045" x="8461375" y="4165600"/>
          <p14:tracePt t="23093" x="8469313" y="4165600"/>
          <p14:tracePt t="23214" x="8469313" y="4175125"/>
          <p14:tracePt t="23333" x="8469313" y="4183063"/>
          <p14:tracePt t="23336" x="8478838" y="4183063"/>
          <p14:tracePt t="23351" x="8486775" y="4192588"/>
          <p14:tracePt t="23368" x="8494713" y="4192588"/>
          <p14:tracePt t="23384" x="8512175" y="4200525"/>
          <p14:tracePt t="23401" x="8521700" y="4208463"/>
          <p14:tracePt t="23417" x="8529638" y="4208463"/>
          <p14:tracePt t="23455" x="8537575" y="4208463"/>
          <p14:tracePt t="23455" x="8547100" y="4208463"/>
          <p14:tracePt t="23486" x="8555038" y="4208463"/>
          <p14:tracePt t="23487" x="8572500" y="4200525"/>
          <p14:tracePt t="23503" x="8597900" y="4192588"/>
          <p14:tracePt t="23519" x="8623300" y="4183063"/>
          <p14:tracePt t="23536" x="8650288" y="4157663"/>
          <p14:tracePt t="23553" x="8683625" y="4132263"/>
          <p14:tracePt t="23570" x="8709025" y="4097338"/>
          <p14:tracePt t="23586" x="8743950" y="4046538"/>
          <p14:tracePt t="23603" x="8778875" y="3994150"/>
          <p14:tracePt t="23620" x="8821738" y="3925888"/>
          <p14:tracePt t="23637" x="8864600" y="3849688"/>
          <p14:tracePt t="23653" x="8890000" y="3763963"/>
          <p14:tracePt t="23653" x="8897938" y="3729038"/>
          <p14:tracePt t="23670" x="8897938" y="3686175"/>
          <p14:tracePt t="23687" x="8897938" y="3651250"/>
          <p14:tracePt t="23704" x="8890000" y="3635375"/>
          <p14:tracePt t="23742" x="8880475" y="3635375"/>
          <p14:tracePt t="23766" x="8872538" y="3635375"/>
          <p14:tracePt t="23787" x="8864600" y="3635375"/>
          <p14:tracePt t="23788" x="8829675" y="3617913"/>
          <p14:tracePt t="23804" x="8751888" y="3600450"/>
          <p14:tracePt t="23821" x="8666163" y="3557588"/>
          <p14:tracePt t="23837" x="8512175" y="3497263"/>
          <p14:tracePt t="23855" x="8469313" y="3479800"/>
          <p14:tracePt t="23950" x="8461375" y="3479800"/>
          <p14:tracePt t="23958" x="8451850" y="3479800"/>
          <p14:tracePt t="23974" x="8426450" y="3489325"/>
          <p14:tracePt t="23988" x="8375650" y="3514725"/>
          <p14:tracePt t="24005" x="8307388" y="3549650"/>
          <p14:tracePt t="24005" x="8280400" y="3565525"/>
          <p14:tracePt t="24022" x="8194675" y="3592513"/>
          <p14:tracePt t="24039" x="8135938" y="3625850"/>
          <p14:tracePt t="24055" x="8118475" y="3635375"/>
          <p14:tracePt t="24072" x="8118475" y="3643313"/>
          <p14:tracePt t="24150" x="8118475" y="3651250"/>
          <p14:tracePt t="24172" x="8118475" y="3660775"/>
          <p14:tracePt t="24173" x="8101013" y="3694113"/>
          <p14:tracePt t="24189" x="8032750" y="3806825"/>
          <p14:tracePt t="24207" x="7972425" y="3883025"/>
          <p14:tracePt t="24223" x="7921625" y="3978275"/>
          <p14:tracePt t="24240" x="7894638" y="4037013"/>
          <p14:tracePt t="24256" x="7878763" y="4071938"/>
          <p14:tracePt t="24273" x="7878763" y="4089400"/>
          <p14:tracePt t="24342" x="7878763" y="4097338"/>
          <p14:tracePt t="24357" x="7878763" y="4106863"/>
          <p14:tracePt t="24374" x="7878763" y="4122738"/>
          <p14:tracePt t="24391" x="7878763" y="4157663"/>
          <p14:tracePt t="24407" x="7878763" y="4192588"/>
          <p14:tracePt t="24424" x="7878763" y="4225925"/>
          <p14:tracePt t="24441" x="7878763" y="4251325"/>
          <p14:tracePt t="24458" x="7878763" y="4268788"/>
          <p14:tracePt t="24475" x="7878763" y="4278313"/>
          <p14:tracePt t="24654" x="7886700" y="4278313"/>
          <p14:tracePt t="24709" x="7886700" y="4286250"/>
          <p14:tracePt t="24725" x="7894638" y="4294188"/>
          <p14:tracePt t="24727" x="7904163" y="4294188"/>
          <p14:tracePt t="24743" x="7912100" y="4311650"/>
          <p14:tracePt t="24759" x="7929563" y="4321175"/>
          <p14:tracePt t="24776" x="7964488" y="4337050"/>
          <p14:tracePt t="24793" x="7980363" y="4354513"/>
          <p14:tracePt t="24810" x="7997825" y="4371975"/>
          <p14:tracePt t="24826" x="8023225" y="4389438"/>
          <p14:tracePt t="24843" x="8050213" y="4406900"/>
          <p14:tracePt t="24860" x="8066088" y="4414838"/>
          <p14:tracePt t="24877" x="8075613" y="4414838"/>
          <p14:tracePt t="24893" x="8083550" y="4414838"/>
          <p14:tracePt t="24910" x="8093075" y="4414838"/>
          <p14:tracePt t="24927" x="8101013" y="4414838"/>
          <p14:tracePt t="24944" x="8118475" y="4414838"/>
          <p14:tracePt t="24960" x="8135938" y="4414838"/>
          <p14:tracePt t="24977" x="8161338" y="4432300"/>
          <p14:tracePt t="24994" x="8186738" y="4432300"/>
          <p14:tracePt t="25011" x="8204200" y="4432300"/>
          <p14:tracePt t="25028" x="8221663" y="4432300"/>
          <p14:tracePt t="25044" x="8229600" y="4432300"/>
          <p14:tracePt t="25061" x="8247063" y="4432300"/>
          <p14:tracePt t="25077" x="8289925" y="4432300"/>
          <p14:tracePt t="25095" x="8315325" y="4432300"/>
          <p14:tracePt t="25111" x="8332788" y="4432300"/>
          <p14:tracePt t="25128" x="8350250" y="4432300"/>
          <p14:tracePt t="25144" x="8366125" y="4432300"/>
          <p14:tracePt t="25162" x="8375650" y="4432300"/>
          <p14:tracePt t="25178" x="8383588" y="4432300"/>
          <p14:tracePt t="25214" x="8393113" y="4432300"/>
          <p14:tracePt t="25238" x="8401050" y="4432300"/>
          <p14:tracePt t="25246" x="8408988" y="4432300"/>
          <p14:tracePt t="25246" x="8418513" y="4432300"/>
          <p14:tracePt t="25262" x="8426450" y="4422775"/>
          <p14:tracePt t="25278" x="8443913" y="4414838"/>
          <p14:tracePt t="25296" x="8461375" y="4406900"/>
          <p14:tracePt t="25312" x="8469313" y="4397375"/>
          <p14:tracePt t="25329" x="8486775" y="4389438"/>
          <p14:tracePt t="25346" x="8494713" y="4379913"/>
          <p14:tracePt t="25363" x="8512175" y="4364038"/>
          <p14:tracePt t="25379" x="8521700" y="4354513"/>
          <p14:tracePt t="25396" x="8537575" y="4337050"/>
          <p14:tracePt t="25413" x="8547100" y="4321175"/>
          <p14:tracePt t="25429" x="8564563" y="4303713"/>
          <p14:tracePt t="25447" x="8572500" y="4286250"/>
          <p14:tracePt t="25463" x="8589963" y="4260850"/>
          <p14:tracePt t="25481" x="8597900" y="4251325"/>
          <p14:tracePt t="25496" x="8607425" y="4225925"/>
          <p14:tracePt t="25514" x="8615363" y="4208463"/>
          <p14:tracePt t="25530" x="8615363" y="4192588"/>
          <p14:tracePt t="25547" x="8623300" y="4175125"/>
          <p14:tracePt t="25563" x="8632825" y="4165600"/>
          <p14:tracePt t="25581" x="8632825" y="4157663"/>
          <p14:tracePt t="25597" x="8632825" y="4149725"/>
          <p14:tracePt t="25614" x="8632825" y="4140200"/>
          <p14:tracePt t="25654" x="8632825" y="4132263"/>
          <p14:tracePt t="25665" x="8632825" y="4122738"/>
          <p14:tracePt t="25681" x="8632825" y="4106863"/>
          <p14:tracePt t="25697" x="8623300" y="4089400"/>
          <p14:tracePt t="25714" x="8623300" y="4071938"/>
          <p14:tracePt t="25731" x="8623300" y="4064000"/>
          <p14:tracePt t="25748" x="8623300" y="4054475"/>
          <p14:tracePt t="25765" x="8615363" y="4054475"/>
          <p14:tracePt t="25781" x="8615363" y="4046538"/>
          <p14:tracePt t="25798" x="8597900" y="4037013"/>
          <p14:tracePt t="25815" x="8597900" y="4029075"/>
          <p14:tracePt t="25832" x="8580438" y="4021138"/>
          <p14:tracePt t="25848" x="8572500" y="4011613"/>
          <p14:tracePt t="25865" x="8537575" y="3994150"/>
          <p14:tracePt t="25882" x="8529638" y="3986213"/>
          <p14:tracePt t="25899" x="8521700" y="3986213"/>
          <p14:tracePt t="25942" x="8512175" y="3978275"/>
          <p14:tracePt t="25953" x="8504238" y="3978275"/>
          <p14:tracePt t="25966" x="8478838" y="3968750"/>
          <p14:tracePt t="25982" x="8435975" y="3951288"/>
          <p14:tracePt t="26000" x="8401050" y="3943350"/>
          <p14:tracePt t="26016" x="8358188" y="3935413"/>
          <p14:tracePt t="26033" x="8350250" y="3935413"/>
          <p14:tracePt t="26050" x="8332788" y="3925888"/>
          <p14:tracePt t="26066" x="8315325" y="3925888"/>
          <p14:tracePt t="26083" x="8297863" y="3917950"/>
          <p14:tracePt t="26100" x="8272463" y="3917950"/>
          <p14:tracePt t="26117" x="8229600" y="3917950"/>
          <p14:tracePt t="26133" x="8161338" y="3908425"/>
          <p14:tracePt t="26150" x="8118475" y="3908425"/>
          <p14:tracePt t="26167" x="8075613" y="3908425"/>
          <p14:tracePt t="26184" x="8040688" y="3908425"/>
          <p14:tracePt t="26200" x="8007350" y="3908425"/>
          <p14:tracePt t="26217" x="7980363" y="3908425"/>
          <p14:tracePt t="26234" x="7947025" y="3908425"/>
          <p14:tracePt t="26251" x="7904163" y="3908425"/>
          <p14:tracePt t="26267" x="7851775" y="3908425"/>
          <p14:tracePt t="26284" x="7775575" y="3908425"/>
          <p14:tracePt t="26301" x="7723188" y="3917950"/>
          <p14:tracePt t="26301" x="7697788" y="3917950"/>
          <p14:tracePt t="26318" x="7672388" y="3925888"/>
          <p14:tracePt t="26334" x="7664450" y="3935413"/>
          <p14:tracePt t="26422" x="7654925" y="3935413"/>
          <p14:tracePt t="26430" x="7654925" y="3943350"/>
          <p14:tracePt t="26435" x="7637463" y="3960813"/>
          <p14:tracePt t="26451" x="7594600" y="3986213"/>
          <p14:tracePt t="26469" x="7518400" y="4029075"/>
          <p14:tracePt t="26485" x="7389813" y="4054475"/>
          <p14:tracePt t="26485" x="7346950" y="4064000"/>
          <p14:tracePt t="26503" x="7269163" y="4064000"/>
          <p14:tracePt t="26519" x="7261225" y="4064000"/>
          <p14:tracePt t="26559" x="7269163" y="4064000"/>
          <p14:tracePt t="26560" x="7278688" y="4064000"/>
          <p14:tracePt t="26569" x="7286625" y="4064000"/>
          <p14:tracePt t="26586" x="7304088" y="4064000"/>
          <p14:tracePt t="26966" x="7312025" y="4064000"/>
          <p14:tracePt t="27003" x="7321550" y="4064000"/>
          <p14:tracePt t="27022" x="7329488" y="4064000"/>
          <p14:tracePt t="27023" x="7337425" y="4064000"/>
          <p14:tracePt t="27038" x="7346950" y="4064000"/>
          <p14:tracePt t="27055" x="7364413" y="4064000"/>
          <p14:tracePt t="27072" x="7389813" y="4064000"/>
          <p14:tracePt t="27088" x="7415213" y="4064000"/>
          <p14:tracePt t="27105" x="7432675" y="4064000"/>
          <p14:tracePt t="27122" x="7458075" y="4054475"/>
          <p14:tracePt t="27139" x="7483475" y="4054475"/>
          <p14:tracePt t="27155" x="7500938" y="4054475"/>
          <p14:tracePt t="27172" x="7526338" y="4054475"/>
          <p14:tracePt t="27189" x="7551738" y="4054475"/>
          <p14:tracePt t="27206" x="7578725" y="4054475"/>
          <p14:tracePt t="27222" x="7594600" y="4054475"/>
          <p14:tracePt t="27239" x="7629525" y="4054475"/>
          <p14:tracePt t="27256" x="7654925" y="4054475"/>
          <p14:tracePt t="27273" x="7680325" y="4054475"/>
          <p14:tracePt t="27289" x="7707313" y="4054475"/>
          <p14:tracePt t="27306" x="7740650" y="4054475"/>
          <p14:tracePt t="27323" x="7758113" y="4054475"/>
          <p14:tracePt t="27340" x="7775575" y="4054475"/>
          <p14:tracePt t="27356" x="7793038" y="4054475"/>
          <p14:tracePt t="27373" x="7800975" y="4054475"/>
          <p14:tracePt t="27373" x="7808913" y="4054475"/>
          <p14:tracePt t="27390" x="7818438" y="4054475"/>
          <p14:tracePt t="27407" x="7835900" y="4054475"/>
          <p14:tracePt t="27424" x="7843838" y="4054475"/>
          <p14:tracePt t="27440" x="7861300" y="4054475"/>
          <p14:tracePt t="27457" x="7878763" y="4054475"/>
          <p14:tracePt t="27474" x="7886700" y="4054475"/>
          <p14:tracePt t="27491" x="7904163" y="4054475"/>
          <p14:tracePt t="27508" x="7921625" y="4064000"/>
          <p14:tracePt t="27524" x="7937500" y="4064000"/>
          <p14:tracePt t="27541" x="7964488" y="4064000"/>
          <p14:tracePt t="27541" x="7972425" y="4071938"/>
          <p14:tracePt t="27558" x="7989888" y="4071938"/>
          <p14:tracePt t="27574" x="8007350" y="4071938"/>
          <p14:tracePt t="27591" x="8023225" y="4071938"/>
          <p14:tracePt t="27608" x="8050213" y="4071938"/>
          <p14:tracePt t="27625" x="8075613" y="4079875"/>
          <p14:tracePt t="27641" x="8108950" y="4079875"/>
          <p14:tracePt t="27658" x="8143875" y="4079875"/>
          <p14:tracePt t="27675" x="8161338" y="4079875"/>
          <p14:tracePt t="27692" x="8186738" y="4079875"/>
          <p14:tracePt t="27709" x="8204200" y="4079875"/>
          <p14:tracePt t="27725" x="8247063" y="4079875"/>
          <p14:tracePt t="27742" x="8280400" y="4089400"/>
          <p14:tracePt t="27759" x="8315325" y="4089400"/>
          <p14:tracePt t="27776" x="8332788" y="4089400"/>
          <p14:tracePt t="27792" x="8340725" y="4089400"/>
          <p14:tracePt t="27846" x="8350250" y="4089400"/>
          <p14:tracePt t="27878" x="8358188" y="4089400"/>
          <p14:tracePt t="27893" x="8366125" y="4089400"/>
          <p14:tracePt t="27893" x="8375650" y="4089400"/>
          <p14:tracePt t="27910" x="8383588" y="4089400"/>
          <p14:tracePt t="27926" x="8401050" y="4089400"/>
          <p14:tracePt t="27966" x="8408988" y="4089400"/>
          <p14:tracePt t="28174" x="8418513" y="4089400"/>
          <p14:tracePt t="28214" x="8426450" y="4089400"/>
          <p14:tracePt t="28414" x="8426450" y="4079875"/>
          <p14:tracePt t="28462" x="8426450" y="4071938"/>
          <p14:tracePt t="28470" x="8435975" y="4071938"/>
          <p14:tracePt t="28480" x="8443913" y="4071938"/>
          <p14:tracePt t="28518" x="8451850" y="4064000"/>
          <p14:tracePt t="28542" x="8461375" y="4064000"/>
          <p14:tracePt t="29247" x="8461375" y="4054475"/>
          <p14:tracePt t="29350" x="8451850" y="4054475"/>
          <p14:tracePt t="29502" x="8443913" y="4054475"/>
          <p14:tracePt t="29542" x="8435975" y="4054475"/>
          <p14:tracePt t="29575" x="8426450" y="4054475"/>
          <p14:tracePt t="29576" x="8418513" y="4054475"/>
          <p14:tracePt t="29585" x="8408988" y="4054475"/>
          <p14:tracePt t="29602" x="8401050" y="4054475"/>
          <p14:tracePt t="29619" x="8383588" y="4054475"/>
          <p14:tracePt t="29636" x="8366125" y="4054475"/>
          <p14:tracePt t="29652" x="8358188" y="4054475"/>
          <p14:tracePt t="29669" x="8340725" y="4054475"/>
          <p14:tracePt t="29686" x="8323263" y="4054475"/>
          <p14:tracePt t="29703" x="8307388" y="4054475"/>
          <p14:tracePt t="29720" x="8289925" y="4054475"/>
          <p14:tracePt t="29736" x="8280400" y="4054475"/>
          <p14:tracePt t="29753" x="8264525" y="4054475"/>
          <p14:tracePt t="29769" x="8247063" y="4054475"/>
          <p14:tracePt t="29787" x="8229600" y="4064000"/>
          <p14:tracePt t="29803" x="8212138" y="4064000"/>
          <p14:tracePt t="29820" x="8186738" y="4079875"/>
          <p14:tracePt t="29836" x="8169275" y="4089400"/>
          <p14:tracePt t="29853" x="8126413" y="4106863"/>
          <p14:tracePt t="29870" x="8093075" y="4122738"/>
          <p14:tracePt t="29887" x="8040688" y="4132263"/>
          <p14:tracePt t="29903" x="8015288" y="4157663"/>
          <p14:tracePt t="29921" x="7972425" y="4165600"/>
          <p14:tracePt t="29937" x="7937500" y="4183063"/>
          <p14:tracePt t="29954" x="7894638" y="4200525"/>
          <p14:tracePt t="29970" x="7861300" y="4217988"/>
          <p14:tracePt t="29987" x="7835900" y="4235450"/>
          <p14:tracePt t="30004" x="7793038" y="4243388"/>
          <p14:tracePt t="30021" x="7732713" y="4260850"/>
          <p14:tracePt t="30038" x="7672388" y="4278313"/>
          <p14:tracePt t="30054" x="7621588" y="4294188"/>
          <p14:tracePt t="30072" x="7551738" y="4311650"/>
          <p14:tracePt t="30088" x="7493000" y="4337050"/>
          <p14:tracePt t="30105" x="7407275" y="4371975"/>
          <p14:tracePt t="30121" x="7329488" y="4397375"/>
          <p14:tracePt t="30138" x="7261225" y="4432300"/>
          <p14:tracePt t="30155" x="7175500" y="4457700"/>
          <p14:tracePt t="30172" x="7115175" y="4475163"/>
          <p14:tracePt t="30188" x="7072313" y="4492625"/>
          <p14:tracePt t="30206" x="6986588" y="4518025"/>
          <p14:tracePt t="30222" x="6943725" y="4525963"/>
          <p14:tracePt t="30239" x="6900863" y="4543425"/>
          <p14:tracePt t="30255" x="6823075" y="4560888"/>
          <p14:tracePt t="30273" x="6764338" y="4568825"/>
          <p14:tracePt t="30289" x="6686550" y="4586288"/>
          <p14:tracePt t="30306" x="6583363" y="4603750"/>
          <p14:tracePt t="30322" x="6515100" y="4621213"/>
          <p14:tracePt t="30339" x="6429375" y="4637088"/>
          <p14:tracePt t="30356" x="6378575" y="4654550"/>
          <p14:tracePt t="30373" x="6300788" y="4672013"/>
          <p14:tracePt t="30373" x="6283325" y="4679950"/>
          <p14:tracePt t="30390" x="6189663" y="4689475"/>
          <p14:tracePt t="30406" x="6129338" y="4689475"/>
          <p14:tracePt t="30423" x="6078538" y="4689475"/>
          <p14:tracePt t="30440" x="6026150" y="4689475"/>
          <p14:tracePt t="30457" x="5975350" y="4689475"/>
          <p14:tracePt t="30473" x="5932488" y="4689475"/>
          <p14:tracePt t="30490" x="5889625" y="4689475"/>
          <p14:tracePt t="30507" x="5846763" y="4689475"/>
          <p14:tracePt t="30524" x="5803900" y="4689475"/>
          <p14:tracePt t="30540" x="5735638" y="4689475"/>
          <p14:tracePt t="30540" x="5708650" y="4689475"/>
          <p14:tracePt t="30558" x="5683250" y="4689475"/>
          <p14:tracePt t="30574" x="5580063" y="4689475"/>
          <p14:tracePt t="30591" x="5494338" y="4679950"/>
          <p14:tracePt t="30607" x="5408613" y="4679950"/>
          <p14:tracePt t="30624" x="5307013" y="4679950"/>
          <p14:tracePt t="30641" x="5178425" y="4679950"/>
          <p14:tracePt t="30658" x="4997450" y="4672013"/>
          <p14:tracePt t="30674" x="4818063" y="4654550"/>
          <p14:tracePt t="30691" x="4621213" y="4629150"/>
          <p14:tracePt t="30708" x="4465638" y="4621213"/>
          <p14:tracePt t="30725" x="4311650" y="4611688"/>
          <p14:tracePt t="30725" x="4235450" y="4603750"/>
          <p14:tracePt t="30742" x="4114800" y="4594225"/>
          <p14:tracePt t="30758" x="4021138" y="4594225"/>
          <p14:tracePt t="30775" x="3943350" y="4594225"/>
          <p14:tracePt t="30792" x="3875088" y="4594225"/>
          <p14:tracePt t="30809" x="3797300" y="4578350"/>
          <p14:tracePt t="30825" x="3678238" y="4551363"/>
          <p14:tracePt t="30842" x="3582988" y="4525963"/>
          <p14:tracePt t="30859" x="3522663" y="4508500"/>
          <p14:tracePt t="30876" x="3497263" y="4483100"/>
          <p14:tracePt t="30892" x="3489325" y="4475163"/>
          <p14:tracePt t="30909" x="3489325" y="4457700"/>
          <p14:tracePt t="30965" x="3489325" y="4449763"/>
          <p14:tracePt t="30990" x="3479800" y="4449763"/>
          <p14:tracePt t="30995" x="3463925" y="4432300"/>
          <p14:tracePt t="31009" x="3429000" y="4406900"/>
          <p14:tracePt t="31026" x="3360738" y="4354513"/>
          <p14:tracePt t="31043" x="3308350" y="4294188"/>
          <p14:tracePt t="31060" x="3282950" y="4243388"/>
          <p14:tracePt t="31076" x="3275013" y="4208463"/>
          <p14:tracePt t="31094" x="3292475" y="4192588"/>
          <p14:tracePt t="31110" x="3308350" y="4175125"/>
          <p14:tracePt t="31127" x="3325813" y="4157663"/>
          <p14:tracePt t="31143" x="3335338" y="4149725"/>
          <p14:tracePt t="31161" x="3343275" y="4140200"/>
          <p14:tracePt t="31177" x="3343275" y="4132263"/>
          <p14:tracePt t="31194" x="3351213" y="4132263"/>
          <p14:tracePt t="31211" x="3351213" y="4122738"/>
          <p14:tracePt t="31228" x="3351213" y="4106863"/>
          <p14:tracePt t="31244" x="3368675" y="4089400"/>
          <p14:tracePt t="31261" x="3378200" y="4071938"/>
          <p14:tracePt t="31278" x="3403600" y="4029075"/>
          <p14:tracePt t="31295" x="3429000" y="4003675"/>
          <p14:tracePt t="31311" x="3454400" y="3960813"/>
          <p14:tracePt t="31328" x="3479800" y="3908425"/>
          <p14:tracePt t="31345" x="3506788" y="3865563"/>
          <p14:tracePt t="31362" x="3532188" y="3797300"/>
          <p14:tracePt t="31378" x="3565525" y="3729038"/>
          <p14:tracePt t="31395" x="3600450" y="3660775"/>
          <p14:tracePt t="31412" x="3625850" y="3592513"/>
          <p14:tracePt t="31428" x="3651250" y="3506788"/>
          <p14:tracePt t="31445" x="3668713" y="3378200"/>
          <p14:tracePt t="31462" x="3678238" y="3325813"/>
          <p14:tracePt t="31479" x="3678238" y="3257550"/>
          <p14:tracePt t="31495" x="3686175" y="3214688"/>
          <p14:tracePt t="31513" x="3686175" y="3179763"/>
          <p14:tracePt t="31529" x="3686175" y="3136900"/>
          <p14:tracePt t="31546" x="3686175" y="3103563"/>
          <p14:tracePt t="31563" x="3678238" y="3078163"/>
          <p14:tracePt t="31580" x="3678238" y="3060700"/>
          <p14:tracePt t="31596" x="3678238" y="3051175"/>
          <p14:tracePt t="31613" x="3678238" y="3035300"/>
          <p14:tracePt t="31629" x="3678238" y="3008313"/>
          <p14:tracePt t="31647" x="3668713" y="3000375"/>
          <p14:tracePt t="31663" x="3660775" y="2965450"/>
          <p14:tracePt t="31680" x="3625850" y="2914650"/>
          <p14:tracePt t="31696" x="3565525" y="2846388"/>
          <p14:tracePt t="31713" x="3506788" y="2778125"/>
          <p14:tracePt t="31730" x="3454400" y="2743200"/>
          <p14:tracePt t="31747" x="3421063" y="2717800"/>
          <p14:tracePt t="31764" x="3411538" y="2708275"/>
          <p14:tracePt t="31822" x="3403600" y="2708275"/>
          <p14:tracePt t="31838" x="3394075" y="2708275"/>
          <p14:tracePt t="31847" x="3360738" y="2700338"/>
          <p14:tracePt t="31854" x="3163888" y="2632075"/>
          <p14:tracePt t="31864" x="2863850" y="2528888"/>
          <p14:tracePt t="31881" x="2400300" y="2357438"/>
          <p14:tracePt t="31898" x="2135188" y="2289175"/>
          <p14:tracePt t="31914" x="1979613" y="2236788"/>
          <p14:tracePt t="31931" x="1963738" y="2236788"/>
          <p14:tracePt t="31948" x="1971675" y="2246313"/>
          <p14:tracePt t="31965" x="2022475" y="2297113"/>
          <p14:tracePt t="31981" x="2143125" y="2392363"/>
          <p14:tracePt t="31999" x="2211388" y="2451100"/>
          <p14:tracePt t="32015" x="2263775" y="2493963"/>
          <p14:tracePt t="32032" x="2271713" y="2503488"/>
          <p14:tracePt t="32048" x="2263775" y="2520950"/>
          <p14:tracePt t="32065" x="2203450" y="2563813"/>
          <p14:tracePt t="32083" x="2100263" y="2614613"/>
          <p14:tracePt t="32099" x="1936750" y="2674938"/>
          <p14:tracePt t="32116" x="1800225" y="2735263"/>
          <p14:tracePt t="32132" x="1654175" y="2803525"/>
          <p14:tracePt t="32149" x="1593850" y="2863850"/>
          <p14:tracePt t="32166" x="1543050" y="2932113"/>
          <p14:tracePt t="32183" x="1535113" y="2965450"/>
          <p14:tracePt t="32199" x="1535113" y="3017838"/>
          <p14:tracePt t="32216" x="1517650" y="3078163"/>
          <p14:tracePt t="32233" x="1500188" y="3171825"/>
          <p14:tracePt t="32250" x="1482725" y="3265488"/>
          <p14:tracePt t="32266" x="1465263" y="3360738"/>
          <p14:tracePt t="32283" x="1457325" y="3454400"/>
          <p14:tracePt t="32300" x="1457325" y="3506788"/>
          <p14:tracePt t="32317" x="1465263" y="3522663"/>
          <p14:tracePt t="32333" x="1474788" y="3522663"/>
          <p14:tracePt t="32350" x="1474788" y="3532188"/>
          <p14:tracePt t="32367" x="1482725" y="3532188"/>
          <p14:tracePt t="32384" x="1492250" y="3540125"/>
          <p14:tracePt t="32401" x="1508125" y="3565525"/>
          <p14:tracePt t="32417" x="1543050" y="3600450"/>
          <p14:tracePt t="32434" x="1568450" y="3625850"/>
          <p14:tracePt t="32451" x="1611313" y="3686175"/>
          <p14:tracePt t="32468" x="1646238" y="3729038"/>
          <p14:tracePt t="32484" x="1697038" y="3763963"/>
          <p14:tracePt t="32501" x="1731963" y="3789363"/>
          <p14:tracePt t="32517" x="1792288" y="3814763"/>
          <p14:tracePt t="32535" x="1825625" y="3849688"/>
          <p14:tracePt t="32551" x="1868488" y="3883025"/>
          <p14:tracePt t="32568" x="1920875" y="3917950"/>
          <p14:tracePt t="32585" x="1979613" y="3960813"/>
          <p14:tracePt t="32602" x="2039938" y="4021138"/>
          <p14:tracePt t="32618" x="2108200" y="4064000"/>
          <p14:tracePt t="32635" x="2178050" y="4089400"/>
          <p14:tracePt t="32652" x="2220913" y="4106863"/>
          <p14:tracePt t="32669" x="2271713" y="4114800"/>
          <p14:tracePt t="32686" x="2322513" y="4122738"/>
          <p14:tracePt t="32702" x="2365375" y="4122738"/>
          <p14:tracePt t="32719" x="2392363" y="4122738"/>
          <p14:tracePt t="32735" x="2443163" y="4132263"/>
          <p14:tracePt t="32752" x="2486025" y="4132263"/>
          <p14:tracePt t="32769" x="2528888" y="4140200"/>
          <p14:tracePt t="32786" x="2579688" y="4140200"/>
          <p14:tracePt t="32802" x="2614613" y="4140200"/>
          <p14:tracePt t="32820" x="2649538" y="4140200"/>
          <p14:tracePt t="32836" x="2682875" y="4132263"/>
          <p14:tracePt t="32853" x="2743200" y="4106863"/>
          <p14:tracePt t="32870" x="2811463" y="4079875"/>
          <p14:tracePt t="32887" x="2854325" y="4054475"/>
          <p14:tracePt t="32903" x="2906713" y="4029075"/>
          <p14:tracePt t="32920" x="2949575" y="4021138"/>
          <p14:tracePt t="32936" x="3000375" y="3986213"/>
          <p14:tracePt t="32954" x="3051175" y="3960813"/>
          <p14:tracePt t="32970" x="3103563" y="3935413"/>
          <p14:tracePt t="32987" x="3146425" y="3908425"/>
          <p14:tracePt t="33003" x="3179763" y="3857625"/>
          <p14:tracePt t="33021" x="3214688" y="3822700"/>
          <p14:tracePt t="33037" x="3265488" y="3763963"/>
          <p14:tracePt t="33054" x="3292475" y="3729038"/>
          <p14:tracePt t="33070" x="3325813" y="3635375"/>
          <p14:tracePt t="33087" x="3343275" y="3582988"/>
          <p14:tracePt t="33105" x="3368675" y="3549650"/>
          <p14:tracePt t="33121" x="3378200" y="3497263"/>
          <p14:tracePt t="33138" x="3386138" y="3471863"/>
          <p14:tracePt t="33154" x="3394075" y="3436938"/>
          <p14:tracePt t="33171" x="3394075" y="3411538"/>
          <p14:tracePt t="33188" x="3386138" y="3403600"/>
          <p14:tracePt t="33205" x="3386138" y="3386138"/>
          <p14:tracePt t="33221" x="3368675" y="3368675"/>
          <p14:tracePt t="33239" x="3360738" y="3360738"/>
          <p14:tracePt t="33255" x="3351213" y="3351213"/>
          <p14:tracePt t="33272" x="3343275" y="3343275"/>
          <p14:tracePt t="33288" x="3335338" y="3335338"/>
          <p14:tracePt t="33305" x="3325813" y="3335338"/>
          <p14:tracePt t="33322" x="3308350" y="3325813"/>
          <p14:tracePt t="33339" x="3300413" y="3317875"/>
          <p14:tracePt t="33355" x="3275013" y="3308350"/>
          <p14:tracePt t="33372" x="3249613" y="3308350"/>
          <p14:tracePt t="33372" x="3232150" y="3300413"/>
          <p14:tracePt t="33390" x="3206750" y="3300413"/>
          <p14:tracePt t="33406" x="3179763" y="3300413"/>
          <p14:tracePt t="33423" x="3146425" y="3300413"/>
          <p14:tracePt t="33439" x="3128963" y="3300413"/>
          <p14:tracePt t="33456" x="3094038" y="3308350"/>
          <p14:tracePt t="33473" x="3051175" y="3325813"/>
          <p14:tracePt t="33490" x="3025775" y="3335338"/>
          <p14:tracePt t="33506" x="2982913" y="3351213"/>
          <p14:tracePt t="33523" x="2965450" y="3351213"/>
          <p14:tracePt t="33804" x="2965450" y="3360738"/>
          <p14:tracePt t="33830" x="2957513" y="3378200"/>
          <p14:tracePt t="33832" x="2940050" y="3403600"/>
          <p14:tracePt t="33842" x="2879725" y="3479800"/>
          <p14:tracePt t="33858" x="2820988" y="3592513"/>
          <p14:tracePt t="33875" x="2760663" y="3729038"/>
          <p14:tracePt t="33892" x="2657475" y="3908425"/>
          <p14:tracePt t="33909" x="2597150" y="4071938"/>
          <p14:tracePt t="33925" x="2520950" y="4294188"/>
          <p14:tracePt t="33942" x="2493963" y="4422775"/>
          <p14:tracePt t="33959" x="2468563" y="4543425"/>
          <p14:tracePt t="33976" x="2451100" y="4637088"/>
          <p14:tracePt t="33992" x="2425700" y="4722813"/>
          <p14:tracePt t="34009" x="2408238" y="4792663"/>
          <p14:tracePt t="34026" x="2400300" y="4878388"/>
          <p14:tracePt t="34043" x="2400300" y="4946650"/>
          <p14:tracePt t="34060" x="2382838" y="5049838"/>
          <p14:tracePt t="34076" x="2357438" y="5126038"/>
          <p14:tracePt t="34093" x="2332038" y="5297488"/>
          <p14:tracePt t="34110" x="2306638" y="5392738"/>
          <p14:tracePt t="34127" x="2289175" y="5503863"/>
          <p14:tracePt t="34143" x="2263775" y="5607050"/>
          <p14:tracePt t="34160" x="2254250" y="5692775"/>
          <p14:tracePt t="34176" x="2254250" y="5726113"/>
          <p14:tracePt t="34194" x="2254250" y="5735638"/>
          <p14:tracePt t="34210" x="2271713" y="5735638"/>
          <p14:tracePt t="34227" x="2297113" y="5735638"/>
          <p14:tracePt t="34244" x="2314575" y="5735638"/>
          <p14:tracePt t="34261" x="2314575" y="5726113"/>
          <p14:tracePt t="34277" x="2322513" y="5726113"/>
          <p14:tracePt t="34294" x="2332038" y="5726113"/>
          <p14:tracePt t="34311" x="2349500" y="5735638"/>
          <p14:tracePt t="34328" x="2357438" y="5743575"/>
          <p14:tracePt t="34344" x="2374900" y="5751513"/>
          <p14:tracePt t="34361" x="2408238" y="5768975"/>
          <p14:tracePt t="34378" x="2451100" y="5768975"/>
          <p14:tracePt t="34395" x="2520950" y="5768975"/>
          <p14:tracePt t="34411" x="2579688" y="5768975"/>
          <p14:tracePt t="34428" x="2622550" y="5751513"/>
          <p14:tracePt t="34445" x="2649538" y="5726113"/>
          <p14:tracePt t="34462" x="2657475" y="5718175"/>
          <p14:tracePt t="34479" x="2665413" y="5708650"/>
          <p14:tracePt t="34495" x="2674938" y="5708650"/>
          <p14:tracePt t="34512" x="2682875" y="5700713"/>
          <p14:tracePt t="34550" x="2692400" y="5700713"/>
          <p14:tracePt t="34550" x="2692400" y="5692775"/>
          <p14:tracePt t="34562" x="2700338" y="5683250"/>
          <p14:tracePt t="34579" x="2708275" y="5665788"/>
          <p14:tracePt t="34595" x="2717800" y="5649913"/>
          <p14:tracePt t="34613" x="2725738" y="5632450"/>
          <p14:tracePt t="34629" x="2743200" y="5614988"/>
          <p14:tracePt t="34646" x="2743200" y="5607050"/>
          <p14:tracePt t="34734" x="2743200" y="5597525"/>
          <p14:tracePt t="34735" x="2743200" y="5580063"/>
          <p14:tracePt t="34746" x="2751138" y="5494338"/>
          <p14:tracePt t="34763" x="2768600" y="5375275"/>
          <p14:tracePt t="34780" x="2768600" y="5221288"/>
          <p14:tracePt t="34797" x="2786063" y="4997450"/>
          <p14:tracePt t="34814" x="2811463" y="4672013"/>
          <p14:tracePt t="34830" x="2828925" y="4483100"/>
          <p14:tracePt t="34847" x="2854325" y="4286250"/>
          <p14:tracePt t="34864" x="2871788" y="4132263"/>
          <p14:tracePt t="34880" x="2879725" y="4021138"/>
          <p14:tracePt t="34897" x="2906713" y="3908425"/>
          <p14:tracePt t="34914" x="2914650" y="3822700"/>
          <p14:tracePt t="34931" x="2922588" y="3763963"/>
          <p14:tracePt t="34947" x="2932113" y="3721100"/>
          <p14:tracePt t="34965" x="2940050" y="3686175"/>
          <p14:tracePt t="34981" x="2957513" y="3635375"/>
          <p14:tracePt t="34998" x="2965450" y="3592513"/>
          <p14:tracePt t="35014" x="2982913" y="3549650"/>
          <p14:tracePt t="35031" x="2992438" y="3514725"/>
          <p14:tracePt t="35048" x="2992438" y="3506788"/>
          <p14:tracePt t="35247" x="3000375" y="3506788"/>
          <p14:tracePt t="35310" x="3008313" y="3506788"/>
          <p14:tracePt t="35318" x="3008313" y="3497263"/>
          <p14:tracePt t="35326" x="3008313" y="3489325"/>
          <p14:tracePt t="35336" x="3008313" y="3479800"/>
          <p14:tracePt t="35350" x="3008313" y="3471863"/>
          <p14:tracePt t="35366" x="3000375" y="3463925"/>
          <p14:tracePt t="35383" x="2992438" y="3454400"/>
          <p14:tracePt t="35400" x="2974975" y="3421063"/>
          <p14:tracePt t="35417" x="2957513" y="3403600"/>
          <p14:tracePt t="35434" x="2949575" y="3386138"/>
          <p14:tracePt t="35450" x="2949575" y="3368675"/>
          <p14:tracePt t="35467" x="2949575" y="3360738"/>
          <p14:tracePt t="35484" x="2949575" y="3351213"/>
          <p14:tracePt t="35518" x="2949575" y="3343275"/>
          <p14:tracePt t="35519" x="2932113" y="3325813"/>
          <p14:tracePt t="35534" x="2828925" y="3249613"/>
          <p14:tracePt t="35551" x="2692400" y="3154363"/>
          <p14:tracePt t="35568" x="2451100" y="3035300"/>
          <p14:tracePt t="35584" x="2263775" y="2922588"/>
          <p14:tracePt t="35601" x="2125663" y="2863850"/>
          <p14:tracePt t="35618" x="2108200" y="2846388"/>
          <p14:tracePt t="35635" x="2117725" y="2846388"/>
          <p14:tracePt t="35651" x="2125663" y="2846388"/>
          <p14:tracePt t="35668" x="2143125" y="2846388"/>
          <p14:tracePt t="35685" x="2151063" y="2846388"/>
          <p14:tracePt t="35733" x="2143125" y="2846388"/>
          <p14:tracePt t="35752" x="2117725" y="2863850"/>
          <p14:tracePt t="35753" x="2057400" y="2871788"/>
          <p14:tracePt t="35768" x="1920875" y="2879725"/>
          <p14:tracePt t="35786" x="1792288" y="2889250"/>
          <p14:tracePt t="35802" x="1671638" y="2889250"/>
          <p14:tracePt t="35819" x="1611313" y="2889250"/>
          <p14:tracePt t="35835" x="1603375" y="2889250"/>
          <p14:tracePt t="35901" x="1593850" y="2889250"/>
          <p14:tracePt t="35919" x="1568450" y="2897188"/>
          <p14:tracePt t="35920" x="1379538" y="2932113"/>
          <p14:tracePt t="35936" x="1165225" y="2932113"/>
          <p14:tracePt t="35953" x="935038" y="2914650"/>
          <p14:tracePt t="35970" x="822325" y="2897188"/>
          <p14:tracePt t="35987" x="806450" y="2889250"/>
          <p14:tracePt t="36003" x="839788" y="2879725"/>
          <p14:tracePt t="36020" x="917575" y="2863850"/>
          <p14:tracePt t="36036" x="1020763" y="2836863"/>
          <p14:tracePt t="36054" x="1063625" y="2820988"/>
          <p14:tracePt t="36070" x="1079500" y="2811463"/>
          <p14:tracePt t="36129" x="1071563" y="2811463"/>
          <p14:tracePt t="36142" x="1063625" y="2811463"/>
          <p14:tracePt t="36157" x="1054100" y="2811463"/>
          <p14:tracePt t="36269" x="1063625" y="2811463"/>
          <p14:tracePt t="36341" x="1071563" y="2811463"/>
          <p14:tracePt t="36355" x="1079500" y="2811463"/>
          <p14:tracePt t="36358" x="1089025" y="2811463"/>
          <p14:tracePt t="36372" x="1122363" y="2811463"/>
          <p14:tracePt t="36388" x="1182688" y="2811463"/>
          <p14:tracePt t="36406" x="1243013" y="2803525"/>
          <p14:tracePt t="36422" x="1303338" y="2803525"/>
          <p14:tracePt t="36439" x="1363663" y="2803525"/>
          <p14:tracePt t="36456" x="1465263" y="2803525"/>
          <p14:tracePt t="36472" x="1560513" y="2811463"/>
          <p14:tracePt t="36489" x="1671638" y="2811463"/>
          <p14:tracePt t="36506" x="1714500" y="2828925"/>
          <p14:tracePt t="36523" x="1757363" y="2836863"/>
          <p14:tracePt t="36539" x="1782763" y="2846388"/>
          <p14:tracePt t="36556" x="1825625" y="2854325"/>
          <p14:tracePt t="36573" x="1936750" y="2879725"/>
          <p14:tracePt t="36590" x="2014538" y="2906713"/>
          <p14:tracePt t="36606" x="2074863" y="2922588"/>
          <p14:tracePt t="36623" x="2108200" y="2949575"/>
          <p14:tracePt t="36640" x="2125663" y="2949575"/>
          <p14:tracePt t="36657" x="2125663" y="2957513"/>
          <p14:tracePt t="36725" x="2135188" y="2957513"/>
          <p14:tracePt t="36740" x="2151063" y="2957513"/>
          <p14:tracePt t="36757" x="2168525" y="2957513"/>
          <p14:tracePt t="36774" x="2178050" y="2957513"/>
          <p14:tracePt t="36791" x="2185988" y="2965450"/>
          <p14:tracePt t="37062" x="2185988" y="2974975"/>
          <p14:tracePt t="37077" x="2168525" y="2982913"/>
          <p14:tracePt t="37092" x="2168525" y="2992438"/>
          <p14:tracePt t="37093" x="2143125" y="3025775"/>
          <p14:tracePt t="37109" x="2057400" y="3128963"/>
          <p14:tracePt t="37126" x="1997075" y="3249613"/>
          <p14:tracePt t="37142" x="1946275" y="3411538"/>
          <p14:tracePt t="37160" x="1920875" y="3565525"/>
          <p14:tracePt t="37176" x="1903413" y="3711575"/>
          <p14:tracePt t="37193" x="1885950" y="3832225"/>
          <p14:tracePt t="37210" x="1878013" y="3917950"/>
          <p14:tracePt t="37227" x="1878013" y="4003675"/>
          <p14:tracePt t="37243" x="1878013" y="4079875"/>
          <p14:tracePt t="37260" x="1868488" y="4175125"/>
          <p14:tracePt t="37276" x="1851025" y="4311650"/>
          <p14:tracePt t="37294" x="1843088" y="4449763"/>
          <p14:tracePt t="37310" x="1825625" y="4568825"/>
          <p14:tracePt t="37327" x="1817688" y="4714875"/>
          <p14:tracePt t="37344" x="1817688" y="4808538"/>
          <p14:tracePt t="37361" x="1835150" y="4911725"/>
          <p14:tracePt t="37377" x="1860550" y="4946650"/>
          <p14:tracePt t="37394" x="1903413" y="4972050"/>
          <p14:tracePt t="37411" x="1954213" y="4989513"/>
          <p14:tracePt t="37427" x="2006600" y="5006975"/>
          <p14:tracePt t="37444" x="2057400" y="5022850"/>
          <p14:tracePt t="37461" x="2108200" y="5057775"/>
          <p14:tracePt t="37478" x="2125663" y="5083175"/>
          <p14:tracePt t="37494" x="2151063" y="5118100"/>
          <p14:tracePt t="37512" x="2178050" y="5143500"/>
          <p14:tracePt t="37528" x="2203450" y="5178425"/>
          <p14:tracePt t="37545" x="2271713" y="5229225"/>
          <p14:tracePt t="37561" x="2339975" y="5246688"/>
          <p14:tracePt t="37579" x="2425700" y="5254625"/>
          <p14:tracePt t="37595" x="2511425" y="5254625"/>
          <p14:tracePt t="37612" x="2632075" y="5254625"/>
          <p14:tracePt t="37628" x="2768600" y="5203825"/>
          <p14:tracePt t="37646" x="2854325" y="5168900"/>
          <p14:tracePt t="37662" x="2932113" y="5118100"/>
          <p14:tracePt t="37679" x="3008313" y="5075238"/>
          <p14:tracePt t="37695" x="3068638" y="5040313"/>
          <p14:tracePt t="37713" x="3111500" y="5022850"/>
          <p14:tracePt t="37729" x="3136900" y="5014913"/>
          <p14:tracePt t="37746" x="3163888" y="5006975"/>
          <p14:tracePt t="37763" x="3179763" y="4979988"/>
          <p14:tracePt t="37779" x="3214688" y="4972050"/>
          <p14:tracePt t="37796" x="3249613" y="4937125"/>
          <p14:tracePt t="37813" x="3317875" y="4886325"/>
          <p14:tracePt t="37830" x="3368675" y="4843463"/>
          <p14:tracePt t="37846" x="3421063" y="4800600"/>
          <p14:tracePt t="37863" x="3471863" y="4740275"/>
          <p14:tracePt t="37880" x="3514725" y="4689475"/>
          <p14:tracePt t="37897" x="3557588" y="4629150"/>
          <p14:tracePt t="37913" x="3575050" y="4586288"/>
          <p14:tracePt t="37930" x="3592513" y="4518025"/>
          <p14:tracePt t="37947" x="3592513" y="4465638"/>
          <p14:tracePt t="37964" x="3592513" y="4406900"/>
          <p14:tracePt t="37980" x="3592513" y="4321175"/>
          <p14:tracePt t="37998" x="3592513" y="4235450"/>
          <p14:tracePt t="38014" x="3592513" y="4165600"/>
          <p14:tracePt t="38031" x="3592513" y="4097338"/>
          <p14:tracePt t="38047" x="3592513" y="4037013"/>
          <p14:tracePt t="38064" x="3565525" y="3968750"/>
          <p14:tracePt t="38081" x="3522663" y="3900488"/>
          <p14:tracePt t="38098" x="3479800" y="3840163"/>
          <p14:tracePt t="38115" x="3429000" y="3789363"/>
          <p14:tracePt t="38131" x="3378200" y="3763963"/>
          <p14:tracePt t="38148" x="3325813" y="3754438"/>
          <p14:tracePt t="38165" x="3282950" y="3746500"/>
          <p14:tracePt t="38182" x="3265488" y="3736975"/>
          <p14:tracePt t="38198" x="3240088" y="3736975"/>
          <p14:tracePt t="38215" x="3206750" y="3736975"/>
          <p14:tracePt t="38232" x="3128963" y="3736975"/>
          <p14:tracePt t="38249" x="3035300" y="3736975"/>
          <p14:tracePt t="38265" x="2932113" y="3736975"/>
          <p14:tracePt t="38282" x="2828925" y="3754438"/>
          <p14:tracePt t="38299" x="2751138" y="3789363"/>
          <p14:tracePt t="38316" x="2735263" y="3806825"/>
          <p14:tracePt t="38332" x="2735263" y="3814763"/>
          <p14:tracePt t="38349" x="2735263" y="3822700"/>
          <p14:tracePt t="38397" x="2725738" y="3822700"/>
          <p14:tracePt t="38399" x="2717800" y="3840163"/>
          <p14:tracePt t="38416" x="2692400" y="3865563"/>
          <p14:tracePt t="38433" x="2632075" y="3917950"/>
          <p14:tracePt t="38450" x="2546350" y="3986213"/>
          <p14:tracePt t="38467" x="2443163" y="4054475"/>
          <p14:tracePt t="38483" x="2339975" y="4140200"/>
          <p14:tracePt t="38500" x="2322513" y="4183063"/>
          <p14:tracePt t="38517" x="2332038" y="4225925"/>
          <p14:tracePt t="38534" x="2349500" y="4235450"/>
          <p14:tracePt t="38605" x="2357438" y="4235450"/>
          <p14:tracePt t="38617" x="2357438" y="4243388"/>
          <p14:tracePt t="38621" x="2357438" y="4268788"/>
          <p14:tracePt t="38634" x="2349500" y="4321175"/>
          <p14:tracePt t="38651" x="2349500" y="4414838"/>
          <p14:tracePt t="38668" x="2332038" y="4500563"/>
          <p14:tracePt t="38684" x="2297113" y="4637088"/>
          <p14:tracePt t="38702" x="2297113" y="4689475"/>
          <p14:tracePt t="38718" x="2297113" y="4706938"/>
          <p14:tracePt t="38735" x="2297113" y="4714875"/>
          <p14:tracePt t="38773" x="2297113" y="4722813"/>
          <p14:tracePt t="38790" x="2306638" y="4722813"/>
          <p14:tracePt t="38797" x="2306638" y="4732338"/>
          <p14:tracePt t="38805" x="2306638" y="4749800"/>
          <p14:tracePt t="38819" x="2322513" y="4765675"/>
          <p14:tracePt t="38835" x="2339975" y="4800600"/>
          <p14:tracePt t="38852" x="2365375" y="4826000"/>
          <p14:tracePt t="38868" x="2435225" y="4868863"/>
          <p14:tracePt t="38886" x="2478088" y="4903788"/>
          <p14:tracePt t="38902" x="2528888" y="4921250"/>
          <p14:tracePt t="38919" x="2554288" y="4929188"/>
          <p14:tracePt t="38935" x="2589213" y="4937125"/>
          <p14:tracePt t="38953" x="2606675" y="4946650"/>
          <p14:tracePt t="38969" x="2640013" y="4964113"/>
          <p14:tracePt t="38986" x="2682875" y="4972050"/>
          <p14:tracePt t="39002" x="2735263" y="4997450"/>
          <p14:tracePt t="39020" x="2794000" y="5022850"/>
          <p14:tracePt t="39036" x="2863850" y="5057775"/>
          <p14:tracePt t="39036" x="2889250" y="5065713"/>
          <p14:tracePt t="39053" x="2957513" y="5075238"/>
          <p14:tracePt t="39070" x="3000375" y="5083175"/>
          <p14:tracePt t="39086" x="3051175" y="5083175"/>
          <p14:tracePt t="39103" x="3078163" y="5083175"/>
          <p14:tracePt t="39120" x="3111500" y="5065713"/>
          <p14:tracePt t="39137" x="3128963" y="5065713"/>
          <p14:tracePt t="39153" x="3154363" y="5049838"/>
          <p14:tracePt t="39171" x="3171825" y="5049838"/>
          <p14:tracePt t="39187" x="3179763" y="5040313"/>
          <p14:tracePt t="39204" x="3197225" y="5032375"/>
          <p14:tracePt t="39220" x="3240088" y="5014913"/>
          <p14:tracePt t="39238" x="3275013" y="4997450"/>
          <p14:tracePt t="39254" x="3335338" y="4972050"/>
          <p14:tracePt t="39271" x="3394075" y="4937125"/>
          <p14:tracePt t="39287" x="3446463" y="4903788"/>
          <p14:tracePt t="39305" x="3471863" y="4878388"/>
          <p14:tracePt t="39321" x="3497263" y="4835525"/>
          <p14:tracePt t="39338" x="3522663" y="4775200"/>
          <p14:tracePt t="39354" x="3532188" y="4740275"/>
          <p14:tracePt t="39371" x="3540125" y="4697413"/>
          <p14:tracePt t="39388" x="3532188" y="4672013"/>
          <p14:tracePt t="39405" x="3497263" y="4637088"/>
          <p14:tracePt t="39422" x="3471863" y="4611688"/>
          <p14:tracePt t="39438" x="3411538" y="4568825"/>
          <p14:tracePt t="39455" x="3343275" y="4543425"/>
          <p14:tracePt t="39472" x="3292475" y="4518025"/>
          <p14:tracePt t="39489" x="3257550" y="4492625"/>
          <p14:tracePt t="39505" x="3240088" y="4475163"/>
          <p14:tracePt t="39522" x="3232150" y="4465638"/>
          <p14:tracePt t="39539" x="3222625" y="4465638"/>
          <p14:tracePt t="39556" x="3214688" y="4457700"/>
          <p14:tracePt t="39572" x="3060700" y="4389438"/>
          <p14:tracePt t="39590" x="2768600" y="4251325"/>
          <p14:tracePt t="39606" x="2451100" y="4106863"/>
          <p14:tracePt t="39623" x="2228850" y="3994150"/>
          <p14:tracePt t="39639" x="2211388" y="3978275"/>
          <p14:tracePt t="39656" x="2254250" y="3968750"/>
          <p14:tracePt t="39673" x="2417763" y="3960813"/>
          <p14:tracePt t="39690" x="2614613" y="3994150"/>
          <p14:tracePt t="39706" x="2778125" y="4021138"/>
          <p14:tracePt t="39723" x="2932113" y="4037013"/>
          <p14:tracePt t="39740" x="3000375" y="4064000"/>
          <p14:tracePt t="39757" x="3017838" y="4071938"/>
          <p14:tracePt t="39774" x="3000375" y="4071938"/>
          <p14:tracePt t="39790" x="2974975" y="4089400"/>
          <p14:tracePt t="39807" x="2932113" y="4097338"/>
          <p14:tracePt t="39824" x="2897188" y="4097338"/>
          <p14:tracePt t="39841" x="2879725" y="4097338"/>
          <p14:tracePt t="39857" x="2879725" y="4106863"/>
          <p14:tracePt t="39909" x="2879725" y="4114800"/>
          <p14:tracePt t="39925" x="2889250" y="4132263"/>
          <p14:tracePt t="39925" x="2889250" y="4149725"/>
          <p14:tracePt t="39941" x="2889250" y="4192588"/>
          <p14:tracePt t="39958" x="2897188" y="4225925"/>
          <p14:tracePt t="39975" x="2922588" y="4303713"/>
          <p14:tracePt t="39991" x="2949575" y="4406900"/>
          <p14:tracePt t="40008" x="2974975" y="4483100"/>
          <p14:tracePt t="40025" x="3017838" y="4535488"/>
          <p14:tracePt t="40042" x="3043238" y="4543425"/>
          <p14:tracePt t="40059" x="3068638" y="4543425"/>
          <p14:tracePt t="40075" x="3103563" y="4535488"/>
          <p14:tracePt t="40075" x="3128963" y="4525963"/>
          <p14:tracePt t="40093" x="3146425" y="4518025"/>
          <p14:tracePt t="40109" x="3179763" y="4500563"/>
          <p14:tracePt t="40126" x="3197225" y="4492625"/>
          <p14:tracePt t="40173" x="3206750" y="4492625"/>
          <p14:tracePt t="40205" x="3214688" y="4492625"/>
          <p14:tracePt t="40226" x="3222625" y="4492625"/>
          <p14:tracePt t="40227" x="3257550" y="4475163"/>
          <p14:tracePt t="40243" x="3308350" y="4457700"/>
          <p14:tracePt t="40260" x="3378200" y="4414838"/>
          <p14:tracePt t="40276" x="3421063" y="4397375"/>
          <p14:tracePt t="40276" x="3429000" y="4389438"/>
          <p14:tracePt t="40357" x="3421063" y="4389438"/>
          <p14:tracePt t="40421" x="3421063" y="4397375"/>
          <p14:tracePt t="40477" x="3421063" y="4406900"/>
          <p14:tracePt t="40478" x="3411538" y="4422775"/>
          <p14:tracePt t="40494" x="3411538" y="4449763"/>
          <p14:tracePt t="40511" x="3403600" y="4483100"/>
          <p14:tracePt t="40527" x="3403600" y="4500563"/>
          <p14:tracePt t="40545" x="3403600" y="4508500"/>
          <p14:tracePt t="41230" x="3394075" y="4508500"/>
          <p14:tracePt t="41559" x="3394075" y="4500563"/>
          <p14:tracePt t="41567" x="3394075" y="4492625"/>
          <p14:tracePt t="41568" x="3403600" y="4492625"/>
          <p14:tracePt t="41584" x="3403600" y="4483100"/>
          <p14:tracePt t="41601" x="3403600" y="4465638"/>
          <p14:tracePt t="41618" x="3411538" y="4449763"/>
          <p14:tracePt t="41635" x="3411538" y="4432300"/>
          <p14:tracePt t="41651" x="3421063" y="4406900"/>
          <p14:tracePt t="41668" x="3421063" y="4389438"/>
          <p14:tracePt t="41685" x="3421063" y="4379913"/>
          <p14:tracePt t="41702" x="3421063" y="4346575"/>
          <p14:tracePt t="41719" x="3394075" y="4311650"/>
          <p14:tracePt t="41735" x="3368675" y="4278313"/>
          <p14:tracePt t="41752" x="3325813" y="4243388"/>
          <p14:tracePt t="41768" x="3300413" y="4217988"/>
          <p14:tracePt t="41786" x="3292475" y="4208463"/>
          <p14:tracePt t="41802" x="3292475" y="4200525"/>
          <p14:tracePt t="41854" x="3282950" y="4192588"/>
          <p14:tracePt t="41862" x="3275013" y="4192588"/>
          <p14:tracePt t="41870" x="3249613" y="4192588"/>
          <p14:tracePt t="41870" x="3232150" y="4192588"/>
          <p14:tracePt t="41887" x="3111500" y="4165600"/>
          <p14:tracePt t="41903" x="2965450" y="4140200"/>
          <p14:tracePt t="41920" x="2836863" y="4114800"/>
          <p14:tracePt t="41936" x="2820988" y="4114800"/>
          <p14:tracePt t="41975" x="2836863" y="4122738"/>
          <p14:tracePt t="41976" x="2863850" y="4140200"/>
          <p14:tracePt t="41986" x="2914650" y="4157663"/>
          <p14:tracePt t="42003" x="2974975" y="4175125"/>
          <p14:tracePt t="42020" x="3035300" y="4175125"/>
          <p14:tracePt t="42037" x="3060700" y="4192588"/>
          <p14:tracePt t="42078" x="3060700" y="4200525"/>
          <p14:tracePt t="42086" x="2974975" y="4251325"/>
          <p14:tracePt t="42104" x="2846388" y="4278313"/>
          <p14:tracePt t="42121" x="2682875" y="4278313"/>
          <p14:tracePt t="42137" x="2614613" y="4286250"/>
          <p14:tracePt t="42154" x="2606675" y="4286250"/>
          <p14:tracePt t="42254" x="2597150" y="4286250"/>
          <p14:tracePt t="42260" x="2597150" y="4294188"/>
          <p14:tracePt t="42271" x="2571750" y="4337050"/>
          <p14:tracePt t="42288" x="2511425" y="4414838"/>
          <p14:tracePt t="42305" x="2443163" y="4483100"/>
          <p14:tracePt t="42321" x="2374900" y="4560888"/>
          <p14:tracePt t="42338" x="2349500" y="4603750"/>
          <p14:tracePt t="42355" x="2349500" y="4621213"/>
          <p14:tracePt t="42372" x="2349500" y="4629150"/>
          <p14:tracePt t="42388" x="2357438" y="4629150"/>
          <p14:tracePt t="42430" x="2357438" y="4637088"/>
          <p14:tracePt t="42478" x="2365375" y="4637088"/>
          <p14:tracePt t="42489" x="2365375" y="4646613"/>
          <p14:tracePt t="42490" x="2374900" y="4654550"/>
          <p14:tracePt t="42506" x="2392363" y="4672013"/>
          <p14:tracePt t="42523" x="2408238" y="4697413"/>
          <p14:tracePt t="42539" x="2425700" y="4732338"/>
          <p14:tracePt t="42556" x="2451100" y="4757738"/>
          <p14:tracePt t="42573" x="2478088" y="4765675"/>
          <p14:tracePt t="42573" x="2486025" y="4783138"/>
          <p14:tracePt t="42590" x="2511425" y="4800600"/>
          <p14:tracePt t="42606" x="2546350" y="4818063"/>
          <p14:tracePt t="42623" x="2597150" y="4868863"/>
          <p14:tracePt t="42640" x="2649538" y="4911725"/>
          <p14:tracePt t="42657" x="2708275" y="4954588"/>
          <p14:tracePt t="42673" x="2751138" y="4979988"/>
          <p14:tracePt t="42690" x="2786063" y="5006975"/>
          <p14:tracePt t="42707" x="2828925" y="5022850"/>
          <p14:tracePt t="42724" x="2854325" y="5032375"/>
          <p14:tracePt t="42741" x="2879725" y="5040313"/>
          <p14:tracePt t="42757" x="2949575" y="5049838"/>
          <p14:tracePt t="42774" x="2992438" y="5057775"/>
          <p14:tracePt t="42791" x="3043238" y="5057775"/>
          <p14:tracePt t="42808" x="3086100" y="5065713"/>
          <p14:tracePt t="42824" x="3111500" y="5083175"/>
          <p14:tracePt t="42841" x="3128963" y="5083175"/>
          <p14:tracePt t="42858" x="3136900" y="5092700"/>
          <p14:tracePt t="42902" x="3146425" y="5092700"/>
          <p14:tracePt t="42910" x="3154363" y="5092700"/>
          <p14:tracePt t="42911" x="3163888" y="5092700"/>
          <p14:tracePt t="42925" x="3189288" y="5100638"/>
          <p14:tracePt t="42925" x="3206750" y="5100638"/>
          <p14:tracePt t="42942" x="3240088" y="5100638"/>
          <p14:tracePt t="42958" x="3282950" y="5108575"/>
          <p14:tracePt t="42975" x="3292475" y="5108575"/>
          <p14:tracePt t="42992" x="3317875" y="5108575"/>
          <p14:tracePt t="43009" x="3325813" y="5108575"/>
          <p14:tracePt t="43025" x="3351213" y="5108575"/>
          <p14:tracePt t="43042" x="3378200" y="5108575"/>
          <p14:tracePt t="43059" x="3411538" y="5100638"/>
          <p14:tracePt t="43076" x="3454400" y="5075238"/>
          <p14:tracePt t="43093" x="3489325" y="5065713"/>
          <p14:tracePt t="43109" x="3540125" y="5032375"/>
          <p14:tracePt t="43127" x="3565525" y="5014913"/>
          <p14:tracePt t="43143" x="3592513" y="4989513"/>
          <p14:tracePt t="43160" x="3608388" y="4954588"/>
          <p14:tracePt t="43176" x="3635375" y="4929188"/>
          <p14:tracePt t="43193" x="3660775" y="4894263"/>
          <p14:tracePt t="43210" x="3686175" y="4851400"/>
          <p14:tracePt t="43227" x="3711575" y="4818063"/>
          <p14:tracePt t="43244" x="3746500" y="4765675"/>
          <p14:tracePt t="43260" x="3746500" y="4714875"/>
          <p14:tracePt t="43277" x="3763963" y="4672013"/>
          <p14:tracePt t="43294" x="3771900" y="4621213"/>
          <p14:tracePt t="43310" x="3779838" y="4568825"/>
          <p14:tracePt t="43327" x="3789363" y="4525963"/>
          <p14:tracePt t="43344" x="3789363" y="4483100"/>
          <p14:tracePt t="43361" x="3814763" y="4432300"/>
          <p14:tracePt t="43377" x="3832225" y="4389438"/>
          <p14:tracePt t="43394" x="3840163" y="4346575"/>
          <p14:tracePt t="43411" x="3840163" y="4311650"/>
          <p14:tracePt t="43427" x="3840163" y="4286250"/>
          <p14:tracePt t="43444" x="3832225" y="4268788"/>
          <p14:tracePt t="43461" x="3822700" y="4251325"/>
          <p14:tracePt t="43478" x="3814763" y="4251325"/>
          <p14:tracePt t="43494" x="3806825" y="4243388"/>
          <p14:tracePt t="43512" x="3797300" y="4243388"/>
          <p14:tracePt t="43528" x="3797300" y="4235450"/>
          <p14:tracePt t="43545" x="3789363" y="4225925"/>
          <p14:tracePt t="43562" x="3779838" y="4217988"/>
          <p14:tracePt t="43579" x="3736975" y="4192588"/>
          <p14:tracePt t="43595" x="3694113" y="4149725"/>
          <p14:tracePt t="43612" x="3608388" y="4106863"/>
          <p14:tracePt t="43628" x="3540125" y="4064000"/>
          <p14:tracePt t="43646" x="3463925" y="4021138"/>
          <p14:tracePt t="43662" x="3436938" y="3994150"/>
          <p14:tracePt t="43743" x="3429000" y="3994150"/>
          <p14:tracePt t="43758" x="3411538" y="3994150"/>
          <p14:tracePt t="43763" x="3335338" y="3986213"/>
          <p14:tracePt t="43779" x="3197225" y="3968750"/>
          <p14:tracePt t="43796" x="3051175" y="3951288"/>
          <p14:tracePt t="43813" x="2889250" y="3935413"/>
          <p14:tracePt t="43813" x="2846388" y="3925888"/>
          <p14:tracePt t="43830" x="2820988" y="3925888"/>
          <p14:tracePt t="43958" x="2820988" y="3935413"/>
          <p14:tracePt t="43966" x="2811463" y="3935413"/>
          <p14:tracePt t="43974" x="2794000" y="3951288"/>
          <p14:tracePt t="43982" x="2708275" y="3994150"/>
          <p14:tracePt t="43997" x="2536825" y="4079875"/>
          <p14:tracePt t="44014" x="2451100" y="4106863"/>
          <p14:tracePt t="44031" x="2400300" y="4140200"/>
          <p14:tracePt t="44047" x="2382838" y="4149725"/>
          <p14:tracePt t="44086" x="2382838" y="4157663"/>
          <p14:tracePt t="44102" x="2382838" y="4165600"/>
          <p14:tracePt t="44115" x="2382838" y="4175125"/>
          <p14:tracePt t="44131" x="2365375" y="4200525"/>
          <p14:tracePt t="44163" x="2322513" y="4294188"/>
          <p14:tracePt t="44178" x="2271713" y="4371975"/>
          <p14:tracePt t="44180" x="2220913" y="4457700"/>
          <p14:tracePt t="44195" x="2185988" y="4560888"/>
          <p14:tracePt t="44212" x="2168525" y="4611688"/>
          <p14:tracePt t="44229" x="2168525" y="4654550"/>
          <p14:tracePt t="44246" x="2168525" y="4689475"/>
          <p14:tracePt t="44263" x="2168525" y="4697413"/>
          <p14:tracePt t="44315" x="2168525" y="4706938"/>
          <p14:tracePt t="44323" x="2178050" y="4706938"/>
          <p14:tracePt t="44331" x="2178050" y="4714875"/>
          <p14:tracePt t="44346" x="2220913" y="4765675"/>
          <p14:tracePt t="44363" x="2263775" y="4808538"/>
          <p14:tracePt t="44380" x="2322513" y="4860925"/>
          <p14:tracePt t="44396" x="2365375" y="4903788"/>
          <p14:tracePt t="44413" x="2408238" y="4929188"/>
          <p14:tracePt t="44430" x="2435225" y="4937125"/>
          <p14:tracePt t="44447" x="2478088" y="4954588"/>
          <p14:tracePt t="44464" x="2546350" y="4964113"/>
          <p14:tracePt t="44480" x="2597150" y="4972050"/>
          <p14:tracePt t="44497" x="2682875" y="4989513"/>
          <p14:tracePt t="44514" x="2743200" y="5006975"/>
          <p14:tracePt t="44531" x="2794000" y="5014913"/>
          <p14:tracePt t="44547" x="2828925" y="5014913"/>
          <p14:tracePt t="44564" x="2846388" y="5014913"/>
          <p14:tracePt t="44581" x="2879725" y="5022850"/>
          <p14:tracePt t="44598" x="2914650" y="5032375"/>
          <p14:tracePt t="44614" x="2949575" y="5040313"/>
          <p14:tracePt t="44631" x="2992438" y="5049838"/>
          <p14:tracePt t="44648" x="3017838" y="5049838"/>
          <p14:tracePt t="44665" x="3051175" y="5049838"/>
          <p14:tracePt t="44681" x="3078163" y="5049838"/>
          <p14:tracePt t="44699" x="3111500" y="5049838"/>
          <p14:tracePt t="44715" x="3163888" y="5049838"/>
          <p14:tracePt t="44732" x="3206750" y="5049838"/>
          <p14:tracePt t="44749" x="3249613" y="5049838"/>
          <p14:tracePt t="44765" x="3275013" y="5049838"/>
          <p14:tracePt t="44782" x="3300413" y="5040313"/>
          <p14:tracePt t="44798" x="3317875" y="5014913"/>
          <p14:tracePt t="44816" x="3351213" y="5014913"/>
          <p14:tracePt t="44832" x="3386138" y="4997450"/>
          <p14:tracePt t="44849" x="3411538" y="4972050"/>
          <p14:tracePt t="44865" x="3463925" y="4946650"/>
          <p14:tracePt t="44883" x="3540125" y="4886325"/>
          <p14:tracePt t="44899" x="3617913" y="4843463"/>
          <p14:tracePt t="44916" x="3651250" y="4826000"/>
          <p14:tracePt t="44933" x="3686175" y="4800600"/>
          <p14:tracePt t="44950" x="3703638" y="4783138"/>
          <p14:tracePt t="44966" x="3721100" y="4765675"/>
          <p14:tracePt t="44983" x="3721100" y="4749800"/>
          <p14:tracePt t="45000" x="3729038" y="4732338"/>
          <p14:tracePt t="45017" x="3736975" y="4714875"/>
          <p14:tracePt t="45033" x="3746500" y="4689475"/>
          <p14:tracePt t="45050" x="3763963" y="4654550"/>
          <p14:tracePt t="45067" x="3771900" y="4603750"/>
          <p14:tracePt t="45084" x="3779838" y="4568825"/>
          <p14:tracePt t="45100" x="3789363" y="4543425"/>
          <p14:tracePt t="45117" x="3789363" y="4508500"/>
          <p14:tracePt t="45134" x="3779838" y="4492625"/>
          <p14:tracePt t="45150" x="3754438" y="4475163"/>
          <p14:tracePt t="45168" x="3736975" y="4449763"/>
          <p14:tracePt t="45184" x="3721100" y="4422775"/>
          <p14:tracePt t="45201" x="3694113" y="4389438"/>
          <p14:tracePt t="45217" x="3686175" y="4354513"/>
          <p14:tracePt t="45235" x="3668713" y="4329113"/>
          <p14:tracePt t="45251" x="3643313" y="4303713"/>
          <p14:tracePt t="45269" x="3617913" y="4278313"/>
          <p14:tracePt t="45284" x="3582988" y="4243388"/>
          <p14:tracePt t="45301" x="3532188" y="4208463"/>
          <p14:tracePt t="45318" x="3471863" y="4192588"/>
          <p14:tracePt t="45335" x="3446463" y="4175125"/>
          <p14:tracePt t="45352" x="3429000" y="4165600"/>
          <p14:tracePt t="45435" x="3421063" y="4165600"/>
          <p14:tracePt t="45443" x="3394075" y="4165600"/>
          <p14:tracePt t="45452" x="3335338" y="4165600"/>
          <p14:tracePt t="45469" x="3249613" y="4157663"/>
          <p14:tracePt t="45486" x="3136900" y="4140200"/>
          <p14:tracePt t="45502" x="3060700" y="4122738"/>
          <p14:tracePt t="45519" x="3051175" y="4122738"/>
          <p14:tracePt t="45635" x="3043238" y="4122738"/>
          <p14:tracePt t="45642" x="2992438" y="4165600"/>
          <p14:tracePt t="45653" x="2906713" y="4208463"/>
          <p14:tracePt t="45670" x="2743200" y="4260850"/>
          <p14:tracePt t="45687" x="2579688" y="4286250"/>
          <p14:tracePt t="45703" x="2511425" y="4286250"/>
          <p14:tracePt t="45755" x="2520950" y="4286250"/>
          <p14:tracePt t="45769" x="2536825" y="4286250"/>
          <p14:tracePt t="45787" x="2546350" y="4286250"/>
          <p14:tracePt t="45867" x="2546350" y="4294188"/>
          <p14:tracePt t="45875" x="2536825" y="4311650"/>
          <p14:tracePt t="45883" x="2528888" y="4311650"/>
          <p14:tracePt t="45891" x="2511425" y="4346575"/>
          <p14:tracePt t="45905" x="2493963" y="4371975"/>
          <p14:tracePt t="45921" x="2486025" y="4397375"/>
          <p14:tracePt t="45939" x="2478088" y="4414838"/>
          <p14:tracePt t="45955" x="2478088" y="4432300"/>
          <p14:tracePt t="45995" x="2478088" y="4449763"/>
          <p14:tracePt t="45996" x="2478088" y="4457700"/>
          <p14:tracePt t="46005" x="2486025" y="4492625"/>
          <p14:tracePt t="46022" x="2493963" y="4551363"/>
          <p14:tracePt t="46039" x="2503488" y="4611688"/>
          <p14:tracePt t="46055" x="2520950" y="4679950"/>
          <p14:tracePt t="46072" x="2546350" y="4757738"/>
          <p14:tracePt t="46089" x="2579688" y="4792663"/>
          <p14:tracePt t="46106" x="2606675" y="4818063"/>
          <p14:tracePt t="46123" x="2640013" y="4835525"/>
          <p14:tracePt t="46139" x="2665413" y="4851400"/>
          <p14:tracePt t="46156" x="2692400" y="4860925"/>
          <p14:tracePt t="46173" x="2735263" y="4878388"/>
          <p14:tracePt t="46190" x="2778125" y="4911725"/>
          <p14:tracePt t="46206" x="2836863" y="4954588"/>
          <p14:tracePt t="46223" x="2871788" y="4979988"/>
          <p14:tracePt t="46240" x="2906713" y="5006975"/>
          <p14:tracePt t="46257" x="2922588" y="5014913"/>
          <p14:tracePt t="46274" x="2957513" y="5022850"/>
          <p14:tracePt t="46290" x="3000375" y="5040313"/>
          <p14:tracePt t="46307" x="3068638" y="5057775"/>
          <p14:tracePt t="46324" x="3103563" y="5057775"/>
          <p14:tracePt t="46340" x="3128963" y="5057775"/>
          <p14:tracePt t="46357" x="3163888" y="5057775"/>
          <p14:tracePt t="46374" x="3189288" y="5057775"/>
          <p14:tracePt t="46391" x="3214688" y="5049838"/>
          <p14:tracePt t="46408" x="3249613" y="5040313"/>
          <p14:tracePt t="46424" x="3300413" y="5032375"/>
          <p14:tracePt t="46441" x="3343275" y="5014913"/>
          <p14:tracePt t="46457" x="3394075" y="4997450"/>
          <p14:tracePt t="46475" x="3454400" y="4972050"/>
          <p14:tracePt t="46491" x="3489325" y="4946650"/>
          <p14:tracePt t="46508" x="3514725" y="4921250"/>
          <p14:tracePt t="46524" x="3540125" y="4886325"/>
          <p14:tracePt t="46542" x="3575050" y="4843463"/>
          <p14:tracePt t="46558" x="3608388" y="4808538"/>
          <p14:tracePt t="46575" x="3635375" y="4775200"/>
          <p14:tracePt t="46591" x="3651250" y="4740275"/>
          <p14:tracePt t="46609" x="3660775" y="4722813"/>
          <p14:tracePt t="46625" x="3668713" y="4706938"/>
          <p14:tracePt t="46642" x="3668713" y="4679950"/>
          <p14:tracePt t="46659" x="3678238" y="4646613"/>
          <p14:tracePt t="46676" x="3678238" y="4621213"/>
          <p14:tracePt t="46692" x="3678238" y="4594225"/>
          <p14:tracePt t="46709" x="3686175" y="4551363"/>
          <p14:tracePt t="46726" x="3694113" y="4518025"/>
          <p14:tracePt t="46743" x="3721100" y="4465638"/>
          <p14:tracePt t="46759" x="3729038" y="4422775"/>
          <p14:tracePt t="46776" x="3736975" y="4379913"/>
          <p14:tracePt t="46793" x="3729038" y="4311650"/>
          <p14:tracePt t="46809" x="3686175" y="4225925"/>
          <p14:tracePt t="46826" x="3582988" y="4122738"/>
          <p14:tracePt t="46843" x="3532188" y="4089400"/>
          <p14:tracePt t="46860" x="3506788" y="4071938"/>
          <p14:tracePt t="46979" x="3497263" y="4071938"/>
          <p14:tracePt t="46982" x="3471863" y="4079875"/>
          <p14:tracePt t="46994" x="3351213" y="4097338"/>
          <p14:tracePt t="47010" x="3017838" y="4106863"/>
          <p14:tracePt t="47028" x="2828925" y="4106863"/>
          <p14:tracePt t="47044" x="2692400" y="4106863"/>
          <p14:tracePt t="47061" x="2657475" y="4097338"/>
          <p14:tracePt t="47107" x="2665413" y="4097338"/>
          <p14:tracePt t="47110" x="2682875" y="4097338"/>
          <p14:tracePt t="47179" x="2682875" y="4106863"/>
          <p14:tracePt t="47195" x="2674938" y="4122738"/>
          <p14:tracePt t="47203" x="2665413" y="4157663"/>
          <p14:tracePt t="47212" x="2640013" y="4183063"/>
          <p14:tracePt t="47228" x="2606675" y="4235450"/>
          <p14:tracePt t="47245" x="2563813" y="4286250"/>
          <p14:tracePt t="47262" x="2536825" y="4329113"/>
          <p14:tracePt t="47279" x="2528888" y="4364038"/>
          <p14:tracePt t="47296" x="2528888" y="4379913"/>
          <p14:tracePt t="47313" x="2528888" y="4389438"/>
          <p14:tracePt t="47329" x="2528888" y="4397375"/>
          <p14:tracePt t="47346" x="2528888" y="4406900"/>
          <p14:tracePt t="47362" x="2520950" y="4465638"/>
          <p14:tracePt t="47380" x="2520950" y="4518025"/>
          <p14:tracePt t="47396" x="2520950" y="4568825"/>
          <p14:tracePt t="47413" x="2536825" y="4621213"/>
          <p14:tracePt t="47430" x="2563813" y="4637088"/>
          <p14:tracePt t="47446" x="2571750" y="4654550"/>
          <p14:tracePt t="47463" x="2579688" y="4654550"/>
          <p14:tracePt t="47480" x="2589213" y="4654550"/>
          <p14:tracePt t="47547" x="2597150" y="4654550"/>
          <p14:tracePt t="47555" x="2606675" y="4664075"/>
          <p14:tracePt t="47564" x="2614613" y="4679950"/>
          <p14:tracePt t="47580" x="2632075" y="4697413"/>
          <p14:tracePt t="47597" x="2657475" y="4714875"/>
          <p14:tracePt t="47614" x="2700338" y="4740275"/>
          <p14:tracePt t="47631" x="2751138" y="4765675"/>
          <p14:tracePt t="47647" x="2778125" y="4783138"/>
          <p14:tracePt t="47664" x="2811463" y="4792663"/>
          <p14:tracePt t="47681" x="2828925" y="4792663"/>
          <p14:tracePt t="47835" x="2836863" y="4792663"/>
          <p14:tracePt t="48466" x="2828925" y="4792663"/>
          <p14:tracePt t="48481" x="2828925" y="4800600"/>
          <p14:tracePt t="48501" x="2820988" y="4818063"/>
          <p14:tracePt t="48519" x="2811463" y="4860925"/>
          <p14:tracePt t="48534" x="2794000" y="4929188"/>
          <p14:tracePt t="48552" x="2778125" y="5040313"/>
          <p14:tracePt t="48568" x="2743200" y="5151438"/>
          <p14:tracePt t="48585" x="2725738" y="5272088"/>
          <p14:tracePt t="48601" x="2708275" y="5375275"/>
          <p14:tracePt t="48619" x="2708275" y="5392738"/>
          <p14:tracePt t="48635" x="2708275" y="5400675"/>
          <p14:tracePt t="48714" x="2708275" y="5418138"/>
          <p14:tracePt t="48716" x="2700338" y="5468938"/>
          <p14:tracePt t="48736" x="2692400" y="5537200"/>
          <p14:tracePt t="48752" x="2682875" y="5607050"/>
          <p14:tracePt t="48769" x="2665413" y="5735638"/>
          <p14:tracePt t="48786" x="2657475" y="5786438"/>
          <p14:tracePt t="48803" x="2657475" y="5846763"/>
          <p14:tracePt t="48819" x="2657475" y="5854700"/>
          <p14:tracePt t="48922" x="2657475" y="5864225"/>
          <p14:tracePt t="48928" x="2649538" y="5864225"/>
          <p14:tracePt t="48936" x="2649538" y="5872163"/>
          <p14:tracePt t="48953" x="2649538" y="5907088"/>
          <p14:tracePt t="48971" x="2649538" y="5940425"/>
          <p14:tracePt t="48987" x="2649538" y="5949950"/>
          <p14:tracePt t="49004" x="2649538" y="5957888"/>
          <p14:tracePt t="49042" x="2649538" y="5965825"/>
          <p14:tracePt t="49066" x="2640013" y="5965825"/>
          <p14:tracePt t="49074" x="2632075" y="5975350"/>
          <p14:tracePt t="49088" x="2614613" y="5983288"/>
          <p14:tracePt t="49104" x="2579688" y="5992813"/>
          <p14:tracePt t="49121" x="2536825" y="6018213"/>
          <p14:tracePt t="49138" x="2503488" y="6035675"/>
          <p14:tracePt t="49155" x="2460625" y="6051550"/>
          <p14:tracePt t="49171" x="2417763" y="6061075"/>
          <p14:tracePt t="49188" x="2382838" y="6069013"/>
          <p14:tracePt t="49205" x="2322513" y="6069013"/>
          <p14:tracePt t="49222" x="2289175" y="6069013"/>
          <p14:tracePt t="49238" x="2263775" y="6069013"/>
          <p14:tracePt t="49255" x="2246313" y="6069013"/>
          <p14:tracePt t="49272" x="2211388" y="6069013"/>
          <p14:tracePt t="49289" x="2168525" y="6069013"/>
          <p14:tracePt t="49305" x="2074863" y="6103938"/>
          <p14:tracePt t="49323" x="1911350" y="6129338"/>
          <p14:tracePt t="49339" x="1731963" y="6146800"/>
          <p14:tracePt t="49356" x="1535113" y="6154738"/>
          <p14:tracePt t="49372" x="1439863" y="6154738"/>
          <p14:tracePt t="49389" x="1414463" y="6154738"/>
          <p14:tracePt t="49426" x="1414463" y="6146800"/>
          <p14:tracePt t="49427" x="1431925" y="6137275"/>
          <p14:tracePt t="49440" x="1474788" y="6103938"/>
          <p14:tracePt t="49456" x="1508125" y="6078538"/>
          <p14:tracePt t="49473" x="1550988" y="6061075"/>
          <p14:tracePt t="49490" x="1560513" y="6061075"/>
          <p14:tracePt t="49546" x="1550988" y="6061075"/>
          <p14:tracePt t="49554" x="1543050" y="6061075"/>
          <p14:tracePt t="49573" x="1508125" y="6078538"/>
          <p14:tracePt t="49574" x="1474788" y="6086475"/>
          <p14:tracePt t="49590" x="1465263" y="6086475"/>
          <p14:tracePt t="49706" x="1457325" y="6086475"/>
          <p14:tracePt t="49722" x="1422400" y="6086475"/>
          <p14:tracePt t="49742" x="1379538" y="6094413"/>
          <p14:tracePt t="49758" x="1371600" y="6103938"/>
          <p14:tracePt t="49774" x="1363663" y="6103938"/>
          <p14:tracePt t="49810" x="1371600" y="6103938"/>
          <p14:tracePt t="49930" x="1363663" y="6103938"/>
          <p14:tracePt t="49938" x="1354138" y="6103938"/>
          <p14:tracePt t="49949" x="1336675" y="6103938"/>
          <p14:tracePt t="50122" x="1346200" y="6103938"/>
          <p14:tracePt t="50146" x="1354138" y="6103938"/>
          <p14:tracePt t="50162" x="1363663" y="6103938"/>
          <p14:tracePt t="50178" x="1379538" y="6111875"/>
          <p14:tracePt t="50179" x="1406525" y="6129338"/>
          <p14:tracePt t="50193" x="1474788" y="6137275"/>
          <p14:tracePt t="50211" x="1500188" y="6154738"/>
          <p14:tracePt t="50227" x="1543050" y="6172200"/>
          <p14:tracePt t="50244" x="1568450" y="6180138"/>
          <p14:tracePt t="50260" x="1593850" y="6197600"/>
          <p14:tracePt t="50278" x="1628775" y="6215063"/>
          <p14:tracePt t="50294" x="1663700" y="6232525"/>
          <p14:tracePt t="50311" x="1706563" y="6265863"/>
          <p14:tracePt t="50327" x="1749425" y="6283325"/>
          <p14:tracePt t="50345" x="1792288" y="6292850"/>
          <p14:tracePt t="50361" x="1868488" y="6300788"/>
          <p14:tracePt t="50378" x="1946275" y="6300788"/>
          <p14:tracePt t="50394" x="2039938" y="6283325"/>
          <p14:tracePt t="50411" x="2117725" y="6265863"/>
          <p14:tracePt t="50428" x="2193925" y="6240463"/>
          <p14:tracePt t="50445" x="2271713" y="6197600"/>
          <p14:tracePt t="50462" x="2365375" y="6146800"/>
          <p14:tracePt t="50478" x="2468563" y="6078538"/>
          <p14:tracePt t="50495" x="2546350" y="6018213"/>
          <p14:tracePt t="50512" x="2640013" y="5932488"/>
          <p14:tracePt t="50529" x="2725738" y="5846763"/>
          <p14:tracePt t="50545" x="2854325" y="5708650"/>
          <p14:tracePt t="50562" x="2922588" y="5622925"/>
          <p14:tracePt t="50579" x="2974975" y="5529263"/>
          <p14:tracePt t="50596" x="3008313" y="5468938"/>
          <p14:tracePt t="50612" x="3025775" y="5426075"/>
          <p14:tracePt t="50629" x="3035300" y="5392738"/>
          <p14:tracePt t="50646" x="3035300" y="5375275"/>
          <p14:tracePt t="50663" x="3043238" y="5357813"/>
          <p14:tracePt t="50679" x="3051175" y="5357813"/>
          <p14:tracePt t="50696" x="3051175" y="5349875"/>
          <p14:tracePt t="50713" x="3051175" y="5332413"/>
          <p14:tracePt t="50730" x="3035300" y="5314950"/>
          <p14:tracePt t="50747" x="3017838" y="5297488"/>
          <p14:tracePt t="50763" x="3017838" y="5289550"/>
          <p14:tracePt t="50906" x="3008313" y="5289550"/>
          <p14:tracePt t="50922" x="3000375" y="5289550"/>
          <p14:tracePt t="50930" x="2982913" y="5297488"/>
          <p14:tracePt t="50948" x="2957513" y="5307013"/>
          <p14:tracePt t="51338" x="2965450" y="5307013"/>
          <p14:tracePt t="51362" x="2974975" y="5307013"/>
          <p14:tracePt t="51370" x="2982913" y="5314950"/>
          <p14:tracePt t="51383" x="3017838" y="5322888"/>
          <p14:tracePt t="51400" x="3068638" y="5349875"/>
          <p14:tracePt t="51417" x="3121025" y="5375275"/>
          <p14:tracePt t="51433" x="3222625" y="5408613"/>
          <p14:tracePt t="51450" x="3257550" y="5426075"/>
          <p14:tracePt t="51467" x="3282950" y="5435600"/>
          <p14:tracePt t="51484" x="3292475" y="5435600"/>
          <p14:tracePt t="51658" x="3282950" y="5443538"/>
          <p14:tracePt t="51666" x="3257550" y="5443538"/>
          <p14:tracePt t="51685" x="3232150" y="5451475"/>
          <p14:tracePt t="51702" x="3179763" y="5478463"/>
          <p14:tracePt t="51718" x="3136900" y="5494338"/>
          <p14:tracePt t="51735" x="3103563" y="5511800"/>
          <p14:tracePt t="51752" x="3078163" y="5537200"/>
          <p14:tracePt t="51769" x="3043238" y="5572125"/>
          <p14:tracePt t="51785" x="3000375" y="5622925"/>
          <p14:tracePt t="51802" x="2957513" y="5665788"/>
          <p14:tracePt t="51819" x="2906713" y="5726113"/>
          <p14:tracePt t="51836" x="2828925" y="5811838"/>
          <p14:tracePt t="51852" x="2717800" y="5932488"/>
          <p14:tracePt t="51870" x="2614613" y="6043613"/>
          <p14:tracePt t="51886" x="2536825" y="6146800"/>
          <p14:tracePt t="51903" x="2520950" y="6180138"/>
          <p14:tracePt t="51938" x="2528888" y="6180138"/>
          <p14:tracePt t="51938" x="2554288" y="6172200"/>
          <p14:tracePt t="51953" x="2640013" y="6111875"/>
          <p14:tracePt t="51970" x="2692400" y="6069013"/>
          <p14:tracePt t="51986" x="2717800" y="6051550"/>
          <p14:tracePt t="52003" x="2717800" y="6043613"/>
          <p14:tracePt t="52042" x="2708275" y="6043613"/>
          <p14:tracePt t="52053" x="2700338" y="6051550"/>
          <p14:tracePt t="52055" x="2649538" y="6086475"/>
          <p14:tracePt t="52070" x="2579688" y="6129338"/>
          <p14:tracePt t="52087" x="2528888" y="6146800"/>
          <p14:tracePt t="52162" x="2536825" y="6137275"/>
          <p14:tracePt t="52178" x="2546350" y="6129338"/>
          <p14:tracePt t="52187" x="2546350" y="6121400"/>
          <p14:tracePt t="52188" x="2554288" y="6111875"/>
          <p14:tracePt t="52226" x="2554288" y="6103938"/>
          <p14:tracePt t="52242" x="2563813" y="6103938"/>
          <p14:tracePt t="52258" x="2563813" y="6086475"/>
          <p14:tracePt t="52258" x="2571750" y="6078538"/>
          <p14:tracePt t="52271" x="2589213" y="6035675"/>
          <p14:tracePt t="52288" x="2614613" y="5975350"/>
          <p14:tracePt t="52305" x="2657475" y="5837238"/>
          <p14:tracePt t="52305" x="2674938" y="5778500"/>
          <p14:tracePt t="52322" x="2717800" y="5614988"/>
          <p14:tracePt t="52338" x="2751138" y="5461000"/>
          <p14:tracePt t="52355" x="2768600" y="5349875"/>
          <p14:tracePt t="52372" x="2768600" y="5297488"/>
          <p14:tracePt t="52389" x="2768600" y="5280025"/>
          <p14:tracePt t="52498" x="2768600" y="5272088"/>
          <p14:tracePt t="52514" x="2768600" y="5264150"/>
          <p14:tracePt t="52746" x="2778125" y="5272088"/>
          <p14:tracePt t="52757" x="2794000" y="5289550"/>
          <p14:tracePt t="52774" x="2846388" y="5332413"/>
          <p14:tracePt t="52791" x="2922588" y="5383213"/>
          <p14:tracePt t="52807" x="2992438" y="5418138"/>
          <p14:tracePt t="52824" x="3103563" y="5461000"/>
          <p14:tracePt t="52841" x="3335338" y="5529263"/>
          <p14:tracePt t="52858" x="3479800" y="5580063"/>
          <p14:tracePt t="52875" x="3643313" y="5632450"/>
          <p14:tracePt t="52892" x="3789363" y="5692775"/>
          <p14:tracePt t="52908" x="3900488" y="5708650"/>
          <p14:tracePt t="52925" x="4011613" y="5735638"/>
          <p14:tracePt t="52941" x="4079875" y="5735638"/>
          <p14:tracePt t="52959" x="4192588" y="5735638"/>
          <p14:tracePt t="52975" x="4294188" y="5743575"/>
          <p14:tracePt t="52992" x="4457700" y="5751513"/>
          <p14:tracePt t="53008" x="4637088" y="5761038"/>
          <p14:tracePt t="53008" x="4732338" y="5761038"/>
          <p14:tracePt t="53026" x="4954588" y="5761038"/>
          <p14:tracePt t="53042" x="5135563" y="5761038"/>
          <p14:tracePt t="53059" x="5322888" y="5761038"/>
          <p14:tracePt t="53075" x="5478463" y="5761038"/>
          <p14:tracePt t="53092" x="5640388" y="5751513"/>
          <p14:tracePt t="53109" x="5786438" y="5751513"/>
          <p14:tracePt t="53126" x="5949950" y="5743575"/>
          <p14:tracePt t="53143" x="6061075" y="5735638"/>
          <p14:tracePt t="53159" x="6180138" y="5700713"/>
          <p14:tracePt t="53176" x="6257925" y="5675313"/>
          <p14:tracePt t="53193" x="6403975" y="5614988"/>
          <p14:tracePt t="53210" x="6497638" y="5580063"/>
          <p14:tracePt t="53226" x="6618288" y="5529263"/>
          <p14:tracePt t="53243" x="6729413" y="5478463"/>
          <p14:tracePt t="53260" x="6865938" y="5418138"/>
          <p14:tracePt t="53277" x="6969125" y="5375275"/>
          <p14:tracePt t="53293" x="7097713" y="5322888"/>
          <p14:tracePt t="53310" x="7200900" y="5264150"/>
          <p14:tracePt t="53327" x="7321550" y="5186363"/>
          <p14:tracePt t="53344" x="7423150" y="5118100"/>
          <p14:tracePt t="53360" x="7612063" y="4997450"/>
          <p14:tracePt t="53378" x="7723188" y="4903788"/>
          <p14:tracePt t="53394" x="7818438" y="4808538"/>
          <p14:tracePt t="53411" x="7886700" y="4740275"/>
          <p14:tracePt t="53428" x="7921625" y="4689475"/>
          <p14:tracePt t="53444" x="7954963" y="4664075"/>
          <p14:tracePt t="53461" x="7989888" y="4629150"/>
          <p14:tracePt t="53478" x="8032750" y="4603750"/>
          <p14:tracePt t="53495" x="8101013" y="4568825"/>
          <p14:tracePt t="53511" x="8151813" y="4535488"/>
          <p14:tracePt t="53528" x="8186738" y="4500563"/>
          <p14:tracePt t="53545" x="8280400" y="4422775"/>
          <p14:tracePt t="53562" x="8323263" y="4371975"/>
          <p14:tracePt t="53578" x="8350250" y="4337050"/>
          <p14:tracePt t="53595" x="8358188" y="4311650"/>
          <p14:tracePt t="53612" x="8358188" y="4294188"/>
          <p14:tracePt t="53629" x="8358188" y="4286250"/>
          <p14:tracePt t="53645" x="8358188" y="4278313"/>
          <p14:tracePt t="53662" x="8366125" y="4268788"/>
          <p14:tracePt t="53679" x="8366125" y="4260850"/>
          <p14:tracePt t="53722" x="8375650" y="4260850"/>
          <p14:tracePt t="53727" x="8393113" y="4251325"/>
          <p14:tracePt t="53746" x="8401050" y="4235450"/>
          <p14:tracePt t="53763" x="8418513" y="4217988"/>
          <p14:tracePt t="53780" x="8451850" y="4192588"/>
          <p14:tracePt t="53796" x="8478838" y="4165600"/>
          <p14:tracePt t="53813" x="8529638" y="4132263"/>
          <p14:tracePt t="53830" x="8589963" y="4079875"/>
          <p14:tracePt t="53847" x="8623300" y="4054475"/>
          <p14:tracePt t="53863" x="8632825" y="4037013"/>
          <p14:tracePt t="53880" x="8632825" y="4029075"/>
          <p14:tracePt t="53929" x="8632825" y="4021138"/>
          <p14:tracePt t="53953" x="8632825" y="4011613"/>
          <p14:tracePt t="53964" x="8640763" y="4011613"/>
          <p14:tracePt t="53964" x="8640763" y="3994150"/>
          <p14:tracePt t="53986" x="8640763" y="3986213"/>
          <p14:tracePt t="53993" x="8640763" y="3978275"/>
          <p14:tracePt t="53993" x="8640763" y="3968750"/>
          <p14:tracePt t="54002" x="8640763" y="3960813"/>
          <p14:tracePt t="54014" x="8623300" y="3935413"/>
          <p14:tracePt t="54031" x="8607425" y="3925888"/>
          <p14:tracePt t="54048" x="8564563" y="3908425"/>
          <p14:tracePt t="54064" x="8504238" y="3865563"/>
          <p14:tracePt t="54081" x="8451850" y="3840163"/>
          <p14:tracePt t="54098" x="8443913" y="3822700"/>
          <p14:tracePt t="54114" x="8435975" y="3814763"/>
          <p14:tracePt t="54169" x="8426450" y="3806825"/>
          <p14:tracePt t="54181" x="8401050" y="3806825"/>
          <p14:tracePt t="54185" x="8332788" y="3763963"/>
          <p14:tracePt t="54198" x="8229600" y="3729038"/>
          <p14:tracePt t="54215" x="8143875" y="3694113"/>
          <p14:tracePt t="54232" x="8083550" y="3660775"/>
          <p14:tracePt t="54248" x="8058150" y="3643313"/>
          <p14:tracePt t="54345" x="8050213" y="3643313"/>
          <p14:tracePt t="54349" x="8032750" y="3643313"/>
          <p14:tracePt t="54366" x="7989888" y="3643313"/>
          <p14:tracePt t="54383" x="7894638" y="3643313"/>
          <p14:tracePt t="54400" x="7793038" y="3651250"/>
          <p14:tracePt t="54416" x="7654925" y="3651250"/>
          <p14:tracePt t="54433" x="7594600" y="3651250"/>
          <p14:tracePt t="54578" x="7586663" y="3651250"/>
          <p14:tracePt t="54587" x="7578725" y="3660775"/>
          <p14:tracePt t="54588" x="7578725" y="3668713"/>
          <p14:tracePt t="54601" x="7561263" y="3678238"/>
          <p14:tracePt t="54618" x="7551738" y="3686175"/>
          <p14:tracePt t="54634" x="7535863" y="3694113"/>
          <p14:tracePt t="54651" x="7526338" y="3703638"/>
          <p14:tracePt t="54667" x="7518400" y="3711575"/>
          <p14:tracePt t="54684" x="7518400" y="3721100"/>
          <p14:tracePt t="54701" x="7508875" y="3729038"/>
          <p14:tracePt t="54718" x="7500938" y="3736975"/>
          <p14:tracePt t="54734" x="7493000" y="3754438"/>
          <p14:tracePt t="54751" x="7475538" y="3771900"/>
          <p14:tracePt t="54768" x="7458075" y="3797300"/>
          <p14:tracePt t="54785" x="7450138" y="3832225"/>
          <p14:tracePt t="54802" x="7440613" y="3857625"/>
          <p14:tracePt t="54818" x="7440613" y="3865563"/>
          <p14:tracePt t="54835" x="7440613" y="3883025"/>
          <p14:tracePt t="54852" x="7440613" y="3900488"/>
          <p14:tracePt t="54869" x="7440613" y="3917950"/>
          <p14:tracePt t="54885" x="7440613" y="3951288"/>
          <p14:tracePt t="54903" x="7440613" y="3978275"/>
          <p14:tracePt t="54919" x="7440613" y="3994150"/>
          <p14:tracePt t="54936" x="7440613" y="4011613"/>
          <p14:tracePt t="54952" x="7440613" y="4029075"/>
          <p14:tracePt t="54969" x="7440613" y="4037013"/>
          <p14:tracePt t="54986" x="7440613" y="4054475"/>
          <p14:tracePt t="55003" x="7440613" y="4079875"/>
          <p14:tracePt t="55019" x="7440613" y="4114800"/>
          <p14:tracePt t="55036" x="7440613" y="4140200"/>
          <p14:tracePt t="55053" x="7440613" y="4175125"/>
          <p14:tracePt t="55070" x="7440613" y="4208463"/>
          <p14:tracePt t="55087" x="7440613" y="4243388"/>
          <p14:tracePt t="55103" x="7440613" y="4286250"/>
          <p14:tracePt t="55120" x="7440613" y="4329113"/>
          <p14:tracePt t="55137" x="7440613" y="4371975"/>
          <p14:tracePt t="55154" x="7440613" y="4389438"/>
          <p14:tracePt t="55170" x="7423150" y="4414838"/>
          <p14:tracePt t="55188" x="7423150" y="4432300"/>
          <p14:tracePt t="55204" x="7415213" y="4457700"/>
          <p14:tracePt t="55221" x="7397750" y="4475163"/>
          <p14:tracePt t="55237" x="7380288" y="4500563"/>
          <p14:tracePt t="55254" x="7354888" y="4518025"/>
          <p14:tracePt t="55271" x="7321550" y="4543425"/>
          <p14:tracePt t="55288" x="7294563" y="4568825"/>
          <p14:tracePt t="55304" x="7251700" y="4603750"/>
          <p14:tracePt t="55304" x="7226300" y="4621213"/>
          <p14:tracePt t="55321" x="7183438" y="4654550"/>
          <p14:tracePt t="55338" x="7132638" y="4679950"/>
          <p14:tracePt t="55355" x="7072313" y="4722813"/>
          <p14:tracePt t="55371" x="7004050" y="4749800"/>
          <p14:tracePt t="55388" x="6961188" y="4775200"/>
          <p14:tracePt t="55406" x="6908800" y="4792663"/>
          <p14:tracePt t="55421" x="6858000" y="4818063"/>
          <p14:tracePt t="55439" x="6815138" y="4835525"/>
          <p14:tracePt t="55455" x="6754813" y="4860925"/>
          <p14:tracePt t="55472" x="6704013" y="4878388"/>
          <p14:tracePt t="55488" x="6600825" y="4894263"/>
          <p14:tracePt t="55506" x="6532563" y="4911725"/>
          <p14:tracePt t="55522" x="6472238" y="4929188"/>
          <p14:tracePt t="55539" x="6403975" y="4929188"/>
          <p14:tracePt t="55556" x="6351588" y="4937125"/>
          <p14:tracePt t="55573" x="6318250" y="4946650"/>
          <p14:tracePt t="55589" x="6283325" y="4946650"/>
          <p14:tracePt t="55606" x="6249988" y="4946650"/>
          <p14:tracePt t="55623" x="6215063" y="4954588"/>
          <p14:tracePt t="55640" x="6164263" y="4954588"/>
          <p14:tracePt t="55656" x="6103938" y="4964113"/>
          <p14:tracePt t="55656" x="6069013" y="4964113"/>
          <p14:tracePt t="55673" x="5992813" y="4964113"/>
          <p14:tracePt t="55690" x="5889625" y="4979988"/>
          <p14:tracePt t="55707" x="5803900" y="4989513"/>
          <p14:tracePt t="55723" x="5726113" y="5006975"/>
          <p14:tracePt t="55740" x="5665788" y="5032375"/>
          <p14:tracePt t="55757" x="5589588" y="5032375"/>
          <p14:tracePt t="55773" x="5537200" y="5040313"/>
          <p14:tracePt t="55791" x="5468938" y="5040313"/>
          <p14:tracePt t="55807" x="5418138" y="5040313"/>
          <p14:tracePt t="55824" x="5365750" y="5040313"/>
          <p14:tracePt t="55840" x="5297488" y="5040313"/>
          <p14:tracePt t="55858" x="5254625" y="5040313"/>
          <p14:tracePt t="55874" x="5203825" y="5040313"/>
          <p14:tracePt t="55891" x="5065713" y="5040313"/>
          <p14:tracePt t="55942" x="4972050" y="5040313"/>
          <p14:tracePt t="55958" x="4886325" y="5040313"/>
          <p14:tracePt t="55974" x="4765675" y="5022850"/>
          <p14:tracePt t="55992" x="4689475" y="5022850"/>
          <p14:tracePt t="56008" x="4578350" y="5022850"/>
          <p14:tracePt t="56008" x="4543425" y="5022850"/>
          <p14:tracePt t="56025" x="4475163" y="5022850"/>
          <p14:tracePt t="56041" x="4440238" y="5022850"/>
          <p14:tracePt t="56058" x="4414838" y="5022850"/>
          <p14:tracePt t="56075" x="4389438" y="5022850"/>
          <p14:tracePt t="56092" x="4364038" y="5022850"/>
          <p14:tracePt t="56109" x="4311650" y="5022850"/>
          <p14:tracePt t="56125" x="4260850" y="5022850"/>
          <p14:tracePt t="56142" x="4183063" y="5022850"/>
          <p14:tracePt t="56159" x="4071938" y="5022850"/>
          <p14:tracePt t="56176" x="3978275" y="5040313"/>
          <p14:tracePt t="56192" x="3875088" y="5049838"/>
          <p14:tracePt t="56192" x="3849688" y="5057775"/>
          <p14:tracePt t="56209" x="3797300" y="5065713"/>
          <p14:tracePt t="56226" x="3763963" y="5075238"/>
          <p14:tracePt t="56243" x="3729038" y="5083175"/>
          <p14:tracePt t="56259" x="3694113" y="5092700"/>
          <p14:tracePt t="56276" x="3668713" y="5100638"/>
          <p14:tracePt t="56293" x="3625850" y="5108575"/>
          <p14:tracePt t="56310" x="3582988" y="5108575"/>
          <p14:tracePt t="56326" x="3565525" y="5108575"/>
          <p14:tracePt t="56343" x="3549650" y="5108575"/>
          <p14:tracePt t="56401" x="3540125" y="5108575"/>
          <p14:tracePt t="56412" x="3522663" y="5108575"/>
          <p14:tracePt t="56428" x="3489325" y="5118100"/>
          <p14:tracePt t="56444" x="3463925" y="5126038"/>
          <p14:tracePt t="56461" x="3429000" y="5135563"/>
          <p14:tracePt t="56477" x="3394075" y="5143500"/>
          <p14:tracePt t="56494" x="3360738" y="5151438"/>
          <p14:tracePt t="56511" x="3325813" y="5151438"/>
          <p14:tracePt t="56528" x="3292475" y="5168900"/>
          <p14:tracePt t="56544" x="3282950" y="5168900"/>
          <p14:tracePt t="56561" x="3282950" y="5178425"/>
          <p14:tracePt t="56578" x="3275013" y="5178425"/>
          <p14:tracePt t="56595" x="3265488" y="5178425"/>
          <p14:tracePt t="56611" x="3240088" y="5186363"/>
          <p14:tracePt t="56628" x="3222625" y="5194300"/>
          <p14:tracePt t="56645" x="3206750" y="5194300"/>
          <p14:tracePt t="56713" x="3197225" y="5194300"/>
          <p14:tracePt t="56730" x="3197225" y="5203825"/>
          <p14:tracePt t="56732" x="3189288" y="5203825"/>
          <p14:tracePt t="56747" x="3171825" y="5211763"/>
          <p14:tracePt t="56762" x="3136900" y="5221288"/>
          <p14:tracePt t="56779" x="3103563" y="5229225"/>
          <p14:tracePt t="56796" x="3035300" y="5254625"/>
          <p14:tracePt t="56813" x="2957513" y="5272088"/>
          <p14:tracePt t="56829" x="2906713" y="5280025"/>
          <p14:tracePt t="56846" x="2863850" y="5289550"/>
          <p14:tracePt t="56863" x="2854325" y="5289550"/>
          <p14:tracePt t="56994" x="2854325" y="5297488"/>
          <p14:tracePt t="57013" x="2846388" y="5297488"/>
          <p14:tracePt t="57014" x="2836863" y="5297488"/>
          <p14:tracePt t="57030" x="2828925" y="5307013"/>
          <p14:tracePt t="57169" x="2828925" y="5314950"/>
          <p14:tracePt t="57249" x="2828925" y="5322888"/>
          <p14:tracePt t="57265" x="2828925" y="5332413"/>
          <p14:tracePt t="57266" x="2811463" y="5332413"/>
          <p14:tracePt t="57282" x="2768600" y="5332413"/>
          <p14:tracePt t="57299" x="2674938" y="5332413"/>
          <p14:tracePt t="57315" x="2579688" y="5314950"/>
          <p14:tracePt t="57332" x="2528888" y="5289550"/>
          <p14:tracePt t="57349" x="2511425" y="5264150"/>
          <p14:tracePt t="57366" x="2503488" y="5246688"/>
          <p14:tracePt t="57382" x="2511425" y="5221288"/>
          <p14:tracePt t="57399" x="2520950" y="5211763"/>
          <p14:tracePt t="57441" x="2520950" y="5203825"/>
          <p14:tracePt t="57448" x="2503488" y="5203825"/>
          <p14:tracePt t="57466" x="2417763" y="5194300"/>
          <p14:tracePt t="57483" x="2297113" y="5186363"/>
          <p14:tracePt t="57499" x="2160588" y="5143500"/>
          <p14:tracePt t="57516" x="2125663" y="5092700"/>
          <p14:tracePt t="57533" x="2117725" y="5006975"/>
          <p14:tracePt t="57550" x="2160588" y="4911725"/>
          <p14:tracePt t="57566" x="2211388" y="4843463"/>
          <p14:tracePt t="57584" x="2271713" y="4783138"/>
          <p14:tracePt t="57600" x="2314575" y="4757738"/>
          <p14:tracePt t="57600" x="2322513" y="4757738"/>
          <p14:tracePt t="57617" x="2332038" y="4749800"/>
          <p14:tracePt t="57689" x="2314575" y="4749800"/>
          <p14:tracePt t="57697" x="2314575" y="4740275"/>
          <p14:tracePt t="57717" x="2297113" y="4714875"/>
          <p14:tracePt t="57718" x="2279650" y="4654550"/>
          <p14:tracePt t="57734" x="2246313" y="4586288"/>
          <p14:tracePt t="57751" x="2236788" y="4535488"/>
          <p14:tracePt t="57768" x="2220913" y="4492625"/>
          <p14:tracePt t="57784" x="2203450" y="4414838"/>
          <p14:tracePt t="57802" x="2185988" y="4364038"/>
          <p14:tracePt t="57818" x="2168525" y="4294188"/>
          <p14:tracePt t="57835" x="2135188" y="4225925"/>
          <p14:tracePt t="57851" x="2117725" y="4175125"/>
          <p14:tracePt t="57868" x="2100263" y="4132263"/>
          <p14:tracePt t="57885" x="2092325" y="4071938"/>
          <p14:tracePt t="57902" x="2092325" y="4037013"/>
          <p14:tracePt t="57918" x="2092325" y="4011613"/>
          <p14:tracePt t="57935" x="2092325" y="3994150"/>
          <p14:tracePt t="57952" x="2100263" y="3986213"/>
          <p14:tracePt t="58001" x="2100263" y="3978275"/>
          <p14:tracePt t="58017" x="2082800" y="3960813"/>
          <p14:tracePt t="58036" x="2074863" y="3960813"/>
          <p14:tracePt t="58052" x="2065338" y="3951288"/>
          <p14:tracePt t="58193" x="2057400" y="3951288"/>
          <p14:tracePt t="58208" x="2049463" y="3951288"/>
          <p14:tracePt t="58220" x="2039938" y="3951288"/>
          <p14:tracePt t="58237" x="2032000" y="3951288"/>
          <p14:tracePt t="58273" x="2022475" y="3951288"/>
          <p14:tracePt t="58297" x="2014538" y="3951288"/>
          <p14:tracePt t="58321" x="2006600" y="3951288"/>
          <p14:tracePt t="58322" x="1997075" y="3960813"/>
          <p14:tracePt t="58337" x="1979613" y="3960813"/>
          <p14:tracePt t="58354" x="1946275" y="3960813"/>
          <p14:tracePt t="58371" x="1911350" y="3960813"/>
          <p14:tracePt t="58388" x="1868488" y="3960813"/>
          <p14:tracePt t="58404" x="1851025" y="3960813"/>
          <p14:tracePt t="58422" x="1835150" y="3960813"/>
          <p14:tracePt t="58482" x="1825625" y="3960813"/>
          <p14:tracePt t="58498" x="1817688" y="3960813"/>
          <p14:tracePt t="58507" x="1817688" y="3968750"/>
          <p14:tracePt t="58507" x="1774825" y="3968750"/>
          <p14:tracePt t="58523" x="1706563" y="3968750"/>
          <p14:tracePt t="58540" x="1636713" y="3968750"/>
          <p14:tracePt t="58556" x="1568450" y="3960813"/>
          <p14:tracePt t="58573" x="1535113" y="3960813"/>
          <p14:tracePt t="58590" x="1517650" y="3960813"/>
          <p14:tracePt t="58667" x="1508125" y="3960813"/>
          <p14:tracePt t="58676" x="1482725" y="3960813"/>
          <p14:tracePt t="58693" x="1422400" y="3951288"/>
          <p14:tracePt t="58707" x="1311275" y="3935413"/>
          <p14:tracePt t="58724" x="1200150" y="3908425"/>
          <p14:tracePt t="58741" x="1089025" y="3883025"/>
          <p14:tracePt t="58757" x="1046163" y="3865563"/>
          <p14:tracePt t="58774" x="1028700" y="3865563"/>
          <p14:tracePt t="58850" x="1020763" y="3865563"/>
          <p14:tracePt t="58857" x="1003300" y="3865563"/>
          <p14:tracePt t="58859" x="925513" y="3865563"/>
          <p14:tracePt t="58875" x="806450" y="3865563"/>
          <p14:tracePt t="58892" x="650875" y="3865563"/>
          <p14:tracePt t="58909" x="565150" y="3865563"/>
          <p14:tracePt t="58925" x="557213" y="3857625"/>
          <p14:tracePt t="58970" x="565150" y="3857625"/>
          <p14:tracePt t="58978" x="574675" y="3849688"/>
          <p14:tracePt t="58992" x="582613" y="3849688"/>
          <p14:tracePt t="59008" x="592138" y="3849688"/>
          <p14:tracePt t="59074" x="582613" y="3840163"/>
          <p14:tracePt t="59243" x="574675" y="3840163"/>
          <p14:tracePt t="59378" x="565150" y="3840163"/>
          <p14:tracePt t="59586" x="565150" y="3849688"/>
          <p14:tracePt t="59603" x="565150" y="3857625"/>
          <p14:tracePt t="59618" x="565150" y="3865563"/>
          <p14:tracePt t="59634" x="565150" y="3883025"/>
          <p14:tracePt t="59642" x="565150" y="3892550"/>
          <p14:tracePt t="59642" x="565150" y="3908425"/>
          <p14:tracePt t="59651" x="565150" y="3917950"/>
          <p14:tracePt t="59662" x="574675" y="3935413"/>
          <p14:tracePt t="59679" x="592138" y="3960813"/>
          <p14:tracePt t="59696" x="617538" y="3986213"/>
          <p14:tracePt t="59712" x="635000" y="3994150"/>
          <p14:tracePt t="59729" x="685800" y="4029075"/>
          <p14:tracePt t="59746" x="720725" y="4054475"/>
          <p14:tracePt t="59763" x="754063" y="4097338"/>
          <p14:tracePt t="59780" x="806450" y="4122738"/>
          <p14:tracePt t="59796" x="849313" y="4149725"/>
          <p14:tracePt t="59813" x="892175" y="4165600"/>
          <p14:tracePt t="59830" x="917575" y="4183063"/>
          <p14:tracePt t="59847" x="960438" y="4192588"/>
          <p14:tracePt t="59863" x="985838" y="4192588"/>
          <p14:tracePt t="59880" x="1028700" y="4200525"/>
          <p14:tracePt t="59897" x="1063625" y="4200525"/>
          <p14:tracePt t="59914" x="1122363" y="4200525"/>
          <p14:tracePt t="59930" x="1165225" y="4200525"/>
          <p14:tracePt t="59947" x="1192213" y="4200525"/>
          <p14:tracePt t="59964" x="1225550" y="4200525"/>
          <p14:tracePt t="59981" x="1243013" y="4200525"/>
          <p14:tracePt t="59997" x="1260475" y="4200525"/>
          <p14:tracePt t="60014" x="1285875" y="4200525"/>
          <p14:tracePt t="60031" x="1320800" y="4183063"/>
          <p14:tracePt t="60048" x="1336675" y="4165600"/>
          <p14:tracePt t="60064" x="1354138" y="4149725"/>
          <p14:tracePt t="60081" x="1363663" y="4114800"/>
          <p14:tracePt t="60081" x="1363663" y="4097338"/>
          <p14:tracePt t="60098" x="1371600" y="4071938"/>
          <p14:tracePt t="60115" x="1371600" y="4029075"/>
          <p14:tracePt t="60132" x="1371600" y="3994150"/>
          <p14:tracePt t="60148" x="1371600" y="3960813"/>
          <p14:tracePt t="60165" x="1363663" y="3935413"/>
          <p14:tracePt t="60181" x="1363663" y="3908425"/>
          <p14:tracePt t="60199" x="1346200" y="3883025"/>
          <p14:tracePt t="60215" x="1328738" y="3849688"/>
          <p14:tracePt t="60232" x="1285875" y="3814763"/>
          <p14:tracePt t="60248" x="1225550" y="3771900"/>
          <p14:tracePt t="60266" x="1149350" y="3721100"/>
          <p14:tracePt t="60282" x="1122363" y="3711575"/>
          <p14:tracePt t="60299" x="1114425" y="3711575"/>
          <p14:tracePt t="60338" x="1106488" y="3711575"/>
          <p14:tracePt t="60348" x="1106488" y="3721100"/>
          <p14:tracePt t="60366" x="1096963" y="3729038"/>
          <p14:tracePt t="60383" x="1079500" y="3746500"/>
          <p14:tracePt t="60400" x="1046163" y="3771900"/>
          <p14:tracePt t="60416" x="977900" y="3814763"/>
          <p14:tracePt t="60433" x="908050" y="3857625"/>
          <p14:tracePt t="60433" x="882650" y="3875088"/>
          <p14:tracePt t="60450" x="857250" y="3875088"/>
          <p14:tracePt t="60506" x="865188" y="3875088"/>
          <p14:tracePt t="60522" x="874713" y="3875088"/>
          <p14:tracePt t="60547" x="882650" y="3865563"/>
          <p14:tracePt t="60554" x="882650" y="3857625"/>
          <p14:tracePt t="60567" x="892175" y="3857625"/>
          <p14:tracePt t="61034" x="882650" y="3857625"/>
          <p14:tracePt t="61219" x="874713" y="3857625"/>
          <p14:tracePt t="61266" x="865188" y="3865563"/>
          <p14:tracePt t="61287" x="865188" y="3875088"/>
          <p14:tracePt t="61288" x="857250" y="3892550"/>
          <p14:tracePt t="61304" x="839788" y="3943350"/>
          <p14:tracePt t="61321" x="806450" y="4046538"/>
          <p14:tracePt t="61338" x="788988" y="4278313"/>
          <p14:tracePt t="61355" x="779463" y="4465638"/>
          <p14:tracePt t="61371" x="796925" y="4621213"/>
          <p14:tracePt t="61388" x="839788" y="4800600"/>
          <p14:tracePt t="61405" x="892175" y="4972050"/>
          <p14:tracePt t="61422" x="942975" y="5083175"/>
          <p14:tracePt t="61439" x="985838" y="5211763"/>
          <p14:tracePt t="61455" x="1003300" y="5307013"/>
          <p14:tracePt t="61472" x="1020763" y="5408613"/>
          <p14:tracePt t="61489" x="1020763" y="5468938"/>
          <p14:tracePt t="61506" x="1046163" y="5546725"/>
          <p14:tracePt t="61522" x="1054100" y="5580063"/>
          <p14:tracePt t="61539" x="1071563" y="5622925"/>
          <p14:tracePt t="61556" x="1096963" y="5675313"/>
          <p14:tracePt t="61573" x="1131888" y="5735638"/>
          <p14:tracePt t="61589" x="1157288" y="5778500"/>
          <p14:tracePt t="61606" x="1157288" y="5829300"/>
          <p14:tracePt t="61623" x="1165225" y="5880100"/>
          <p14:tracePt t="61640" x="1174750" y="5957888"/>
          <p14:tracePt t="61656" x="1174750" y="6051550"/>
          <p14:tracePt t="61673" x="1157288" y="6172200"/>
          <p14:tracePt t="61690" x="1122363" y="6421438"/>
          <p14:tracePt t="61707" x="1089025" y="6557963"/>
          <p14:tracePt t="61723" x="1063625" y="6626225"/>
          <p14:tracePt t="61740" x="1046163" y="6678613"/>
          <p14:tracePt t="61826" x="1036638" y="6678613"/>
          <p14:tracePt t="61842" x="1020763" y="6678613"/>
          <p14:tracePt t="61858" x="993775" y="6669088"/>
          <p14:tracePt t="61898" x="993775" y="6661150"/>
          <p14:tracePt t="61906" x="985838" y="6635750"/>
          <p14:tracePt t="61925" x="985838" y="6608763"/>
          <p14:tracePt t="61941" x="985838" y="6583363"/>
          <p14:tracePt t="61958" x="985838" y="6575425"/>
          <p14:tracePt t="61974" x="977900" y="6565900"/>
          <p14:tracePt t="62018" x="968375" y="6565900"/>
          <p14:tracePt t="62031" x="960438" y="6565900"/>
          <p14:tracePt t="62042" x="942975" y="6565900"/>
          <p14:tracePt t="62059" x="935038" y="6557963"/>
          <p14:tracePt t="62075" x="935038" y="6550025"/>
          <p14:tracePt t="62092" x="935038" y="6532563"/>
          <p14:tracePt t="62109" x="935038" y="6507163"/>
          <p14:tracePt t="62125" x="950913" y="6489700"/>
          <p14:tracePt t="62142" x="950913" y="6472238"/>
          <p14:tracePt t="62418" x="960438" y="6472238"/>
          <p14:tracePt t="62427" x="1020763" y="6497638"/>
          <p14:tracePt t="62444" x="1089025" y="6540500"/>
          <p14:tracePt t="62461" x="1157288" y="6575425"/>
          <p14:tracePt t="62477" x="1235075" y="6600825"/>
          <p14:tracePt t="62494" x="1311275" y="6600825"/>
          <p14:tracePt t="62511" x="1379538" y="6600825"/>
          <p14:tracePt t="62528" x="1474788" y="6600825"/>
          <p14:tracePt t="62544" x="1560513" y="6600825"/>
          <p14:tracePt t="62561" x="1646238" y="6600825"/>
          <p14:tracePt t="62561" x="1671638" y="6592888"/>
          <p14:tracePt t="62578" x="1722438" y="6592888"/>
          <p14:tracePt t="62595" x="1739900" y="6592888"/>
          <p14:tracePt t="62611" x="1774825" y="6592888"/>
          <p14:tracePt t="62628" x="1800225" y="6592888"/>
          <p14:tracePt t="62645" x="1843088" y="6592888"/>
          <p14:tracePt t="62662" x="1920875" y="6575425"/>
          <p14:tracePt t="62678" x="1971675" y="6575425"/>
          <p14:tracePt t="62695" x="2022475" y="6575425"/>
          <p14:tracePt t="62712" x="2065338" y="6575425"/>
          <p14:tracePt t="62729" x="2108200" y="6565900"/>
          <p14:tracePt t="62746" x="2135188" y="6550025"/>
          <p14:tracePt t="62762" x="2143125" y="6532563"/>
          <p14:tracePt t="62779" x="2143125" y="6523038"/>
          <p14:tracePt t="62842" x="2151063" y="6523038"/>
          <p14:tracePt t="62898" x="2160588" y="6515100"/>
          <p14:tracePt t="62914" x="2168525" y="6507163"/>
          <p14:tracePt t="62931" x="2178050" y="6497638"/>
          <p14:tracePt t="62931" x="2185988" y="6489700"/>
          <p14:tracePt t="63026" x="2185988" y="6480175"/>
          <p14:tracePt t="63225" x="2178050" y="6480175"/>
          <p14:tracePt t="63794" x="2168525" y="6480175"/>
          <p14:tracePt t="64067" x="2168525" y="6472238"/>
          <p14:tracePt t="64086" x="2168525" y="6464300"/>
          <p14:tracePt t="64103" x="2168525" y="6454775"/>
          <p14:tracePt t="64120" x="2168525" y="6446838"/>
          <p14:tracePt t="64194" x="2168525" y="6437313"/>
          <p14:tracePt t="64202" x="2185988" y="6429375"/>
          <p14:tracePt t="64221" x="2193925" y="6421438"/>
          <p14:tracePt t="64237" x="2211388" y="6403975"/>
          <p14:tracePt t="64254" x="2220913" y="6394450"/>
          <p14:tracePt t="64270" x="2228850" y="6378575"/>
          <p14:tracePt t="64287" x="2236788" y="6369050"/>
          <p14:tracePt t="64514" x="2228850" y="6369050"/>
          <p14:tracePt t="64859" x="2220913" y="6369050"/>
          <p14:tracePt t="65010" x="2211388" y="6369050"/>
          <p14:tracePt t="65034" x="2211388" y="6378575"/>
          <p14:tracePt t="65050" x="2211388" y="6386513"/>
          <p14:tracePt t="65066" x="2203450" y="6386513"/>
          <p14:tracePt t="65075" x="2203450" y="6394450"/>
          <p14:tracePt t="65170" x="2193925" y="6394450"/>
          <p14:tracePt t="65186" x="2185988" y="6403975"/>
          <p14:tracePt t="65210" x="2185988" y="6411913"/>
          <p14:tracePt t="65234" x="2178050" y="6411913"/>
          <p14:tracePt t="65235" x="2178050" y="6421438"/>
          <p14:tracePt t="65266" x="2168525" y="6429375"/>
          <p14:tracePt t="65290" x="2160588" y="6429375"/>
          <p14:tracePt t="65314" x="2160588" y="6437313"/>
          <p14:tracePt t="65326" x="2151063" y="6437313"/>
          <p14:tracePt t="65330" x="2143125" y="6446838"/>
          <p14:tracePt t="65343" x="2125663" y="6454775"/>
          <p14:tracePt t="65359" x="2117725" y="6472238"/>
          <p14:tracePt t="65376" x="2108200" y="6472238"/>
          <p14:tracePt t="65393" x="2092325" y="6480175"/>
          <p14:tracePt t="65410" x="2082800" y="6489700"/>
          <p14:tracePt t="65427" x="2074863" y="6497638"/>
          <p14:tracePt t="65443" x="2065338" y="6497638"/>
          <p14:tracePt t="65460" x="2057400" y="6497638"/>
          <p14:tracePt t="65477" x="2039938" y="6507163"/>
          <p14:tracePt t="65494" x="2032000" y="6507163"/>
          <p14:tracePt t="65510" x="2014538" y="6515100"/>
          <p14:tracePt t="65527" x="1997075" y="6515100"/>
          <p14:tracePt t="65544" x="1979613" y="6515100"/>
          <p14:tracePt t="65561" x="1963738" y="6523038"/>
          <p14:tracePt t="65577" x="1936750" y="6523038"/>
          <p14:tracePt t="65594" x="1920875" y="6523038"/>
          <p14:tracePt t="65611" x="1885950" y="6523038"/>
          <p14:tracePt t="65628" x="1825625" y="6523038"/>
          <p14:tracePt t="65644" x="1782763" y="6515100"/>
          <p14:tracePt t="65661" x="1757363" y="6515100"/>
          <p14:tracePt t="65678" x="1757363" y="6507163"/>
          <p14:tracePt t="65714" x="1765300" y="6497638"/>
          <p14:tracePt t="65715" x="1774825" y="6489700"/>
          <p14:tracePt t="65728" x="1774825" y="6480175"/>
          <p14:tracePt t="65745" x="1782763" y="6472238"/>
          <p14:tracePt t="65762" x="1782763" y="6464300"/>
          <p14:tracePt t="65842" x="1782763" y="6454775"/>
          <p14:tracePt t="65850" x="1774825" y="6446838"/>
          <p14:tracePt t="65858" x="1757363" y="6437313"/>
          <p14:tracePt t="65866" x="1739900" y="6411913"/>
          <p14:tracePt t="65879" x="1714500" y="6386513"/>
          <p14:tracePt t="65896" x="1714500" y="6378575"/>
          <p14:tracePt t="66931" x="1722438" y="6378575"/>
          <p14:tracePt t="66932" x="1722438" y="6369050"/>
          <p14:tracePt t="66952" x="1731963" y="6361113"/>
          <p14:tracePt t="66969" x="1757363" y="6335713"/>
          <p14:tracePt t="66985" x="1835150" y="6265863"/>
          <p14:tracePt t="67002" x="1936750" y="6172200"/>
          <p14:tracePt t="67018" x="2022475" y="6094413"/>
          <p14:tracePt t="67035" x="2100263" y="6026150"/>
          <p14:tracePt t="67052" x="2168525" y="5957888"/>
          <p14:tracePt t="67069" x="2246313" y="5872163"/>
          <p14:tracePt t="67086" x="2297113" y="5803900"/>
          <p14:tracePt t="67102" x="2339975" y="5743575"/>
          <p14:tracePt t="67119" x="2382838" y="5692775"/>
          <p14:tracePt t="67136" x="2400300" y="5665788"/>
          <p14:tracePt t="67153" x="2417763" y="5640388"/>
          <p14:tracePt t="67169" x="2425700" y="5622925"/>
          <p14:tracePt t="67242" x="2435225" y="5622925"/>
          <p14:tracePt t="67244" x="2443163" y="5607050"/>
          <p14:tracePt t="67253" x="2468563" y="5580063"/>
          <p14:tracePt t="67270" x="2511425" y="5537200"/>
          <p14:tracePt t="67287" x="2571750" y="5468938"/>
          <p14:tracePt t="67303" x="2632075" y="5426075"/>
          <p14:tracePt t="67320" x="2682875" y="5392738"/>
          <p14:tracePt t="67337" x="2692400" y="5375275"/>
          <p14:tracePt t="67394" x="2692400" y="5383213"/>
          <p14:tracePt t="67402" x="2682875" y="5443538"/>
          <p14:tracePt t="67421" x="2674938" y="5521325"/>
          <p14:tracePt t="67438" x="2649538" y="5632450"/>
          <p14:tracePt t="67454" x="2606675" y="5803900"/>
          <p14:tracePt t="67471" x="2589213" y="5922963"/>
          <p14:tracePt t="67488" x="2579688" y="5983288"/>
          <p14:tracePt t="67505" x="2579688" y="5992813"/>
          <p14:tracePt t="67521" x="2622550" y="5992813"/>
          <p14:tracePt t="67538" x="2708275" y="5915025"/>
          <p14:tracePt t="67555" x="2811463" y="5794375"/>
          <p14:tracePt t="67572" x="2897188" y="5675313"/>
          <p14:tracePt t="67588" x="3000375" y="5554663"/>
          <p14:tracePt t="67605" x="3043238" y="5478463"/>
          <p14:tracePt t="67622" x="3051175" y="5443538"/>
          <p14:tracePt t="67639" x="3051175" y="5435600"/>
          <p14:tracePt t="67674" x="3043238" y="5435600"/>
          <p14:tracePt t="67675" x="3025775" y="5451475"/>
          <p14:tracePt t="67689" x="2982913" y="5521325"/>
          <p14:tracePt t="67706" x="2932113" y="5607050"/>
          <p14:tracePt t="67722" x="2897188" y="5675313"/>
          <p14:tracePt t="67739" x="2863850" y="5726113"/>
          <p14:tracePt t="67756" x="2863850" y="5743575"/>
          <p14:tracePt t="67810" x="2871788" y="5735638"/>
          <p14:tracePt t="67823" x="2889250" y="5718175"/>
          <p14:tracePt t="67824" x="2914650" y="5665788"/>
          <p14:tracePt t="67839" x="2932113" y="5597525"/>
          <p14:tracePt t="67857" x="2940050" y="5554663"/>
          <p14:tracePt t="67873" x="2940050" y="5537200"/>
          <p14:tracePt t="67938" x="2940050" y="5546725"/>
          <p14:tracePt t="68027" x="2932113" y="5546725"/>
          <p14:tracePt t="68043" x="2932113" y="5554663"/>
          <p14:tracePt t="68134" x="2932113" y="5564188"/>
          <p14:tracePt t="68147" x="2932113" y="5572125"/>
          <p14:tracePt t="68163" x="2940050" y="5572125"/>
          <p14:tracePt t="68176" x="2974975" y="5580063"/>
          <p14:tracePt t="68192" x="3043238" y="5614988"/>
          <p14:tracePt t="68209" x="3171825" y="5657850"/>
          <p14:tracePt t="68226" x="3436938" y="5743575"/>
          <p14:tracePt t="68243" x="3686175" y="5829300"/>
          <p14:tracePt t="68259" x="3883025" y="5872163"/>
          <p14:tracePt t="68276" x="4106863" y="5907088"/>
          <p14:tracePt t="68293" x="4329113" y="5915025"/>
          <p14:tracePt t="68310" x="4621213" y="5915025"/>
          <p14:tracePt t="68326" x="4878388" y="5922963"/>
          <p14:tracePt t="68343" x="5246688" y="5907088"/>
          <p14:tracePt t="68360" x="5537200" y="5864225"/>
          <p14:tracePt t="68377" x="5768975" y="5811838"/>
          <p14:tracePt t="68393" x="6121400" y="5692775"/>
          <p14:tracePt t="68411" x="6378575" y="5572125"/>
          <p14:tracePt t="68427" x="6626225" y="5435600"/>
          <p14:tracePt t="68444" x="6969125" y="5280025"/>
          <p14:tracePt t="68461" x="7158038" y="5160963"/>
          <p14:tracePt t="68477" x="7354888" y="5049838"/>
          <p14:tracePt t="68494" x="7535863" y="4937125"/>
          <p14:tracePt t="68511" x="7664450" y="4851400"/>
          <p14:tracePt t="68528" x="7740650" y="4775200"/>
          <p14:tracePt t="68544" x="7800975" y="4714875"/>
          <p14:tracePt t="68561" x="7843838" y="4664075"/>
          <p14:tracePt t="68578" x="7954963" y="4568825"/>
          <p14:tracePt t="68595" x="8050213" y="4518025"/>
          <p14:tracePt t="68611" x="8108950" y="4475163"/>
          <p14:tracePt t="68628" x="8161338" y="4432300"/>
          <p14:tracePt t="68645" x="8194675" y="4379913"/>
          <p14:tracePt t="68662" x="8221663" y="4346575"/>
          <p14:tracePt t="68678" x="8237538" y="4321175"/>
          <p14:tracePt t="68695" x="8247063" y="4286250"/>
          <p14:tracePt t="68712" x="8247063" y="4260850"/>
          <p14:tracePt t="68729" x="8247063" y="4243388"/>
          <p14:tracePt t="68746" x="8247063" y="4235450"/>
          <p14:tracePt t="68762" x="8212138" y="4200525"/>
          <p14:tracePt t="68779" x="8169275" y="4165600"/>
          <p14:tracePt t="68796" x="8118475" y="4122738"/>
          <p14:tracePt t="68813" x="8083550" y="4089400"/>
          <p14:tracePt t="68829" x="8066088" y="4064000"/>
          <p14:tracePt t="68846" x="8058150" y="4046538"/>
          <p14:tracePt t="68863" x="8058150" y="4029075"/>
          <p14:tracePt t="68880" x="8066088" y="4021138"/>
          <p14:tracePt t="68896" x="8075613" y="4011613"/>
          <p14:tracePt t="68913" x="8075613" y="4003675"/>
          <p14:tracePt t="68930" x="8075613" y="3994150"/>
          <p14:tracePt t="68947" x="8075613" y="3986213"/>
          <p14:tracePt t="68963" x="8075613" y="3978275"/>
          <p14:tracePt t="68980" x="8066088" y="3960813"/>
          <p14:tracePt t="68997" x="8058150" y="3960813"/>
          <p14:tracePt t="69083" x="8066088" y="3960813"/>
          <p14:tracePt t="69091" x="8075613" y="3960813"/>
          <p14:tracePt t="69098" x="8135938" y="3960813"/>
          <p14:tracePt t="69114" x="8229600" y="4003675"/>
          <p14:tracePt t="69131" x="8272463" y="4021138"/>
          <p14:tracePt t="69147" x="8272463" y="4029075"/>
          <p14:tracePt t="69195" x="8280400" y="4029075"/>
          <p14:tracePt t="69243" x="8289925" y="4029075"/>
          <p14:tracePt t="69248" x="8315325" y="4029075"/>
          <p14:tracePt t="69265" x="8358188" y="4021138"/>
          <p14:tracePt t="69282" x="8418513" y="4021138"/>
          <p14:tracePt t="69299" x="8451850" y="4021138"/>
          <p14:tracePt t="69450" x="8451850" y="4011613"/>
          <p14:tracePt t="69531" x="8443913" y="4011613"/>
          <p14:tracePt t="69539" x="8418513" y="4003675"/>
          <p14:tracePt t="69550" x="8393113" y="4003675"/>
          <p14:tracePt t="69566" x="8350250" y="3994150"/>
          <p14:tracePt t="69584" x="8323263" y="3986213"/>
          <p14:tracePt t="69600" x="8297863" y="3978275"/>
          <p14:tracePt t="69643" x="8289925" y="3978275"/>
          <p14:tracePt t="69651" x="8280400" y="3978275"/>
          <p14:tracePt t="69667" x="8237538" y="3978275"/>
          <p14:tracePt t="69684" x="8151813" y="3951288"/>
          <p14:tracePt t="69685" x="8023225" y="3925888"/>
          <p14:tracePt t="69700" x="7894638" y="3900488"/>
          <p14:tracePt t="69717" x="7851775" y="3883025"/>
          <p14:tracePt t="69803" x="7843838" y="3883025"/>
          <p14:tracePt t="69835" x="7835900" y="3883025"/>
          <p14:tracePt t="69836" x="7818438" y="3892550"/>
          <p14:tracePt t="69868" x="7783513" y="3917950"/>
          <p14:tracePt t="69869" x="7697788" y="3960813"/>
          <p14:tracePt t="69885" x="7569200" y="4011613"/>
          <p14:tracePt t="69902" x="7423150" y="4079875"/>
          <p14:tracePt t="69918" x="7304088" y="4140200"/>
          <p14:tracePt t="69935" x="7243763" y="4175125"/>
          <p14:tracePt t="69952" x="7226300" y="4200525"/>
          <p14:tracePt t="69969" x="7226300" y="4208463"/>
          <p14:tracePt t="69985" x="7226300" y="4217988"/>
          <p14:tracePt t="69985" x="7226300" y="4225925"/>
          <p14:tracePt t="70003" x="7218363" y="4235450"/>
          <p14:tracePt t="70019" x="7208838" y="4251325"/>
          <p14:tracePt t="70036" x="7192963" y="4278313"/>
          <p14:tracePt t="70052" x="7175500" y="4329113"/>
          <p14:tracePt t="70069" x="7150100" y="4389438"/>
          <p14:tracePt t="70086" x="7115175" y="4465638"/>
          <p14:tracePt t="70103" x="7072313" y="4551363"/>
          <p14:tracePt t="70120" x="7037388" y="4629150"/>
          <p14:tracePt t="70136" x="6986588" y="4740275"/>
          <p14:tracePt t="70153" x="6943725" y="4818063"/>
          <p14:tracePt t="70170" x="6875463" y="4929188"/>
          <p14:tracePt t="70187" x="6840538" y="4979988"/>
          <p14:tracePt t="70203" x="6797675" y="5032375"/>
          <p14:tracePt t="70220" x="6737350" y="5083175"/>
          <p14:tracePt t="70237" x="6661150" y="5135563"/>
          <p14:tracePt t="70254" x="6557963" y="5186363"/>
          <p14:tracePt t="70270" x="6454775" y="5229225"/>
          <p14:tracePt t="70287" x="6369050" y="5264150"/>
          <p14:tracePt t="70304" x="6265863" y="5307013"/>
          <p14:tracePt t="70321" x="6180138" y="5340350"/>
          <p14:tracePt t="70337" x="6061075" y="5375275"/>
          <p14:tracePt t="70337" x="6000750" y="5392738"/>
          <p14:tracePt t="70355" x="5854700" y="5400675"/>
          <p14:tracePt t="70371" x="5683250" y="5408613"/>
          <p14:tracePt t="70388" x="5529263" y="5408613"/>
          <p14:tracePt t="70405" x="5392738" y="5408613"/>
          <p14:tracePt t="70421" x="5307013" y="5418138"/>
          <p14:tracePt t="70438" x="5246688" y="5426075"/>
          <p14:tracePt t="70455" x="5221288" y="5426075"/>
          <p14:tracePt t="70472" x="5203825" y="5435600"/>
          <p14:tracePt t="70488" x="5151438" y="5435600"/>
          <p14:tracePt t="70505" x="5083175" y="5435600"/>
          <p14:tracePt t="70522" x="4878388" y="5435600"/>
          <p14:tracePt t="70539" x="4722813" y="5435600"/>
          <p14:tracePt t="70555" x="4594225" y="5426075"/>
          <p14:tracePt t="70572" x="4508500" y="5418138"/>
          <p14:tracePt t="70589" x="4492625" y="5418138"/>
          <p14:tracePt t="70666" x="4465638" y="5418138"/>
          <p14:tracePt t="70675" x="4379913" y="5400675"/>
          <p14:tracePt t="70682" x="4122738" y="5332413"/>
          <p14:tracePt t="70690" x="3343275" y="5118100"/>
          <p14:tracePt t="70706" x="1482725" y="4457700"/>
          <p14:tracePt t="70723" x="754063" y="4200525"/>
          <p14:tracePt t="70740" x="514350" y="4046538"/>
          <p14:tracePt t="70756" x="557213" y="3994150"/>
          <p14:tracePt t="70773" x="763588" y="3892550"/>
          <p14:tracePt t="70790" x="1046163" y="3822700"/>
          <p14:tracePt t="70806" x="1457325" y="3754438"/>
          <p14:tracePt t="70824" x="1739900" y="3711575"/>
          <p14:tracePt t="70840" x="1835150" y="3703638"/>
          <p14:tracePt t="70890" x="1817688" y="3703638"/>
          <p14:tracePt t="70898" x="1714500" y="3711575"/>
          <p14:tracePt t="70915" x="1585913" y="3694113"/>
          <p14:tracePt t="70924" x="1474788" y="3651250"/>
          <p14:tracePt t="70940" x="1439863" y="3625850"/>
          <p14:tracePt t="70958" x="1422400" y="3608388"/>
          <p14:tracePt t="71034" x="1414463" y="3608388"/>
          <p14:tracePt t="71059" x="1406525" y="3608388"/>
          <p14:tracePt t="71059" x="1397000" y="3608388"/>
          <p14:tracePt t="71075" x="1371600" y="3608388"/>
          <p14:tracePt t="71091" x="1346200" y="3617913"/>
          <p14:tracePt t="71109" x="1293813" y="3635375"/>
          <p14:tracePt t="71125" x="1208088" y="3678238"/>
          <p14:tracePt t="71142" x="1114425" y="3746500"/>
          <p14:tracePt t="71158" x="1003300" y="3822700"/>
          <p14:tracePt t="71176" x="935038" y="3892550"/>
          <p14:tracePt t="71192" x="892175" y="3935413"/>
          <p14:tracePt t="71209" x="857250" y="3968750"/>
          <p14:tracePt t="71225" x="849313" y="3986213"/>
          <p14:tracePt t="71225" x="839788" y="3994150"/>
          <p14:tracePt t="71866" x="839788" y="3986213"/>
          <p14:tracePt t="71870" x="839788" y="3978275"/>
          <p14:tracePt t="71879" x="839788" y="3951288"/>
          <p14:tracePt t="71896" x="839788" y="3935413"/>
          <p14:tracePt t="71913" x="849313" y="3892550"/>
          <p14:tracePt t="71929" x="857250" y="3849688"/>
          <p14:tracePt t="71929" x="857250" y="3822700"/>
          <p14:tracePt t="71947" x="892175" y="3754438"/>
          <p14:tracePt t="71963" x="935038" y="3651250"/>
          <p14:tracePt t="71980" x="993775" y="3549650"/>
          <p14:tracePt t="71996" x="1054100" y="3429000"/>
          <p14:tracePt t="72013" x="1096963" y="3325813"/>
          <p14:tracePt t="72030" x="1131888" y="3222625"/>
          <p14:tracePt t="72047" x="1174750" y="3136900"/>
          <p14:tracePt t="72064" x="1192213" y="3078163"/>
          <p14:tracePt t="72080" x="1235075" y="3008313"/>
          <p14:tracePt t="72097" x="1285875" y="2922588"/>
          <p14:tracePt t="72113" x="1363663" y="2803525"/>
          <p14:tracePt t="72131" x="1414463" y="2725738"/>
          <p14:tracePt t="72148" x="1431925" y="2674938"/>
          <p14:tracePt t="72164" x="1439863" y="2622550"/>
          <p14:tracePt t="72181" x="1439863" y="2597150"/>
          <p14:tracePt t="72198" x="1439863" y="2571750"/>
          <p14:tracePt t="72214" x="1439863" y="2563813"/>
          <p14:tracePt t="72231" x="1439863" y="2554288"/>
          <p14:tracePt t="72594" x="1449388" y="2554288"/>
          <p14:tracePt t="72616" x="1449388" y="2563813"/>
          <p14:tracePt t="72617" x="1457325" y="2563813"/>
          <p14:tracePt t="72651" x="1465263" y="2563813"/>
          <p14:tracePt t="72652" x="1492250" y="2579688"/>
          <p14:tracePt t="72667" x="1500188" y="2579688"/>
          <p14:tracePt t="72683" x="1535113" y="2597150"/>
          <p14:tracePt t="72700" x="1560513" y="2614613"/>
          <p14:tracePt t="72717" x="1593850" y="2632075"/>
          <p14:tracePt t="72734" x="1646238" y="2649538"/>
          <p14:tracePt t="72750" x="1697038" y="2665413"/>
          <p14:tracePt t="72767" x="1739900" y="2682875"/>
          <p14:tracePt t="72784" x="1792288" y="2700338"/>
          <p14:tracePt t="72801" x="1843088" y="2708275"/>
          <p14:tracePt t="72817" x="1878013" y="2725738"/>
          <p14:tracePt t="72817" x="1893888" y="2735263"/>
          <p14:tracePt t="72835" x="1911350" y="2735263"/>
          <p14:tracePt t="72851" x="1928813" y="2743200"/>
          <p14:tracePt t="72868" x="1946275" y="2743200"/>
          <p14:tracePt t="72884" x="1954213" y="2751138"/>
          <p14:tracePt t="72902" x="1997075" y="2760663"/>
          <p14:tracePt t="72918" x="2039938" y="2778125"/>
          <p14:tracePt t="72935" x="2108200" y="2794000"/>
          <p14:tracePt t="72951" x="2193925" y="2820988"/>
          <p14:tracePt t="72969" x="2246313" y="2828925"/>
          <p14:tracePt t="72985" x="2289175" y="2836863"/>
          <p14:tracePt t="73002" x="2306638" y="2836863"/>
          <p14:tracePt t="73523" x="2297113" y="2836863"/>
          <p14:tracePt t="73571" x="2289175" y="2836863"/>
          <p14:tracePt t="73595" x="2279650" y="2836863"/>
          <p14:tracePt t="73618" x="2271713" y="2836863"/>
          <p14:tracePt t="73643" x="2263775" y="2836863"/>
          <p14:tracePt t="73667" x="2254250" y="2836863"/>
          <p14:tracePt t="73698" x="2246313" y="2836863"/>
          <p14:tracePt t="73706" x="2193925" y="2820988"/>
          <p14:tracePt t="73722" x="1868488" y="2692400"/>
          <p14:tracePt t="73739" x="1482725" y="2520950"/>
          <p14:tracePt t="73756" x="1200150" y="2392363"/>
          <p14:tracePt t="73772" x="1046163" y="2289175"/>
          <p14:tracePt t="73790" x="1036638" y="2263775"/>
          <p14:tracePt t="73806" x="1089025" y="2254250"/>
          <p14:tracePt t="73823" x="1139825" y="2254250"/>
          <p14:tracePt t="73839" x="1165225" y="2246313"/>
          <p14:tracePt t="73857" x="1182688" y="2246313"/>
          <p14:tracePt t="73930" x="1165225" y="2254250"/>
          <p14:tracePt t="73938" x="1114425" y="2271713"/>
          <p14:tracePt t="73957" x="1079500" y="2279650"/>
          <p14:tracePt t="73974" x="1071563" y="2279650"/>
          <p14:tracePt t="74114" x="1071563" y="2289175"/>
          <p14:tracePt t="74133" x="1071563" y="2297113"/>
          <p14:tracePt t="74141" x="1063625" y="2314575"/>
          <p14:tracePt t="74158" x="1063625" y="2322513"/>
          <p14:tracePt t="74176" x="1063625" y="2339975"/>
          <p14:tracePt t="74191" x="1071563" y="2349500"/>
          <p14:tracePt t="74208" x="1079500" y="2357438"/>
          <p14:tracePt t="74225" x="1122363" y="2382838"/>
          <p14:tracePt t="74225" x="1131888" y="2392363"/>
          <p14:tracePt t="74242" x="1165225" y="2425700"/>
          <p14:tracePt t="74259" x="1200150" y="2460625"/>
          <p14:tracePt t="74275" x="1243013" y="2503488"/>
          <p14:tracePt t="74292" x="1311275" y="2563813"/>
          <p14:tracePt t="74309" x="1397000" y="2632075"/>
          <p14:tracePt t="74325" x="1517650" y="2725738"/>
          <p14:tracePt t="74342" x="1603375" y="2794000"/>
          <p14:tracePt t="74359" x="1689100" y="2828925"/>
          <p14:tracePt t="74376" x="1765300" y="2836863"/>
          <p14:tracePt t="74393" x="1825625" y="2846388"/>
          <p14:tracePt t="74409" x="1868488" y="2854325"/>
          <p14:tracePt t="74409" x="1903413" y="2854325"/>
          <p14:tracePt t="74427" x="1954213" y="2854325"/>
          <p14:tracePt t="74443" x="1989138" y="2854325"/>
          <p14:tracePt t="74460" x="2022475" y="2854325"/>
          <p14:tracePt t="74476" x="2057400" y="2871788"/>
          <p14:tracePt t="74493" x="2082800" y="2871788"/>
          <p14:tracePt t="74510" x="2100263" y="2871788"/>
          <p14:tracePt t="74527" x="2117725" y="2871788"/>
          <p14:tracePt t="74543" x="2160588" y="2871788"/>
          <p14:tracePt t="74561" x="2203450" y="2871788"/>
          <p14:tracePt t="74577" x="2228850" y="2854325"/>
          <p14:tracePt t="74594" x="2279650" y="2828925"/>
          <p14:tracePt t="74610" x="2306638" y="2803525"/>
          <p14:tracePt t="74627" x="2339975" y="2778125"/>
          <p14:tracePt t="74644" x="2357438" y="2760663"/>
          <p14:tracePt t="74661" x="2374900" y="2725738"/>
          <p14:tracePt t="74678" x="2392363" y="2708275"/>
          <p14:tracePt t="74694" x="2400300" y="2682875"/>
          <p14:tracePt t="74711" x="2408238" y="2674938"/>
          <p14:tracePt t="74728" x="2408238" y="2657475"/>
          <p14:tracePt t="74745" x="2408238" y="2640013"/>
          <p14:tracePt t="74761" x="2365375" y="2597150"/>
          <p14:tracePt t="74779" x="2314575" y="2554288"/>
          <p14:tracePt t="74795" x="2279650" y="2503488"/>
          <p14:tracePt t="74812" x="2254250" y="2468563"/>
          <p14:tracePt t="74828" x="2246313" y="2425700"/>
          <p14:tracePt t="74845" x="2236788" y="2408238"/>
          <p14:tracePt t="74862" x="2236788" y="2392363"/>
          <p14:tracePt t="74879" x="2236788" y="2374900"/>
          <p14:tracePt t="74895" x="2228850" y="2374900"/>
          <p14:tracePt t="74912" x="2220913" y="2374900"/>
          <p14:tracePt t="74929" x="2160588" y="2349500"/>
          <p14:tracePt t="74946" x="1989138" y="2297113"/>
          <p14:tracePt t="74962" x="1885950" y="2263775"/>
          <p14:tracePt t="74979" x="1817688" y="2228850"/>
          <p14:tracePt t="74996" x="1800225" y="2220913"/>
          <p14:tracePt t="75058" x="1792288" y="2220913"/>
          <p14:tracePt t="75083" x="1782763" y="2220913"/>
          <p14:tracePt t="75099" x="1765300" y="2220913"/>
          <p14:tracePt t="75099" x="1739900" y="2228850"/>
          <p14:tracePt t="75113" x="1585913" y="2236788"/>
          <p14:tracePt t="75130" x="1208088" y="2246313"/>
          <p14:tracePt t="75147" x="1020763" y="2236788"/>
          <p14:tracePt t="75164" x="942975" y="2211388"/>
          <p14:tracePt t="75306" x="935038" y="2220913"/>
          <p14:tracePt t="75314" x="839788" y="2306638"/>
          <p14:tracePt t="75332" x="806450" y="2332038"/>
          <p14:tracePt t="75348" x="796925" y="2332038"/>
          <p14:tracePt t="75418" x="806450" y="2332038"/>
          <p14:tracePt t="75778" x="814388" y="2332038"/>
          <p14:tracePt t="75786" x="814388" y="2339975"/>
          <p14:tracePt t="75800" x="822325" y="2374900"/>
          <p14:tracePt t="75817" x="874713" y="2468563"/>
          <p14:tracePt t="75834" x="985838" y="2674938"/>
          <p14:tracePt t="75850" x="1131888" y="2863850"/>
          <p14:tracePt t="75867" x="1260475" y="2992438"/>
          <p14:tracePt t="75884" x="1379538" y="3078163"/>
          <p14:tracePt t="75902" x="1422400" y="3094038"/>
          <p14:tracePt t="75918" x="1431925" y="3094038"/>
          <p14:tracePt t="75971" x="1431925" y="3086100"/>
          <p14:tracePt t="75979" x="1406525" y="3068638"/>
          <p14:tracePt t="75987" x="1354138" y="3025775"/>
          <p14:tracePt t="76002" x="1293813" y="2974975"/>
          <p14:tracePt t="76002" x="1277938" y="2957513"/>
          <p14:tracePt t="76019" x="1250950" y="2949575"/>
          <p14:tracePt t="76036" x="1250950" y="2940050"/>
          <p14:tracePt t="76147" x="1243013" y="2940050"/>
          <p14:tracePt t="76203" x="1243013" y="2932113"/>
          <p14:tracePt t="76220" x="1250950" y="2932113"/>
          <p14:tracePt t="76221" x="1260475" y="2922588"/>
          <p14:tracePt t="76237" x="1268413" y="2922588"/>
          <p14:tracePt t="76254" x="1285875" y="2922588"/>
          <p14:tracePt t="76270" x="1293813" y="2914650"/>
          <p14:tracePt t="76287" x="1293813" y="2906713"/>
          <p14:tracePt t="76304" x="1311275" y="2906713"/>
          <p14:tracePt t="76321" x="1363663" y="2906713"/>
          <p14:tracePt t="76337" x="1457325" y="2906713"/>
          <p14:tracePt t="76354" x="1620838" y="2906713"/>
          <p14:tracePt t="76371" x="1893888" y="2906713"/>
          <p14:tracePt t="76388" x="2014538" y="2906713"/>
          <p14:tracePt t="76405" x="2108200" y="2906713"/>
          <p14:tracePt t="76421" x="2143125" y="2906713"/>
          <p14:tracePt t="76438" x="2168525" y="2906713"/>
          <p14:tracePt t="76455" x="2185988" y="2906713"/>
          <p14:tracePt t="76472" x="2228850" y="2906713"/>
          <p14:tracePt t="76488" x="2306638" y="2914650"/>
          <p14:tracePt t="76505" x="2460625" y="2940050"/>
          <p14:tracePt t="76522" x="2589213" y="2965450"/>
          <p14:tracePt t="76539" x="2700338" y="2974975"/>
          <p14:tracePt t="76555" x="2717800" y="2974975"/>
          <p14:tracePt t="76627" x="2717800" y="2982913"/>
          <p14:tracePt t="76639" x="2708275" y="2982913"/>
          <p14:tracePt t="76640" x="2700338" y="2992438"/>
          <p14:tracePt t="76656" x="2692400" y="2992438"/>
          <p14:tracePt t="76707" x="2692400" y="3000375"/>
          <p14:tracePt t="76722" x="2682875" y="3008313"/>
          <p14:tracePt t="76740" x="2682875" y="3017838"/>
          <p14:tracePt t="76757" x="2674938" y="3043238"/>
          <p14:tracePt t="76773" x="2657475" y="3086100"/>
          <p14:tracePt t="76790" x="2640013" y="3171825"/>
          <p14:tracePt t="76806" x="2614613" y="3300413"/>
          <p14:tracePt t="76824" x="2597150" y="3403600"/>
          <p14:tracePt t="76840" x="2579688" y="3497263"/>
          <p14:tracePt t="76857" x="2579688" y="3532188"/>
          <p14:tracePt t="76891" x="2589213" y="3532188"/>
          <p14:tracePt t="76923" x="2597150" y="3522663"/>
          <p14:tracePt t="76939" x="2606675" y="3514725"/>
          <p14:tracePt t="78075" x="2606675" y="3522663"/>
          <p14:tracePt t="78084" x="2597150" y="3565525"/>
          <p14:tracePt t="78097" x="2589213" y="3635375"/>
          <p14:tracePt t="78114" x="2579688" y="3711575"/>
          <p14:tracePt t="78131" x="2579688" y="3822700"/>
          <p14:tracePt t="78147" x="2571750" y="3892550"/>
          <p14:tracePt t="78164" x="2563813" y="3978275"/>
          <p14:tracePt t="78181" x="2563813" y="4064000"/>
          <p14:tracePt t="78198" x="2563813" y="4140200"/>
          <p14:tracePt t="78214" x="2563813" y="4200525"/>
          <p14:tracePt t="78232" x="2571750" y="4243388"/>
          <p14:tracePt t="78248" x="2579688" y="4286250"/>
          <p14:tracePt t="78265" x="2579688" y="4311650"/>
          <p14:tracePt t="78281" x="2579688" y="4354513"/>
          <p14:tracePt t="78298" x="2571750" y="4371975"/>
          <p14:tracePt t="78315" x="2546350" y="4422775"/>
          <p14:tracePt t="78332" x="2520950" y="4449763"/>
          <p14:tracePt t="78348" x="2493963" y="4483100"/>
          <p14:tracePt t="78365" x="2486025" y="4500563"/>
          <p14:tracePt t="78451" x="2493963" y="4500563"/>
          <p14:tracePt t="78555" x="2503488" y="4500563"/>
          <p14:tracePt t="78567" x="2511425" y="4500563"/>
          <p14:tracePt t="78583" x="2520950" y="4500563"/>
          <p14:tracePt t="78651" x="2528888" y="4500563"/>
          <p14:tracePt t="78667" x="2536825" y="4508500"/>
          <p14:tracePt t="78669" x="2546350" y="4508500"/>
          <p14:tracePt t="78683" x="2554288" y="4508500"/>
          <p14:tracePt t="78700" x="2563813" y="4518025"/>
          <p14:tracePt t="78717" x="2571750" y="4525963"/>
          <p14:tracePt t="78734" x="2571750" y="4535488"/>
          <p14:tracePt t="78750" x="2579688" y="4543425"/>
          <p14:tracePt t="78767" x="2597150" y="4551363"/>
          <p14:tracePt t="78784" x="2606675" y="4560888"/>
          <p14:tracePt t="78801" x="2622550" y="4568825"/>
          <p14:tracePt t="78817" x="2640013" y="4568825"/>
          <p14:tracePt t="78834" x="2649538" y="4586288"/>
          <p14:tracePt t="78851" x="2682875" y="4594225"/>
          <p14:tracePt t="78868" x="2700338" y="4603750"/>
          <p14:tracePt t="78884" x="2717800" y="4603750"/>
          <p14:tracePt t="78902" x="2725738" y="4611688"/>
          <p14:tracePt t="78918" x="2743200" y="4611688"/>
          <p14:tracePt t="78935" x="2760663" y="4621213"/>
          <p14:tracePt t="78951" x="2778125" y="4629150"/>
          <p14:tracePt t="78969" x="2803525" y="4629150"/>
          <p14:tracePt t="78985" x="2820988" y="4637088"/>
          <p14:tracePt t="79002" x="2863850" y="4646613"/>
          <p14:tracePt t="79018" x="2906713" y="4646613"/>
          <p14:tracePt t="79036" x="2932113" y="4654550"/>
          <p14:tracePt t="79052" x="2957513" y="4654550"/>
          <p14:tracePt t="79069" x="2974975" y="4664075"/>
          <p14:tracePt t="79086" x="2992438" y="4664075"/>
          <p14:tracePt t="79102" x="3025775" y="4664075"/>
          <p14:tracePt t="79119" x="3051175" y="4664075"/>
          <p14:tracePt t="79136" x="3078163" y="4664075"/>
          <p14:tracePt t="79153" x="3103563" y="4664075"/>
          <p14:tracePt t="79169" x="3136900" y="4664075"/>
          <p14:tracePt t="79186" x="3154363" y="4664075"/>
          <p14:tracePt t="79203" x="3189288" y="4654550"/>
          <p14:tracePt t="79220" x="3214688" y="4654550"/>
          <p14:tracePt t="79237" x="3249613" y="4646613"/>
          <p14:tracePt t="79253" x="3265488" y="4637088"/>
          <p14:tracePt t="79270" x="3282950" y="4629150"/>
          <p14:tracePt t="79287" x="3317875" y="4621213"/>
          <p14:tracePt t="79303" x="3343275" y="4611688"/>
          <p14:tracePt t="79320" x="3360738" y="4594225"/>
          <p14:tracePt t="79337" x="3386138" y="4586288"/>
          <p14:tracePt t="79354" x="3403600" y="4578350"/>
          <p14:tracePt t="79354" x="3411538" y="4578350"/>
          <p14:tracePt t="79371" x="3429000" y="4568825"/>
          <p14:tracePt t="79387" x="3436938" y="4568825"/>
          <p14:tracePt t="79404" x="3454400" y="4551363"/>
          <p14:tracePt t="79421" x="3463925" y="4551363"/>
          <p14:tracePt t="79438" x="3479800" y="4543425"/>
          <p14:tracePt t="79454" x="3489325" y="4543425"/>
          <p14:tracePt t="79471" x="3506788" y="4525963"/>
          <p14:tracePt t="79488" x="3522663" y="4525963"/>
          <p14:tracePt t="79505" x="3557588" y="4500563"/>
          <p14:tracePt t="79521" x="3592513" y="4492625"/>
          <p14:tracePt t="79538" x="3625850" y="4483100"/>
          <p14:tracePt t="79555" x="3668713" y="4457700"/>
          <p14:tracePt t="79572" x="3686175" y="4440238"/>
          <p14:tracePt t="79588" x="3721100" y="4422775"/>
          <p14:tracePt t="79605" x="3746500" y="4406900"/>
          <p14:tracePt t="79622" x="3779838" y="4379913"/>
          <p14:tracePt t="79639" x="3806825" y="4354513"/>
          <p14:tracePt t="79655" x="3849688" y="4329113"/>
          <p14:tracePt t="79672" x="3875088" y="4303713"/>
          <p14:tracePt t="79689" x="3908425" y="4268788"/>
          <p14:tracePt t="79706" x="3935413" y="4243388"/>
          <p14:tracePt t="79722" x="3978275" y="4208463"/>
          <p14:tracePt t="79739" x="3994150" y="4183063"/>
          <p14:tracePt t="79756" x="3994150" y="4165600"/>
          <p14:tracePt t="79772" x="4011613" y="4149725"/>
          <p14:tracePt t="79790" x="4021138" y="4140200"/>
          <p14:tracePt t="79806" x="4021138" y="4132263"/>
          <p14:tracePt t="79823" x="4021138" y="4114800"/>
          <p14:tracePt t="79839" x="4029075" y="4106863"/>
          <p14:tracePt t="79857" x="4037013" y="4089400"/>
          <p14:tracePt t="79873" x="4037013" y="4064000"/>
          <p14:tracePt t="79890" x="4037013" y="4046538"/>
          <p14:tracePt t="79907" x="4037013" y="3986213"/>
          <p14:tracePt t="79924" x="4021138" y="3951288"/>
          <p14:tracePt t="79940" x="4011613" y="3917950"/>
          <p14:tracePt t="79957" x="3994150" y="3883025"/>
          <p14:tracePt t="79974" x="3978275" y="3857625"/>
          <p14:tracePt t="79991" x="3978275" y="3832225"/>
          <p14:tracePt t="80007" x="3978275" y="3806825"/>
          <p14:tracePt t="80024" x="3968750" y="3789363"/>
          <p14:tracePt t="80041" x="3968750" y="3771900"/>
          <p14:tracePt t="80057" x="3935413" y="3736975"/>
          <p14:tracePt t="80074" x="3832225" y="3668713"/>
          <p14:tracePt t="80091" x="3736975" y="3625850"/>
          <p14:tracePt t="80108" x="3668713" y="3582988"/>
          <p14:tracePt t="80124" x="3592513" y="3557588"/>
          <p14:tracePt t="80142" x="3549650" y="3540125"/>
          <p14:tracePt t="80158" x="3532188" y="3540125"/>
          <p14:tracePt t="80251" x="3522663" y="3540125"/>
          <p14:tracePt t="80267" x="3497263" y="3540125"/>
          <p14:tracePt t="80275" x="3471863" y="3532188"/>
          <p14:tracePt t="80276" x="3360738" y="3514725"/>
          <p14:tracePt t="80292" x="3240088" y="3497263"/>
          <p14:tracePt t="80309" x="3121025" y="3471863"/>
          <p14:tracePt t="80325" x="3008313" y="3446463"/>
          <p14:tracePt t="80342" x="2974975" y="3429000"/>
          <p14:tracePt t="80435" x="2965450" y="3429000"/>
          <p14:tracePt t="80443" x="2957513" y="3429000"/>
          <p14:tracePt t="80460" x="2922588" y="3429000"/>
          <p14:tracePt t="80476" x="2863850" y="3421063"/>
          <p14:tracePt t="80493" x="2811463" y="3421063"/>
          <p14:tracePt t="80510" x="2768600" y="3411538"/>
          <p14:tracePt t="80527" x="2760663" y="3411538"/>
          <p14:tracePt t="80603" x="2751138" y="3411538"/>
          <p14:tracePt t="80611" x="2743200" y="3411538"/>
          <p14:tracePt t="80628" x="2735263" y="3411538"/>
          <p14:tracePt t="80629" x="2649538" y="3411538"/>
          <p14:tracePt t="80644" x="2503488" y="3429000"/>
          <p14:tracePt t="80661" x="2339975" y="3429000"/>
          <p14:tracePt t="80677" x="2203450" y="3436938"/>
          <p14:tracePt t="80694" x="2100263" y="3446463"/>
          <p14:tracePt t="80711" x="2092325" y="3446463"/>
          <p14:tracePt t="80819" x="2092325" y="3454400"/>
          <p14:tracePt t="80828" x="2057400" y="3479800"/>
          <p14:tracePt t="80846" x="2006600" y="3522663"/>
          <p14:tracePt t="80862" x="1963738" y="3565525"/>
          <p14:tracePt t="80879" x="1893888" y="3625850"/>
          <p14:tracePt t="80895" x="1851025" y="3660775"/>
          <p14:tracePt t="80912" x="1835150" y="3686175"/>
          <p14:tracePt t="80929" x="1825625" y="3703638"/>
          <p14:tracePt t="80946" x="1825625" y="3721100"/>
          <p14:tracePt t="80962" x="1825625" y="3754438"/>
          <p14:tracePt t="80979" x="1825625" y="3797300"/>
          <p14:tracePt t="80996" x="1825625" y="3840163"/>
          <p14:tracePt t="81013" x="1825625" y="3892550"/>
          <p14:tracePt t="81029" x="1825625" y="3943350"/>
          <p14:tracePt t="81046" x="1825625" y="3994150"/>
          <p14:tracePt t="81063" x="1825625" y="4029075"/>
          <p14:tracePt t="81080" x="1825625" y="4054475"/>
          <p14:tracePt t="81097" x="1825625" y="4071938"/>
          <p14:tracePt t="81163" x="1817688" y="4079875"/>
          <p14:tracePt t="81171" x="1782763" y="4079875"/>
          <p14:tracePt t="81180" x="1714500" y="4097338"/>
          <p14:tracePt t="81197" x="1646238" y="4106863"/>
          <p14:tracePt t="81214" x="1585913" y="4114800"/>
          <p14:tracePt t="81231" x="1525588" y="4122738"/>
          <p14:tracePt t="81247" x="1482725" y="4122738"/>
          <p14:tracePt t="81264" x="1457325" y="4122738"/>
          <p14:tracePt t="81281" x="1439863" y="4122738"/>
          <p14:tracePt t="81298" x="1371600" y="4122738"/>
          <p14:tracePt t="81314" x="1131888" y="4114800"/>
          <p14:tracePt t="81331" x="935038" y="4089400"/>
          <p14:tracePt t="81348" x="831850" y="4064000"/>
          <p14:tracePt t="81365" x="831850" y="4054475"/>
          <p14:tracePt t="81381" x="892175" y="4037013"/>
          <p14:tracePt t="81398" x="1106488" y="4029075"/>
          <p14:tracePt t="81415" x="1303338" y="4011613"/>
          <p14:tracePt t="81431" x="1500188" y="3986213"/>
          <p14:tracePt t="81449" x="1611313" y="3978275"/>
          <p14:tracePt t="81465" x="1646238" y="3968750"/>
          <p14:tracePt t="81507" x="1628775" y="3968750"/>
          <p14:tracePt t="81508" x="1620838" y="3986213"/>
          <p14:tracePt t="81515" x="1560513" y="4003675"/>
          <p14:tracePt t="81532" x="1500188" y="4029075"/>
          <p14:tracePt t="81549" x="1449388" y="4029075"/>
          <p14:tracePt t="81565" x="1439863" y="4029075"/>
          <p14:tracePt t="81675" x="1431925" y="4029075"/>
          <p14:tracePt t="81686" x="1414463" y="4029075"/>
          <p14:tracePt t="81700" x="1406525" y="4029075"/>
          <p14:tracePt t="81716" x="1379538" y="4029075"/>
          <p14:tracePt t="81733" x="1371600" y="4021138"/>
          <p14:tracePt t="81883" x="1363663" y="4021138"/>
          <p14:tracePt t="81891" x="1354138" y="4011613"/>
          <p14:tracePt t="81901" x="1346200" y="4011613"/>
          <p14:tracePt t="81917" x="1346200" y="4003675"/>
          <p14:tracePt t="82011" x="1346200" y="3994150"/>
          <p14:tracePt t="82018" x="1336675" y="3986213"/>
          <p14:tracePt t="82035" x="1320800" y="3968750"/>
          <p14:tracePt t="82052" x="1311275" y="3951288"/>
          <p14:tracePt t="82068" x="1293813" y="3917950"/>
          <p14:tracePt t="82085" x="1285875" y="3865563"/>
          <p14:tracePt t="82102" x="1285875" y="3797300"/>
          <p14:tracePt t="82119" x="1285875" y="3729038"/>
          <p14:tracePt t="82135" x="1285875" y="3678238"/>
          <p14:tracePt t="82152" x="1293813" y="3625850"/>
          <p14:tracePt t="82169" x="1311275" y="3582988"/>
          <p14:tracePt t="82186" x="1328738" y="3522663"/>
          <p14:tracePt t="82202" x="1363663" y="3454400"/>
          <p14:tracePt t="82220" x="1406525" y="3360738"/>
          <p14:tracePt t="82236" x="1449388" y="3292475"/>
          <p14:tracePt t="82253" x="1517650" y="3206750"/>
          <p14:tracePt t="82269" x="1593850" y="3121025"/>
          <p14:tracePt t="82287" x="1654175" y="3043238"/>
          <p14:tracePt t="82303" x="1697038" y="3000375"/>
          <p14:tracePt t="82320" x="1731963" y="2974975"/>
          <p14:tracePt t="82336" x="1739900" y="2965450"/>
          <p14:tracePt t="82353" x="1757363" y="2957513"/>
          <p14:tracePt t="82370" x="1774825" y="2949575"/>
          <p14:tracePt t="82387" x="1835150" y="2871788"/>
          <p14:tracePt t="82404" x="1885950" y="2820988"/>
          <p14:tracePt t="82420" x="1936750" y="2768600"/>
          <p14:tracePt t="82437" x="1963738" y="2743200"/>
          <p14:tracePt t="82454" x="1971675" y="2725738"/>
          <p14:tracePt t="82499" x="1971675" y="2717800"/>
          <p14:tracePt t="82515" x="1971675" y="2700338"/>
          <p14:tracePt t="82523" x="1936750" y="2665413"/>
          <p14:tracePt t="82538" x="1893888" y="2614613"/>
          <p14:tracePt t="82554" x="1860550" y="2571750"/>
          <p14:tracePt t="82603" x="1860550" y="2563813"/>
          <p14:tracePt t="82771" x="1868488" y="2563813"/>
          <p14:tracePt t="82778" x="1878013" y="2563813"/>
          <p14:tracePt t="82789" x="1885950" y="2563813"/>
          <p14:tracePt t="82805" x="1893888" y="2563813"/>
          <p14:tracePt t="82823" x="1903413" y="2563813"/>
          <p14:tracePt t="82839" x="1911350" y="2563813"/>
          <p14:tracePt t="82856" x="1920875" y="2563813"/>
          <p14:tracePt t="82873" x="1928813" y="2563813"/>
          <p14:tracePt t="82890" x="1946275" y="2563813"/>
          <p14:tracePt t="82906" x="1989138" y="2563813"/>
          <p14:tracePt t="82923" x="2032000" y="2563813"/>
          <p14:tracePt t="82940" x="2049463" y="2563813"/>
          <p14:tracePt t="82957" x="2065338" y="2563813"/>
          <p14:tracePt t="82973" x="2074863" y="2563813"/>
          <p14:tracePt t="83115" x="2082800" y="2563813"/>
          <p14:tracePt t="83315" x="2092325" y="2563813"/>
          <p14:tracePt t="83403" x="2092325" y="2571750"/>
          <p14:tracePt t="83547" x="2082800" y="2571750"/>
          <p14:tracePt t="83563" x="2074863" y="2571750"/>
          <p14:tracePt t="83564" x="2065338" y="2571750"/>
          <p14:tracePt t="83576" x="2049463" y="2579688"/>
          <p14:tracePt t="83593" x="2039938" y="2579688"/>
          <p14:tracePt t="83667" x="2032000" y="2579688"/>
          <p14:tracePt t="83677" x="2014538" y="2579688"/>
          <p14:tracePt t="83696" x="1997075" y="2589213"/>
          <p14:tracePt t="83711" x="1946275" y="2614613"/>
          <p14:tracePt t="83727" x="1903413" y="2640013"/>
          <p14:tracePt t="83744" x="1835150" y="2674938"/>
          <p14:tracePt t="83761" x="1782763" y="2700338"/>
          <p14:tracePt t="83778" x="1757363" y="2717800"/>
          <p14:tracePt t="83794" x="1757363" y="2725738"/>
          <p14:tracePt t="83859" x="1749425" y="2725738"/>
          <p14:tracePt t="83868" x="1739900" y="2725738"/>
          <p14:tracePt t="83878" x="1714500" y="2743200"/>
          <p14:tracePt t="83895" x="1689100" y="2768600"/>
          <p14:tracePt t="83912" x="1620838" y="2803525"/>
          <p14:tracePt t="83928" x="1508125" y="2871788"/>
          <p14:tracePt t="83945" x="1389063" y="2932113"/>
          <p14:tracePt t="83962" x="1200150" y="3068638"/>
          <p14:tracePt t="83979" x="1096963" y="3154363"/>
          <p14:tracePt t="83995" x="1020763" y="3240088"/>
          <p14:tracePt t="84012" x="977900" y="3308350"/>
          <p14:tracePt t="84029" x="908050" y="3421063"/>
          <p14:tracePt t="84045" x="857250" y="3489325"/>
          <p14:tracePt t="84063" x="796925" y="3592513"/>
          <p14:tracePt t="84079" x="736600" y="3678238"/>
          <p14:tracePt t="84096" x="685800" y="3746500"/>
          <p14:tracePt t="84113" x="660400" y="3779838"/>
          <p14:tracePt t="84130" x="650875" y="3789363"/>
          <p14:tracePt t="84227" x="650875" y="3797300"/>
          <p14:tracePt t="84235" x="650875" y="3806825"/>
          <p14:tracePt t="84251" x="642938" y="3840163"/>
          <p14:tracePt t="84264" x="625475" y="3865563"/>
          <p14:tracePt t="84280" x="625475" y="3883025"/>
          <p14:tracePt t="84297" x="635000" y="3883025"/>
          <p14:tracePt t="84395" x="635000" y="3892550"/>
          <p14:tracePt t="84403" x="635000" y="3908425"/>
          <p14:tracePt t="84415" x="635000" y="3935413"/>
          <p14:tracePt t="84431" x="642938" y="3978275"/>
          <p14:tracePt t="84448" x="642938" y="3994150"/>
          <p14:tracePt t="84464" x="650875" y="3994150"/>
          <p14:tracePt t="84482" x="660400" y="4003675"/>
          <p14:tracePt t="84498" x="677863" y="3994150"/>
          <p14:tracePt t="84515" x="685800" y="3986213"/>
          <p14:tracePt t="84843" x="685800" y="3978275"/>
          <p14:tracePt t="84855" x="693738" y="3978275"/>
          <p14:tracePt t="84867" x="693738" y="3968750"/>
          <p14:tracePt t="84883" x="703263" y="3951288"/>
          <p14:tracePt t="84900" x="711200" y="3935413"/>
          <p14:tracePt t="84917" x="728663" y="3908425"/>
          <p14:tracePt t="84934" x="736600" y="3900488"/>
          <p14:tracePt t="84950" x="746125" y="3875088"/>
          <p14:tracePt t="84967" x="746125" y="3857625"/>
          <p14:tracePt t="84984" x="746125" y="3849688"/>
          <p14:tracePt t="85043" x="736600" y="3849688"/>
          <p14:tracePt t="85049" x="703263" y="3857625"/>
          <p14:tracePt t="85068" x="660400" y="3875088"/>
          <p14:tracePt t="85085" x="635000" y="3908425"/>
          <p14:tracePt t="85101" x="625475" y="3925888"/>
          <p14:tracePt t="85118" x="625475" y="3943350"/>
          <p14:tracePt t="85195" x="625475" y="3951288"/>
          <p14:tracePt t="85203" x="617538" y="3951288"/>
          <p14:tracePt t="85203" x="608013" y="3960813"/>
          <p14:tracePt t="85219" x="592138" y="4003675"/>
          <p14:tracePt t="85235" x="565150" y="4046538"/>
          <p14:tracePt t="85252" x="522288" y="4106863"/>
          <p14:tracePt t="85269" x="496888" y="4157663"/>
          <p14:tracePt t="85286" x="488950" y="4183063"/>
          <p14:tracePt t="85302" x="488950" y="4192588"/>
          <p14:tracePt t="85319" x="488950" y="4200525"/>
          <p14:tracePt t="85379" x="488950" y="4208463"/>
          <p14:tracePt t="85387" x="479425" y="4251325"/>
          <p14:tracePt t="85403" x="454025" y="4294188"/>
          <p14:tracePt t="85420" x="436563" y="4346575"/>
          <p14:tracePt t="85437" x="420688" y="4371975"/>
          <p14:tracePt t="85453" x="420688" y="4389438"/>
          <p14:tracePt t="85603" x="428625" y="4389438"/>
          <p14:tracePt t="85621" x="428625" y="4397375"/>
          <p14:tracePt t="85623" x="436563" y="4397375"/>
          <p14:tracePt t="85637" x="446088" y="4406900"/>
          <p14:tracePt t="85654" x="446088" y="4422775"/>
          <p14:tracePt t="85671" x="463550" y="4432300"/>
          <p14:tracePt t="85688" x="471488" y="4440238"/>
          <p14:tracePt t="85704" x="496888" y="4457700"/>
          <p14:tracePt t="85722" x="506413" y="4465638"/>
          <p14:tracePt t="85738" x="531813" y="4492625"/>
          <p14:tracePt t="85755" x="549275" y="4500563"/>
          <p14:tracePt t="85771" x="574675" y="4518025"/>
          <p14:tracePt t="85789" x="582613" y="4525963"/>
          <p14:tracePt t="85805" x="600075" y="4525963"/>
          <p14:tracePt t="85822" x="608013" y="4535488"/>
          <p14:tracePt t="85839" x="625475" y="4543425"/>
          <p14:tracePt t="85856" x="642938" y="4560888"/>
          <p14:tracePt t="85872" x="668338" y="4568825"/>
          <p14:tracePt t="85889" x="693738" y="4586288"/>
          <p14:tracePt t="85906" x="720725" y="4603750"/>
          <p14:tracePt t="85906" x="728663" y="4603750"/>
          <p14:tracePt t="85923" x="763588" y="4629150"/>
          <p14:tracePt t="85939" x="788988" y="4637088"/>
          <p14:tracePt t="85956" x="831850" y="4654550"/>
          <p14:tracePt t="85973" x="857250" y="4672013"/>
          <p14:tracePt t="85990" x="892175" y="4679950"/>
          <p14:tracePt t="86007" x="925513" y="4697413"/>
          <p14:tracePt t="86023" x="977900" y="4714875"/>
          <p14:tracePt t="86040" x="1020763" y="4732338"/>
          <p14:tracePt t="86056" x="1063625" y="4740275"/>
          <p14:tracePt t="86073" x="1106488" y="4749800"/>
          <p14:tracePt t="86090" x="1157288" y="4749800"/>
          <p14:tracePt t="86107" x="1174750" y="4749800"/>
          <p14:tracePt t="86123" x="1200150" y="4757738"/>
          <p14:tracePt t="86141" x="1225550" y="4757738"/>
          <p14:tracePt t="86157" x="1250950" y="4757738"/>
          <p14:tracePt t="86174" x="1293813" y="4765675"/>
          <p14:tracePt t="86190" x="1320800" y="4765675"/>
          <p14:tracePt t="86208" x="1354138" y="4775200"/>
          <p14:tracePt t="86224" x="1389063" y="4775200"/>
          <p14:tracePt t="86241" x="1422400" y="4783138"/>
          <p14:tracePt t="86257" x="1449388" y="4800600"/>
          <p14:tracePt t="86257" x="1465263" y="4800600"/>
          <p14:tracePt t="86275" x="1500188" y="4808538"/>
          <p14:tracePt t="86291" x="1535113" y="4826000"/>
          <p14:tracePt t="86308" x="1585913" y="4826000"/>
          <p14:tracePt t="86324" x="1620838" y="4835525"/>
          <p14:tracePt t="86342" x="1671638" y="4843463"/>
          <p14:tracePt t="86359" x="1722438" y="4851400"/>
          <p14:tracePt t="86375" x="1765300" y="4860925"/>
          <p14:tracePt t="86392" x="1800225" y="4868863"/>
          <p14:tracePt t="86408" x="1835150" y="4878388"/>
          <p14:tracePt t="86425" x="1878013" y="4878388"/>
          <p14:tracePt t="86442" x="1936750" y="4886325"/>
          <p14:tracePt t="86459" x="1989138" y="4894263"/>
          <p14:tracePt t="86475" x="2049463" y="4894263"/>
          <p14:tracePt t="86492" x="2108200" y="4903788"/>
          <p14:tracePt t="86509" x="2160588" y="4911725"/>
          <p14:tracePt t="86526" x="2203450" y="4911725"/>
          <p14:tracePt t="86542" x="2246313" y="4911725"/>
          <p14:tracePt t="86559" x="2279650" y="4911725"/>
          <p14:tracePt t="86576" x="2314575" y="4911725"/>
          <p14:tracePt t="86593" x="2349500" y="4911725"/>
          <p14:tracePt t="86609" x="2400300" y="4911725"/>
          <p14:tracePt t="86609" x="2425700" y="4911725"/>
          <p14:tracePt t="86627" x="2493963" y="4911725"/>
          <p14:tracePt t="86643" x="2589213" y="4911725"/>
          <p14:tracePt t="86660" x="2665413" y="4911725"/>
          <p14:tracePt t="86677" x="2708275" y="4903788"/>
          <p14:tracePt t="86693" x="2743200" y="4886325"/>
          <p14:tracePt t="86710" x="2768600" y="4868863"/>
          <p14:tracePt t="86727" x="2803525" y="4843463"/>
          <p14:tracePt t="86744" x="2846388" y="4808538"/>
          <p14:tracePt t="86760" x="2889250" y="4775200"/>
          <p14:tracePt t="86777" x="2914650" y="4749800"/>
          <p14:tracePt t="86794" x="2940050" y="4714875"/>
          <p14:tracePt t="86794" x="2957513" y="4697413"/>
          <p14:tracePt t="86811" x="2992438" y="4664075"/>
          <p14:tracePt t="86827" x="3017838" y="4629150"/>
          <p14:tracePt t="86844" x="3051175" y="4586288"/>
          <p14:tracePt t="86861" x="3094038" y="4535488"/>
          <p14:tracePt t="86878" x="3146425" y="4483100"/>
          <p14:tracePt t="86894" x="3189288" y="4422775"/>
          <p14:tracePt t="86911" x="3240088" y="4354513"/>
          <p14:tracePt t="86928" x="3265488" y="4286250"/>
          <p14:tracePt t="86945" x="3282950" y="4208463"/>
          <p14:tracePt t="86961" x="3282950" y="4149725"/>
          <p14:tracePt t="86961" x="3282950" y="4122738"/>
          <p14:tracePt t="86979" x="3275013" y="4071938"/>
          <p14:tracePt t="86995" x="3249613" y="4046538"/>
          <p14:tracePt t="87012" x="3222625" y="4021138"/>
          <p14:tracePt t="87029" x="3197225" y="4011613"/>
          <p14:tracePt t="87045" x="3171825" y="4003675"/>
          <p14:tracePt t="87062" x="3163888" y="4003675"/>
          <p14:tracePt t="87079" x="3163888" y="3994150"/>
          <p14:tracePt t="87096" x="3146425" y="3986213"/>
          <p14:tracePt t="87112" x="3094038" y="3968750"/>
          <p14:tracePt t="87129" x="2965450" y="3935413"/>
          <p14:tracePt t="87146" x="2751138" y="3900488"/>
          <p14:tracePt t="87163" x="2606675" y="3900488"/>
          <p14:tracePt t="87179" x="2528888" y="3900488"/>
          <p14:tracePt t="87196" x="2511425" y="3925888"/>
          <p14:tracePt t="87213" x="2511425" y="3935413"/>
          <p14:tracePt t="87230" x="2520950" y="3943350"/>
          <p14:tracePt t="87246" x="2520950" y="3951288"/>
          <p14:tracePt t="87263" x="2520950" y="3960813"/>
          <p14:tracePt t="87280" x="2520950" y="3968750"/>
          <p14:tracePt t="87297" x="2511425" y="4029075"/>
          <p14:tracePt t="87313" x="2460625" y="4175125"/>
          <p14:tracePt t="87331" x="2392363" y="4337050"/>
          <p14:tracePt t="87347" x="2322513" y="4483100"/>
          <p14:tracePt t="87363" x="2254250" y="4621213"/>
          <p14:tracePt t="87381" x="2228850" y="4714875"/>
          <p14:tracePt t="87397" x="2228850" y="4732338"/>
          <p14:tracePt t="87435" x="2236788" y="4732338"/>
          <p14:tracePt t="87435" x="2246313" y="4732338"/>
          <p14:tracePt t="87447" x="2254250" y="4732338"/>
          <p14:tracePt t="87464" x="2263775" y="4722813"/>
          <p14:tracePt t="87481" x="2263775" y="4714875"/>
          <p14:tracePt t="88283" x="2271713" y="4714875"/>
          <p14:tracePt t="88386" x="2279650" y="4706938"/>
          <p14:tracePt t="88390" x="2289175" y="4706938"/>
          <p14:tracePt t="88427" x="2289175" y="4697413"/>
          <p14:tracePt t="88431" x="2297113" y="4697413"/>
          <p14:tracePt t="88436" x="2297113" y="4689475"/>
          <p14:tracePt t="88627" x="2306638" y="4689475"/>
          <p14:tracePt t="88637" x="2306638" y="4679950"/>
          <p14:tracePt t="88641" x="2314575" y="4679950"/>
          <p14:tracePt t="88654" x="2322513" y="4672013"/>
          <p14:tracePt t="88670" x="2339975" y="4664075"/>
          <p14:tracePt t="88688" x="2339975" y="4654550"/>
          <p14:tracePt t="88704" x="2349500" y="4646613"/>
          <p14:tracePt t="88963" x="2349500" y="4637088"/>
          <p14:tracePt t="88995" x="2349500" y="4629150"/>
          <p14:tracePt t="89011" x="2349500" y="4621213"/>
          <p14:tracePt t="89026" x="2349500" y="4611688"/>
          <p14:tracePt t="89039" x="2349500" y="4603750"/>
          <p14:tracePt t="89040" x="2349500" y="4568825"/>
          <p14:tracePt t="89056" x="2357438" y="4525963"/>
          <p14:tracePt t="89073" x="2357438" y="4457700"/>
          <p14:tracePt t="89089" x="2357438" y="4379913"/>
          <p14:tracePt t="89089" x="2357438" y="4321175"/>
          <p14:tracePt t="89107" x="2357438" y="4200525"/>
          <p14:tracePt t="89123" x="2357438" y="4054475"/>
          <p14:tracePt t="89140" x="2322513" y="3908425"/>
          <p14:tracePt t="89156" x="2228850" y="3729038"/>
          <p14:tracePt t="89174" x="2014538" y="3471863"/>
          <p14:tracePt t="89190" x="1792288" y="3257550"/>
          <p14:tracePt t="89207" x="1603375" y="3111500"/>
          <p14:tracePt t="89223" x="1550988" y="3051175"/>
          <p14:tracePt t="89241" x="1550988" y="3025775"/>
          <p14:tracePt t="89257" x="1568450" y="3017838"/>
          <p14:tracePt t="89274" x="1636713" y="2992438"/>
          <p14:tracePt t="89291" x="1697038" y="2957513"/>
          <p14:tracePt t="89307" x="1714500" y="2940050"/>
          <p14:tracePt t="89324" x="1714500" y="2932113"/>
          <p14:tracePt t="89341" x="1714500" y="2922588"/>
          <p14:tracePt t="89358" x="1714500" y="2914650"/>
          <p14:tracePt t="89374" x="1714500" y="2906713"/>
          <p14:tracePt t="89392" x="1714500" y="2879725"/>
          <p14:tracePt t="89408" x="1697038" y="2846388"/>
          <p14:tracePt t="89425" x="1689100" y="2820988"/>
          <p14:tracePt t="89441" x="1689100" y="2803525"/>
          <p14:tracePt t="89482" x="1689100" y="2794000"/>
          <p14:tracePt t="89491" x="1697038" y="2794000"/>
          <p14:tracePt t="89492" x="1697038" y="2786063"/>
          <p14:tracePt t="89508" x="1706563" y="2786063"/>
          <p14:tracePt t="89525" x="1706563" y="2778125"/>
          <p14:tracePt t="89563" x="1706563" y="2768600"/>
          <p14:tracePt t="89586" x="1706563" y="2760663"/>
          <p14:tracePt t="89597" x="1706563" y="2751138"/>
          <p14:tracePt t="89610" x="1706563" y="2743200"/>
          <p14:tracePt t="89779" x="1706563" y="2735263"/>
          <p14:tracePt t="89914" x="1697038" y="2735263"/>
          <p14:tracePt t="89938" x="1689100" y="2735263"/>
          <p14:tracePt t="90098" x="1679575" y="2735263"/>
          <p14:tracePt t="90131" x="1671638" y="2735263"/>
          <p14:tracePt t="90266" x="1663700" y="2735263"/>
          <p14:tracePt t="90315" x="1663700" y="2743200"/>
          <p14:tracePt t="90331" x="1663700" y="2751138"/>
          <p14:tracePt t="90332" x="1663700" y="2760663"/>
          <p14:tracePt t="90347" x="1663700" y="2778125"/>
          <p14:tracePt t="90363" x="1671638" y="2854325"/>
          <p14:tracePt t="90380" x="1706563" y="2940050"/>
          <p14:tracePt t="90397" x="1765300" y="3094038"/>
          <p14:tracePt t="90414" x="1885950" y="3265488"/>
          <p14:tracePt t="90430" x="2135188" y="3565525"/>
          <p14:tracePt t="90447" x="2443163" y="3832225"/>
          <p14:tracePt t="90463" x="2836863" y="4122738"/>
          <p14:tracePt t="90481" x="3111500" y="4337050"/>
          <p14:tracePt t="90497" x="3343275" y="4483100"/>
          <p14:tracePt t="90497" x="3479800" y="4543425"/>
          <p14:tracePt t="90514" x="3711575" y="4637088"/>
          <p14:tracePt t="90531" x="4046538" y="4732338"/>
          <p14:tracePt t="90548" x="4286250" y="4800600"/>
          <p14:tracePt t="90564" x="4525963" y="4860925"/>
          <p14:tracePt t="90581" x="4835525" y="4937125"/>
          <p14:tracePt t="90598" x="5168900" y="5022850"/>
          <p14:tracePt t="90615" x="5529263" y="5083175"/>
          <p14:tracePt t="90631" x="5778500" y="5100638"/>
          <p14:tracePt t="90648" x="6008688" y="5108575"/>
          <p14:tracePt t="90665" x="6164263" y="5108575"/>
          <p14:tracePt t="90681" x="6335713" y="5083175"/>
          <p14:tracePt t="90699" x="6429375" y="5075238"/>
          <p14:tracePt t="90715" x="6540500" y="5075238"/>
          <p14:tracePt t="90732" x="6661150" y="5065713"/>
          <p14:tracePt t="90748" x="6823075" y="5049838"/>
          <p14:tracePt t="90766" x="6986588" y="5022850"/>
          <p14:tracePt t="90782" x="7123113" y="4979988"/>
          <p14:tracePt t="90799" x="7251700" y="4946650"/>
          <p14:tracePt t="90815" x="7372350" y="4894263"/>
          <p14:tracePt t="90833" x="7466013" y="4851400"/>
          <p14:tracePt t="90849" x="7535863" y="4808538"/>
          <p14:tracePt t="90866" x="7654925" y="4749800"/>
          <p14:tracePt t="90883" x="7723188" y="4689475"/>
          <p14:tracePt t="90899" x="7766050" y="4629150"/>
          <p14:tracePt t="90916" x="7793038" y="4560888"/>
          <p14:tracePt t="90933" x="7826375" y="4500563"/>
          <p14:tracePt t="90949" x="7851775" y="4440238"/>
          <p14:tracePt t="90966" x="7878763" y="4389438"/>
          <p14:tracePt t="90983" x="7921625" y="4329113"/>
          <p14:tracePt t="91000" x="7964488" y="4286250"/>
          <p14:tracePt t="91017" x="8007350" y="4235450"/>
          <p14:tracePt t="91033" x="8015288" y="4217988"/>
          <p14:tracePt t="91314" x="8015288" y="4208463"/>
          <p14:tracePt t="91490" x="8007350" y="4208463"/>
          <p14:tracePt t="91554" x="7997825" y="4208463"/>
          <p14:tracePt t="91602" x="7989888" y="4208463"/>
          <p14:tracePt t="91618" x="7980363" y="4217988"/>
          <p14:tracePt t="91637" x="7954963" y="4225925"/>
          <p14:tracePt t="91654" x="7921625" y="4251325"/>
          <p14:tracePt t="91670" x="7886700" y="4278313"/>
          <p14:tracePt t="91687" x="7835900" y="4311650"/>
          <p14:tracePt t="91704" x="7775575" y="4354513"/>
          <p14:tracePt t="91721" x="7732713" y="4397375"/>
          <p14:tracePt t="91737" x="7646988" y="4440238"/>
          <p14:tracePt t="91754" x="7475538" y="4535488"/>
          <p14:tracePt t="91771" x="7312025" y="4586288"/>
          <p14:tracePt t="91788" x="7107238" y="4646613"/>
          <p14:tracePt t="91804" x="6858000" y="4706938"/>
          <p14:tracePt t="91821" x="6651625" y="4765675"/>
          <p14:tracePt t="91838" x="6464300" y="4835525"/>
          <p14:tracePt t="91855" x="6292850" y="4903788"/>
          <p14:tracePt t="91871" x="6129338" y="4972050"/>
          <p14:tracePt t="91888" x="5940425" y="5049838"/>
          <p14:tracePt t="91905" x="5743575" y="5118100"/>
          <p14:tracePt t="91922" x="5314950" y="5194300"/>
          <p14:tracePt t="91938" x="5006975" y="5229225"/>
          <p14:tracePt t="91955" x="4664075" y="5237163"/>
          <p14:tracePt t="91972" x="4465638" y="5237163"/>
          <p14:tracePt t="91988" x="4294188" y="5221288"/>
          <p14:tracePt t="92005" x="4243388" y="5186363"/>
          <p14:tracePt t="92022" x="4235450" y="5168900"/>
          <p14:tracePt t="92039" x="4208463" y="5135563"/>
          <p14:tracePt t="92055" x="4132263" y="5057775"/>
          <p14:tracePt t="92073" x="3951288" y="4954588"/>
          <p14:tracePt t="92089" x="3617913" y="4775200"/>
          <p14:tracePt t="92089" x="3403600" y="4646613"/>
          <p14:tracePt t="92106" x="2965450" y="4346575"/>
          <p14:tracePt t="92123" x="2554288" y="3986213"/>
          <p14:tracePt t="92140" x="2443163" y="3779838"/>
          <p14:tracePt t="92156" x="2443163" y="3625850"/>
          <p14:tracePt t="92173" x="2520950" y="3506788"/>
          <p14:tracePt t="92189" x="2597150" y="3411538"/>
          <p14:tracePt t="92207" x="2640013" y="3351213"/>
          <p14:tracePt t="92223" x="2674938" y="3300413"/>
          <p14:tracePt t="92240" x="2682875" y="3275013"/>
          <p14:tracePt t="92256" x="2682875" y="3240088"/>
          <p14:tracePt t="92274" x="2614613" y="3163888"/>
          <p14:tracePt t="92290" x="2365375" y="2922588"/>
          <p14:tracePt t="92307" x="2074863" y="2674938"/>
          <p14:tracePt t="92307" x="0" y="0"/>
        </p14:tracePtLst>
        <p14:tracePtLst>
          <p14:tracePt t="92378" x="1971675" y="2478088"/>
          <p14:tracePt t="92394" x="1979613" y="2478088"/>
          <p14:tracePt t="92395" x="1989138" y="2478088"/>
          <p14:tracePt t="92407" x="1997075" y="2478088"/>
          <p14:tracePt t="92498" x="1989138" y="2486025"/>
          <p14:tracePt t="92506" x="1971675" y="2486025"/>
          <p14:tracePt t="92525" x="1963738" y="2486025"/>
          <p14:tracePt t="92642" x="1954213" y="2486025"/>
          <p14:tracePt t="92976" x="0" y="0"/>
        </p14:tracePtLst>
        <p14:tracePtLst>
          <p14:tracePt t="94490" x="1689100" y="2940050"/>
          <p14:tracePt t="94675" x="1689100" y="2949575"/>
          <p14:tracePt t="94699" x="1689100" y="2957513"/>
          <p14:tracePt t="94721" x="1689100" y="2965450"/>
          <p14:tracePt t="94747" x="1689100" y="2974975"/>
          <p14:tracePt t="94772" x="1689100" y="2982913"/>
          <p14:tracePt t="94780" x="1689100" y="2992438"/>
          <p14:tracePt t="94788" x="1671638" y="3025775"/>
          <p14:tracePt t="94805" x="1663700" y="3060700"/>
          <p14:tracePt t="94822" x="1654175" y="3094038"/>
          <p14:tracePt t="94838" x="1646238" y="3154363"/>
          <p14:tracePt t="94855" x="1628775" y="3214688"/>
          <p14:tracePt t="94872" x="1620838" y="3292475"/>
          <p14:tracePt t="94889" x="1611313" y="3378200"/>
          <p14:tracePt t="94905" x="1585913" y="3454400"/>
          <p14:tracePt t="94922" x="1568450" y="3522663"/>
          <p14:tracePt t="94939" x="1543050" y="3643313"/>
          <p14:tracePt t="94956" x="1525588" y="3721100"/>
          <p14:tracePt t="94973" x="1525588" y="3789363"/>
          <p14:tracePt t="94989" x="1525588" y="3849688"/>
          <p14:tracePt t="95006" x="1550988" y="3908425"/>
          <p14:tracePt t="95022" x="1577975" y="3968750"/>
          <p14:tracePt t="95040" x="1603375" y="4003675"/>
          <p14:tracePt t="95056" x="1646238" y="4064000"/>
          <p14:tracePt t="95073" x="1679575" y="4114800"/>
          <p14:tracePt t="95089" x="1749425" y="4200525"/>
          <p14:tracePt t="95107" x="1792288" y="4268788"/>
          <p14:tracePt t="95123" x="1903413" y="4432300"/>
          <p14:tracePt t="95140" x="1971675" y="4525963"/>
          <p14:tracePt t="95156" x="2065338" y="4654550"/>
          <p14:tracePt t="95173" x="2143125" y="4757738"/>
          <p14:tracePt t="95190" x="2254250" y="4868863"/>
          <p14:tracePt t="95207" x="2357438" y="4972050"/>
          <p14:tracePt t="95223" x="2486025" y="5057775"/>
          <p14:tracePt t="95241" x="2632075" y="5160963"/>
          <p14:tracePt t="95257" x="2743200" y="5246688"/>
          <p14:tracePt t="95274" x="2854325" y="5322888"/>
          <p14:tracePt t="95291" x="2914650" y="5383213"/>
          <p14:tracePt t="95308" x="2957513" y="5426075"/>
          <p14:tracePt t="95324" x="2992438" y="5478463"/>
          <p14:tracePt t="95341" x="3060700" y="5529263"/>
          <p14:tracePt t="95358" x="3154363" y="5597525"/>
          <p14:tracePt t="95374" x="3275013" y="5683250"/>
          <p14:tracePt t="95391" x="3360738" y="5743575"/>
          <p14:tracePt t="95408" x="3454400" y="5786438"/>
          <p14:tracePt t="95425" x="3506788" y="5811838"/>
          <p14:tracePt t="95441" x="3549650" y="5821363"/>
          <p14:tracePt t="95459" x="3565525" y="5821363"/>
          <p14:tracePt t="95459" x="3592513" y="5829300"/>
          <p14:tracePt t="95476" x="3617913" y="5846763"/>
          <p14:tracePt t="95492" x="3651250" y="5864225"/>
          <p14:tracePt t="95508" x="3703638" y="5897563"/>
          <p14:tracePt t="95525" x="3779838" y="5932488"/>
          <p14:tracePt t="95542" x="3849688" y="5957888"/>
          <p14:tracePt t="95559" x="3925888" y="5983288"/>
          <p14:tracePt t="95575" x="4011613" y="6018213"/>
          <p14:tracePt t="95592" x="4114800" y="6051550"/>
          <p14:tracePt t="95609" x="4217988" y="6094413"/>
          <p14:tracePt t="95626" x="4311650" y="6137275"/>
          <p14:tracePt t="95643" x="4379913" y="6154738"/>
          <p14:tracePt t="95659" x="4389438" y="6154738"/>
          <p14:tracePt t="95763" x="4397375" y="6164263"/>
          <p14:tracePt t="95776" x="4406900" y="6164263"/>
          <p14:tracePt t="95777" x="4422775" y="6172200"/>
          <p14:tracePt t="95793" x="4465638" y="6180138"/>
          <p14:tracePt t="95810" x="4492625" y="6180138"/>
          <p14:tracePt t="95810" x="4500563" y="6180138"/>
          <p14:tracePt t="95827" x="4508500" y="6180138"/>
          <p14:tracePt t="95907" x="4500563" y="6180138"/>
          <p14:tracePt t="95913" x="4492625" y="6180138"/>
          <p14:tracePt t="95944" x="4475163" y="6172200"/>
          <p14:tracePt t="95961" x="4475163" y="6164263"/>
          <p14:tracePt t="95978" x="4475163" y="6121400"/>
          <p14:tracePt t="95995" x="4465638" y="6061075"/>
          <p14:tracePt t="96011" x="4449763" y="6018213"/>
          <p14:tracePt t="96028" x="4449763" y="5992813"/>
          <p14:tracePt t="96045" x="4432300" y="5975350"/>
          <p14:tracePt t="96062" x="4397375" y="5957888"/>
          <p14:tracePt t="96078" x="4321175" y="5922963"/>
          <p14:tracePt t="96095" x="4243388" y="5880100"/>
          <p14:tracePt t="96112" x="4122738" y="5821363"/>
          <p14:tracePt t="96129" x="4029075" y="5751513"/>
          <p14:tracePt t="96145" x="3951288" y="5665788"/>
          <p14:tracePt t="96162" x="3917950" y="5580063"/>
          <p14:tracePt t="96179" x="3892550" y="5461000"/>
          <p14:tracePt t="96196" x="3883025" y="5408613"/>
          <p14:tracePt t="96212" x="3865563" y="5392738"/>
          <p14:tracePt t="96229" x="3797300" y="5349875"/>
          <p14:tracePt t="96246" x="3625850" y="5264150"/>
          <p14:tracePt t="96263" x="3360738" y="5135563"/>
          <p14:tracePt t="96279" x="3025775" y="4972050"/>
          <p14:tracePt t="96296" x="2708275" y="4757738"/>
          <p14:tracePt t="96313" x="2536825" y="4611688"/>
          <p14:tracePt t="96329" x="2478088" y="4508500"/>
          <p14:tracePt t="96346" x="2478088" y="4422775"/>
          <p14:tracePt t="96363" x="2503488" y="4371975"/>
          <p14:tracePt t="96380" x="2528888" y="4321175"/>
          <p14:tracePt t="96396" x="2528888" y="4303713"/>
          <p14:tracePt t="96414" x="2528888" y="4294188"/>
          <p14:tracePt t="96430" x="2511425" y="4260850"/>
          <p14:tracePt t="96447" x="2443163" y="4175125"/>
          <p14:tracePt t="96463" x="2365375" y="4071938"/>
          <p14:tracePt t="96481" x="2279650" y="3943350"/>
          <p14:tracePt t="96497" x="2271713" y="3892550"/>
          <p14:tracePt t="96514" x="2271713" y="3840163"/>
          <p14:tracePt t="96531" x="2314575" y="3789363"/>
          <p14:tracePt t="96548" x="2339975" y="3763963"/>
          <p14:tracePt t="96564" x="2374900" y="3746500"/>
          <p14:tracePt t="96581" x="2382838" y="3736975"/>
          <p14:tracePt t="96598" x="2392363" y="3729038"/>
          <p14:tracePt t="96643" x="2400300" y="3729038"/>
          <p14:tracePt t="96651" x="2417763" y="3729038"/>
          <p14:tracePt t="96665" x="2468563" y="3729038"/>
          <p14:tracePt t="96682" x="2528888" y="3729038"/>
          <p14:tracePt t="96698" x="2597150" y="3746500"/>
          <p14:tracePt t="96715" x="2657475" y="3746500"/>
          <p14:tracePt t="96732" x="2708275" y="3754438"/>
          <p14:tracePt t="96748" x="2786063" y="3771900"/>
          <p14:tracePt t="96766" x="2863850" y="3806825"/>
          <p14:tracePt t="96782" x="2932113" y="3840163"/>
          <p14:tracePt t="96799" x="3017838" y="3900488"/>
          <p14:tracePt t="96815" x="3121025" y="3978275"/>
          <p14:tracePt t="96832" x="3206750" y="4079875"/>
          <p14:tracePt t="96849" x="3257550" y="4140200"/>
          <p14:tracePt t="96866" x="3282950" y="4183063"/>
          <p14:tracePt t="96882" x="3308350" y="4235450"/>
          <p14:tracePt t="96900" x="3308350" y="4251325"/>
          <p14:tracePt t="96916" x="3317875" y="4278313"/>
          <p14:tracePt t="96933" x="3317875" y="4311650"/>
          <p14:tracePt t="96950" x="3308350" y="4371975"/>
          <p14:tracePt t="96966" x="3292475" y="4432300"/>
          <p14:tracePt t="96983" x="3275013" y="4543425"/>
          <p14:tracePt t="97000" x="3257550" y="4646613"/>
          <p14:tracePt t="97017" x="3240088" y="4783138"/>
          <p14:tracePt t="97033" x="3232150" y="4894263"/>
          <p14:tracePt t="97050" x="3222625" y="4979988"/>
          <p14:tracePt t="97050" x="3222625" y="5006975"/>
          <p14:tracePt t="97067" x="3222625" y="5040313"/>
          <p14:tracePt t="97084" x="3206750" y="5057775"/>
          <p14:tracePt t="97100" x="3189288" y="5083175"/>
          <p14:tracePt t="97117" x="3163888" y="5100638"/>
          <p14:tracePt t="97134" x="3121025" y="5126038"/>
          <p14:tracePt t="97151" x="3060700" y="5160963"/>
          <p14:tracePt t="97167" x="2974975" y="5194300"/>
          <p14:tracePt t="97184" x="2906713" y="5211763"/>
          <p14:tracePt t="97201" x="2820988" y="5229225"/>
          <p14:tracePt t="97218" x="2778125" y="5237163"/>
          <p14:tracePt t="97234" x="2751138" y="5237163"/>
          <p14:tracePt t="97252" x="2725738" y="5237163"/>
          <p14:tracePt t="97268" x="2682875" y="5203825"/>
          <p14:tracePt t="97285" x="2579688" y="5108575"/>
          <p14:tracePt t="97302" x="2468563" y="4989513"/>
          <p14:tracePt t="97318" x="2374900" y="4826000"/>
          <p14:tracePt t="97335" x="2322513" y="4646613"/>
          <p14:tracePt t="97352" x="2279650" y="4449763"/>
          <p14:tracePt t="97369" x="2279650" y="4286250"/>
          <p14:tracePt t="97385" x="2289175" y="4149725"/>
          <p14:tracePt t="97402" x="2332038" y="4011613"/>
          <p14:tracePt t="97419" x="2392363" y="3857625"/>
          <p14:tracePt t="97436" x="2408238" y="3779838"/>
          <p14:tracePt t="97452" x="2435225" y="3694113"/>
          <p14:tracePt t="97469" x="2443163" y="3625850"/>
          <p14:tracePt t="97486" x="2460625" y="3575050"/>
          <p14:tracePt t="97503" x="2486025" y="3514725"/>
          <p14:tracePt t="97519" x="2511425" y="3471863"/>
          <p14:tracePt t="97536" x="2571750" y="3411538"/>
          <p14:tracePt t="97553" x="2657475" y="3335338"/>
          <p14:tracePt t="97570" x="2735263" y="3282950"/>
          <p14:tracePt t="97586" x="2778125" y="3240088"/>
          <p14:tracePt t="97603" x="2786063" y="3240088"/>
          <p14:tracePt t="97643" x="2794000" y="3240088"/>
          <p14:tracePt t="97659" x="2794000" y="3249613"/>
          <p14:tracePt t="97667" x="2803525" y="3257550"/>
          <p14:tracePt t="97674" x="2811463" y="3300413"/>
          <p14:tracePt t="97687" x="2836863" y="3351213"/>
          <p14:tracePt t="97704" x="2871788" y="3429000"/>
          <p14:tracePt t="97721" x="2897188" y="3532188"/>
          <p14:tracePt t="97737" x="2914650" y="3608388"/>
          <p14:tracePt t="97754" x="2932113" y="3660775"/>
          <p14:tracePt t="97771" x="2940050" y="3686175"/>
          <p14:tracePt t="97812" x="2940050" y="3694113"/>
          <p14:tracePt t="97867" x="2932113" y="3694113"/>
          <p14:tracePt t="98163" x="2932113" y="3686175"/>
          <p14:tracePt t="98164" x="2922588" y="3686175"/>
          <p14:tracePt t="98660" x="2922588" y="3678238"/>
          <p14:tracePt t="98883" x="2932113" y="3678238"/>
          <p14:tracePt t="98964" x="2940050" y="3678238"/>
          <p14:tracePt t="99011" x="2940050" y="3668713"/>
          <p14:tracePt t="99043" x="2949575" y="3668713"/>
          <p14:tracePt t="99083" x="2949575" y="3660775"/>
          <p14:tracePt t="99087" x="2949575" y="3651250"/>
          <p14:tracePt t="99094" x="2957513" y="3651250"/>
          <p14:tracePt t="99111" x="2957513" y="3643313"/>
          <p14:tracePt t="99128" x="2965450" y="3625850"/>
          <p14:tracePt t="99145" x="2974975" y="3600450"/>
          <p14:tracePt t="99162" x="2982913" y="3565525"/>
          <p14:tracePt t="99178" x="3000375" y="3522663"/>
          <p14:tracePt t="99195" x="3000375" y="3497263"/>
          <p14:tracePt t="99212" x="3000375" y="3489325"/>
          <p14:tracePt t="99229" x="3000375" y="3479800"/>
          <p14:tracePt t="99246" x="3000375" y="3463925"/>
          <p14:tracePt t="99262" x="3000375" y="3454400"/>
          <p14:tracePt t="99279" x="3008313" y="3436938"/>
          <p14:tracePt t="99295" x="3017838" y="3403600"/>
          <p14:tracePt t="99313" x="3017838" y="3386138"/>
          <p14:tracePt t="99329" x="3017838" y="3343275"/>
          <p14:tracePt t="99346" x="3008313" y="3300413"/>
          <p14:tracePt t="99362" x="2965450" y="3171825"/>
          <p14:tracePt t="99380" x="2940050" y="3051175"/>
          <p14:tracePt t="99396" x="2914650" y="2940050"/>
          <p14:tracePt t="99413" x="2897188" y="2828925"/>
          <p14:tracePt t="99429" x="2897188" y="2708275"/>
          <p14:tracePt t="99447" x="2897188" y="2622550"/>
          <p14:tracePt t="99463" x="2906713" y="2503488"/>
          <p14:tracePt t="99480" x="2879725" y="2349500"/>
          <p14:tracePt t="99497" x="2760663" y="2135188"/>
          <p14:tracePt t="99514" x="2597150" y="1911350"/>
          <p14:tracePt t="99531" x="2339975" y="1679575"/>
          <p14:tracePt t="99547" x="2279650" y="1636713"/>
          <p14:tracePt t="99628" x="2289175" y="1636713"/>
          <p14:tracePt t="99629" x="2297113" y="1636713"/>
          <p14:tracePt t="99715" x="2289175" y="1636713"/>
          <p14:tracePt t="99739" x="2289175" y="1628775"/>
          <p14:tracePt t="99843" x="2289175" y="1636713"/>
          <p14:tracePt t="99851" x="2263775" y="1697038"/>
          <p14:tracePt t="99866" x="2263775" y="1825625"/>
          <p14:tracePt t="99882" x="2314575" y="2168525"/>
          <p14:tracePt t="99899" x="2425700" y="2425700"/>
          <p14:tracePt t="99916" x="2597150" y="2649538"/>
          <p14:tracePt t="99932" x="2708275" y="2768600"/>
          <p14:tracePt t="99949" x="2786063" y="2836863"/>
          <p14:tracePt t="99966" x="2846388" y="2879725"/>
          <p14:tracePt t="99983" x="2889250" y="2897188"/>
          <p14:tracePt t="99999" x="2957513" y="2940050"/>
          <p14:tracePt t="100016" x="3025775" y="3000375"/>
          <p14:tracePt t="100033" x="3136900" y="3103563"/>
          <p14:tracePt t="100050" x="3317875" y="3275013"/>
          <p14:tracePt t="100066" x="3600450" y="3532188"/>
          <p14:tracePt t="100084" x="3779838" y="3660775"/>
          <p14:tracePt t="100100" x="3892550" y="3729038"/>
          <p14:tracePt t="100117" x="3978275" y="3763963"/>
          <p14:tracePt t="100133" x="4011613" y="3763963"/>
          <p14:tracePt t="100150" x="4021138" y="3763963"/>
          <p14:tracePt t="100167" x="4029075" y="3754438"/>
          <p14:tracePt t="100251" x="4037013" y="3754438"/>
          <p14:tracePt t="100266" x="4054475" y="3754438"/>
          <p14:tracePt t="100284" x="4071938" y="3754438"/>
          <p14:tracePt t="100301" x="4079875" y="3754438"/>
          <p14:tracePt t="100379" x="4079875" y="3763963"/>
          <p14:tracePt t="100403" x="4079875" y="3771900"/>
          <p14:tracePt t="100555" x="4079875" y="3779838"/>
          <p14:tracePt t="101659" x="4089400" y="3779838"/>
          <p14:tracePt t="101707" x="4097338" y="3779838"/>
          <p14:tracePt t="101739" x="4106863" y="3779838"/>
          <p14:tracePt t="101740" x="4114800" y="3763963"/>
          <p14:tracePt t="101765" x="4122738" y="3754438"/>
          <p14:tracePt t="101776" x="4140200" y="3746500"/>
          <p14:tracePt t="101792" x="4149725" y="3736975"/>
          <p14:tracePt t="101810" x="4165600" y="3729038"/>
          <p14:tracePt t="101826" x="4200525" y="3703638"/>
          <p14:tracePt t="101843" x="4217988" y="3678238"/>
          <p14:tracePt t="101859" x="4251325" y="3643313"/>
          <p14:tracePt t="101876" x="4286250" y="3600450"/>
          <p14:tracePt t="101893" x="4311650" y="3557588"/>
          <p14:tracePt t="101910" x="4364038" y="3514725"/>
          <p14:tracePt t="101927" x="4414838" y="3463925"/>
          <p14:tracePt t="101943" x="4465638" y="3403600"/>
          <p14:tracePt t="101960" x="4508500" y="3343275"/>
          <p14:tracePt t="101977" x="4543425" y="3292475"/>
          <p14:tracePt t="101994" x="4568825" y="3249613"/>
          <p14:tracePt t="102010" x="4629150" y="3189288"/>
          <p14:tracePt t="102027" x="4654550" y="3146425"/>
          <p14:tracePt t="102044" x="4664075" y="3094038"/>
          <p14:tracePt t="102061" x="4672013" y="3060700"/>
          <p14:tracePt t="102077" x="4679950" y="3017838"/>
          <p14:tracePt t="102094" x="4689475" y="2982913"/>
          <p14:tracePt t="102111" x="4697413" y="2949575"/>
          <p14:tracePt t="102128" x="4706938" y="2922588"/>
          <p14:tracePt t="102144" x="4706938" y="2906713"/>
          <p14:tracePt t="102161" x="4722813" y="2879725"/>
          <p14:tracePt t="102178" x="4722813" y="2871788"/>
          <p14:tracePt t="102195" x="4722813" y="2863850"/>
          <p14:tracePt t="102259" x="4722813" y="2854325"/>
          <p14:tracePt t="102315" x="4722813" y="2846388"/>
          <p14:tracePt t="102328" x="4722813" y="2836863"/>
          <p14:tracePt t="102331" x="4732338" y="2828925"/>
          <p14:tracePt t="102346" x="4740275" y="2820988"/>
          <p14:tracePt t="102362" x="4740275" y="2811463"/>
          <p14:tracePt t="102403" x="4740275" y="2803525"/>
          <p14:tracePt t="102419" x="4740275" y="2794000"/>
          <p14:tracePt t="102427" x="4732338" y="2794000"/>
          <p14:tracePt t="102435" x="4732338" y="2778125"/>
          <p14:tracePt t="102446" x="4722813" y="2768600"/>
          <p14:tracePt t="102463" x="4722813" y="2751138"/>
          <p14:tracePt t="102480" x="4722813" y="2743200"/>
          <p14:tracePt t="102496" x="4732338" y="2725738"/>
          <p14:tracePt t="102513" x="4749800" y="2708275"/>
          <p14:tracePt t="102530" x="4757738" y="2700338"/>
          <p14:tracePt t="102588" x="4749800" y="2700338"/>
          <p14:tracePt t="102595" x="4732338" y="2700338"/>
          <p14:tracePt t="102613" x="4714875" y="2700338"/>
          <p14:tracePt t="102631" x="4697413" y="2700338"/>
          <p14:tracePt t="102763" x="4689475" y="2700338"/>
          <p14:tracePt t="102781" x="4689475" y="2708275"/>
          <p14:tracePt t="102786" x="4672013" y="2725738"/>
          <p14:tracePt t="102798" x="4637088" y="2751138"/>
          <p14:tracePt t="102814" x="4621213" y="2768600"/>
          <p14:tracePt t="102955" x="4621213" y="2778125"/>
          <p14:tracePt t="102971" x="4611688" y="2786063"/>
          <p14:tracePt t="102987" x="4611688" y="2794000"/>
          <p14:tracePt t="102988" x="4611688" y="2803525"/>
          <p14:tracePt t="102999" x="4603750" y="2811463"/>
          <p14:tracePt t="103251" x="4603750" y="2803525"/>
          <p14:tracePt t="103259" x="4603750" y="2794000"/>
          <p14:tracePt t="103267" x="4568825" y="2735263"/>
          <p14:tracePt t="103284" x="4508500" y="2665413"/>
          <p14:tracePt t="103301" x="4432300" y="2589213"/>
          <p14:tracePt t="103317" x="4371975" y="2493963"/>
          <p14:tracePt t="103334" x="4346575" y="2451100"/>
          <p14:tracePt t="103387" x="4346575" y="2443163"/>
          <p14:tracePt t="103392" x="4354513" y="2443163"/>
          <p14:tracePt t="103401" x="4364038" y="2443163"/>
          <p14:tracePt t="103507" x="4371975" y="2435225"/>
          <p14:tracePt t="103520" x="4389438" y="2435225"/>
          <p14:tracePt t="103535" x="4397375" y="2435225"/>
          <p14:tracePt t="103552" x="4414838" y="2435225"/>
          <p14:tracePt t="103569" x="4449763" y="2435225"/>
          <p14:tracePt t="103586" x="4475163" y="2435225"/>
          <p14:tracePt t="103602" x="4500563" y="2435225"/>
          <p14:tracePt t="103619" x="4518025" y="2443163"/>
          <p14:tracePt t="103636" x="4525963" y="2443163"/>
          <p14:tracePt t="103653" x="4535488" y="2451100"/>
          <p14:tracePt t="103707" x="4543425" y="2451100"/>
          <p14:tracePt t="103739" x="4551363" y="2451100"/>
          <p14:tracePt t="103811" x="4560888" y="2460625"/>
          <p14:tracePt t="103835" x="4568825" y="2468563"/>
          <p14:tracePt t="103883" x="4578350" y="2468563"/>
          <p14:tracePt t="103980" x="4578350" y="2478088"/>
          <p14:tracePt t="103987" x="4586288" y="2486025"/>
          <p14:tracePt t="104164" x="4586288" y="2493963"/>
          <p14:tracePt t="104179" x="4568825" y="2493963"/>
          <p14:tracePt t="104187" x="4560888" y="2503488"/>
          <p14:tracePt t="104206" x="4551363" y="2503488"/>
          <p14:tracePt t="104275" x="4543425" y="2503488"/>
          <p14:tracePt t="104283" x="4543425" y="2511425"/>
          <p14:tracePt t="104289" x="4508500" y="2528888"/>
          <p14:tracePt t="104306" x="4457700" y="2546350"/>
          <p14:tracePt t="104323" x="4414838" y="2554288"/>
          <p14:tracePt t="104339" x="4389438" y="2563813"/>
          <p14:tracePt t="104356" x="4379913" y="2563813"/>
          <p14:tracePt t="104435" x="4371975" y="2563813"/>
          <p14:tracePt t="104442" x="4364038" y="2563813"/>
          <p14:tracePt t="104457" x="4329113" y="2563813"/>
          <p14:tracePt t="104473" x="4235450" y="2563813"/>
          <p14:tracePt t="104473" x="4208463" y="2563813"/>
          <p14:tracePt t="104491" x="4132263" y="2563813"/>
          <p14:tracePt t="104507" x="4114800" y="2554288"/>
          <p14:tracePt t="104555" x="4122738" y="2546350"/>
          <p14:tracePt t="104563" x="4132263" y="2546350"/>
          <p14:tracePt t="104574" x="4140200" y="2546350"/>
          <p14:tracePt t="104611" x="4140200" y="2536825"/>
          <p14:tracePt t="104659" x="4122738" y="2536825"/>
          <p14:tracePt t="104675" x="4064000" y="2536825"/>
          <p14:tracePt t="104676" x="3978275" y="2536825"/>
          <p14:tracePt t="104691" x="3960813" y="2536825"/>
          <p14:tracePt t="104708" x="3960813" y="2520950"/>
          <p14:tracePt t="104747" x="3968750" y="2511425"/>
          <p14:tracePt t="104747" x="3978275" y="2511425"/>
          <p14:tracePt t="104875" x="3986213" y="2511425"/>
          <p14:tracePt t="104892" x="4003675" y="2511425"/>
          <p14:tracePt t="104893" x="4054475" y="2503488"/>
          <p14:tracePt t="104910" x="4097338" y="2503488"/>
          <p14:tracePt t="104926" x="4132263" y="2503488"/>
          <p14:tracePt t="104943" x="4157663" y="2503488"/>
          <p14:tracePt t="104960" x="4165600" y="2503488"/>
          <p14:tracePt t="105210" x="4175125" y="2503488"/>
          <p14:tracePt t="105211" x="4192588" y="2503488"/>
          <p14:tracePt t="105227" x="4251325" y="2503488"/>
          <p14:tracePt t="105245" x="4329113" y="2503488"/>
          <p14:tracePt t="105261" x="4397375" y="2486025"/>
          <p14:tracePt t="105278" x="4475163" y="2478088"/>
          <p14:tracePt t="105294" x="4525963" y="2478088"/>
          <p14:tracePt t="105312" x="4560888" y="2468563"/>
          <p14:tracePt t="105328" x="4568825" y="2468563"/>
          <p14:tracePt t="105699" x="4560888" y="2468563"/>
          <p14:tracePt t="105723" x="4560888" y="2478088"/>
          <p14:tracePt t="105731" x="4560888" y="2486025"/>
          <p14:tracePt t="105755" x="4551363" y="2486025"/>
          <p14:tracePt t="105770" x="4551363" y="2493963"/>
          <p14:tracePt t="105797" x="4551363" y="2503488"/>
          <p14:tracePt t="105819" x="4551363" y="2511425"/>
          <p14:tracePt t="105819" x="4551363" y="2520950"/>
          <p14:tracePt t="105831" x="4543425" y="2528888"/>
          <p14:tracePt t="105847" x="4543425" y="2546350"/>
          <p14:tracePt t="105864" x="4543425" y="2554288"/>
          <p14:tracePt t="105881" x="4543425" y="2579688"/>
          <p14:tracePt t="105898" x="4535488" y="2614613"/>
          <p14:tracePt t="105915" x="4535488" y="2649538"/>
          <p14:tracePt t="105932" x="4535488" y="2665413"/>
          <p14:tracePt t="105948" x="4535488" y="2674938"/>
          <p14:tracePt t="105965" x="4535488" y="2692400"/>
          <p14:tracePt t="105982" x="4535488" y="2717800"/>
          <p14:tracePt t="105998" x="4535488" y="2735263"/>
          <p14:tracePt t="106015" x="4535488" y="2778125"/>
          <p14:tracePt t="106032" x="4535488" y="2803525"/>
          <p14:tracePt t="106049" x="4535488" y="2854325"/>
          <p14:tracePt t="106065" x="4535488" y="2906713"/>
          <p14:tracePt t="106065" x="4535488" y="2932113"/>
          <p14:tracePt t="106083" x="4543425" y="2992438"/>
          <p14:tracePt t="106099" x="4551363" y="3051175"/>
          <p14:tracePt t="106116" x="4560888" y="3086100"/>
          <p14:tracePt t="106132" x="4560888" y="3128963"/>
          <p14:tracePt t="106149" x="4560888" y="3171825"/>
          <p14:tracePt t="106166" x="4568825" y="3214688"/>
          <p14:tracePt t="106183" x="4568825" y="3257550"/>
          <p14:tracePt t="106200" x="4578350" y="3300413"/>
          <p14:tracePt t="106216" x="4578350" y="3317875"/>
          <p14:tracePt t="106233" x="4586288" y="3351213"/>
          <p14:tracePt t="106250" x="4594225" y="3394075"/>
          <p14:tracePt t="106267" x="4594225" y="3411538"/>
          <p14:tracePt t="106283" x="4594225" y="3436938"/>
          <p14:tracePt t="106300" x="4594225" y="3454400"/>
          <p14:tracePt t="106317" x="4594225" y="3479800"/>
          <p14:tracePt t="106334" x="4594225" y="3522663"/>
          <p14:tracePt t="106350" x="4594225" y="3565525"/>
          <p14:tracePt t="106367" x="4594225" y="3608388"/>
          <p14:tracePt t="106384" x="4594225" y="3651250"/>
          <p14:tracePt t="106401" x="4594225" y="3694113"/>
          <p14:tracePt t="106417" x="4594225" y="3721100"/>
          <p14:tracePt t="106417" x="4594225" y="3736975"/>
          <p14:tracePt t="106435" x="4594225" y="3771900"/>
          <p14:tracePt t="106451" x="4594225" y="3797300"/>
          <p14:tracePt t="106468" x="4594225" y="3822700"/>
          <p14:tracePt t="106484" x="4594225" y="3857625"/>
          <p14:tracePt t="106501" x="4594225" y="3875088"/>
          <p14:tracePt t="106518" x="4603750" y="3900488"/>
          <p14:tracePt t="106535" x="4611688" y="3925888"/>
          <p14:tracePt t="106552" x="4611688" y="3960813"/>
          <p14:tracePt t="106568" x="4611688" y="3986213"/>
          <p14:tracePt t="106585" x="4621213" y="4029075"/>
          <p14:tracePt t="106601" x="4629150" y="4089400"/>
          <p14:tracePt t="106619" x="4637088" y="4122738"/>
          <p14:tracePt t="106635" x="4637088" y="4157663"/>
          <p14:tracePt t="106652" x="4654550" y="4200525"/>
          <p14:tracePt t="106669" x="4664075" y="4235450"/>
          <p14:tracePt t="106686" x="4679950" y="4278313"/>
          <p14:tracePt t="106702" x="4689475" y="4311650"/>
          <p14:tracePt t="106719" x="4697413" y="4329113"/>
          <p14:tracePt t="106754" x="4706938" y="4337050"/>
          <p14:tracePt t="106779" x="4714875" y="4346575"/>
          <p14:tracePt t="106794" x="4722813" y="4346575"/>
          <p14:tracePt t="106803" x="4722813" y="4354513"/>
          <p14:tracePt t="106805" x="4740275" y="4364038"/>
          <p14:tracePt t="106819" x="4749800" y="4371975"/>
          <p14:tracePt t="106836" x="4775200" y="4397375"/>
          <p14:tracePt t="106853" x="4800600" y="4422775"/>
          <p14:tracePt t="106870" x="4826000" y="4440238"/>
          <p14:tracePt t="106886" x="4843463" y="4449763"/>
          <p14:tracePt t="106903" x="4860925" y="4465638"/>
          <p14:tracePt t="106920" x="4886325" y="4465638"/>
          <p14:tracePt t="106937" x="4929188" y="4483100"/>
          <p14:tracePt t="106953" x="5006975" y="4500563"/>
          <p14:tracePt t="106971" x="5040313" y="4508500"/>
          <p14:tracePt t="106987" x="5083175" y="4518025"/>
          <p14:tracePt t="107004" x="5126038" y="4518025"/>
          <p14:tracePt t="107020" x="5168900" y="4518025"/>
          <p14:tracePt t="107038" x="5203825" y="4525963"/>
          <p14:tracePt t="107054" x="5246688" y="4525963"/>
          <p14:tracePt t="107071" x="5289550" y="4525963"/>
          <p14:tracePt t="107087" x="5322888" y="4525963"/>
          <p14:tracePt t="107105" x="5349875" y="4525963"/>
          <p14:tracePt t="107121" x="5365750" y="4525963"/>
          <p14:tracePt t="107121" x="5383213" y="4525963"/>
          <p14:tracePt t="107139" x="5400675" y="4525963"/>
          <p14:tracePt t="107155" x="5435600" y="4525963"/>
          <p14:tracePt t="107172" x="5461000" y="4525963"/>
          <p14:tracePt t="107188" x="5503863" y="4525963"/>
          <p14:tracePt t="107205" x="5529263" y="4525963"/>
          <p14:tracePt t="107222" x="5564188" y="4525963"/>
          <p14:tracePt t="107238" x="5597525" y="4525963"/>
          <p14:tracePt t="107255" x="5622925" y="4525963"/>
          <p14:tracePt t="107272" x="5657850" y="4525963"/>
          <p14:tracePt t="107289" x="5683250" y="4525963"/>
          <p14:tracePt t="107305" x="5726113" y="4525963"/>
          <p14:tracePt t="107305" x="5743575" y="4525963"/>
          <p14:tracePt t="107323" x="5778500" y="4525963"/>
          <p14:tracePt t="107339" x="5794375" y="4518025"/>
          <p14:tracePt t="107356" x="5837238" y="4518025"/>
          <p14:tracePt t="107372" x="5872163" y="4508500"/>
          <p14:tracePt t="107390" x="5915025" y="4508500"/>
          <p14:tracePt t="107406" x="5957888" y="4500563"/>
          <p14:tracePt t="107423" x="5983288" y="4500563"/>
          <p14:tracePt t="107439" x="6018213" y="4500563"/>
          <p14:tracePt t="107457" x="6043613" y="4492625"/>
          <p14:tracePt t="107473" x="6069013" y="4492625"/>
          <p14:tracePt t="107490" x="6121400" y="4483100"/>
          <p14:tracePt t="107507" x="6154738" y="4483100"/>
          <p14:tracePt t="107523" x="6180138" y="4483100"/>
          <p14:tracePt t="107540" x="6207125" y="4483100"/>
          <p14:tracePt t="107557" x="6249988" y="4465638"/>
          <p14:tracePt t="107574" x="6283325" y="4457700"/>
          <p14:tracePt t="107590" x="6335713" y="4457700"/>
          <p14:tracePt t="107607" x="6361113" y="4449763"/>
          <p14:tracePt t="107624" x="6386513" y="4432300"/>
          <p14:tracePt t="107641" x="6411913" y="4422775"/>
          <p14:tracePt t="107657" x="6437313" y="4414838"/>
          <p14:tracePt t="107657" x="6446838" y="4406900"/>
          <p14:tracePt t="107674" x="6472238" y="4397375"/>
          <p14:tracePt t="107691" x="6497638" y="4379913"/>
          <p14:tracePt t="107708" x="6523038" y="4364038"/>
          <p14:tracePt t="107724" x="6550025" y="4346575"/>
          <p14:tracePt t="107741" x="6583363" y="4321175"/>
          <p14:tracePt t="107758" x="6608763" y="4303713"/>
          <p14:tracePt t="107775" x="6626225" y="4294188"/>
          <p14:tracePt t="107791" x="6635750" y="4278313"/>
          <p14:tracePt t="107808" x="6643688" y="4268788"/>
          <p14:tracePt t="107825" x="6643688" y="4260850"/>
          <p14:tracePt t="107842" x="6661150" y="4243388"/>
          <p14:tracePt t="107859" x="6669088" y="4225925"/>
          <p14:tracePt t="107875" x="6669088" y="4217988"/>
          <p14:tracePt t="107892" x="6686550" y="4200525"/>
          <p14:tracePt t="107909" x="6694488" y="4192588"/>
          <p14:tracePt t="107926" x="6704013" y="4165600"/>
          <p14:tracePt t="107942" x="6721475" y="4149725"/>
          <p14:tracePt t="107959" x="6721475" y="4132263"/>
          <p14:tracePt t="107976" x="6721475" y="4122738"/>
          <p14:tracePt t="107993" x="6721475" y="4114800"/>
          <p14:tracePt t="108009" x="6729413" y="4106863"/>
          <p14:tracePt t="108026" x="6746875" y="4097338"/>
          <p14:tracePt t="108043" x="6746875" y="4089400"/>
          <p14:tracePt t="108084" x="6754813" y="4079875"/>
          <p14:tracePt t="108098" x="6754813" y="4071938"/>
          <p14:tracePt t="108113" x="6754813" y="4064000"/>
          <p14:tracePt t="108126" x="6754813" y="4046538"/>
          <p14:tracePt t="108202" x="6754813" y="4037013"/>
          <p14:tracePt t="108208" x="6754813" y="4029075"/>
          <p14:tracePt t="108227" x="6754813" y="3986213"/>
          <p14:tracePt t="108244" x="6754813" y="3978275"/>
          <p14:tracePt t="108322" x="6754813" y="3968750"/>
          <p14:tracePt t="108330" x="6772275" y="3968750"/>
          <p14:tracePt t="108345" x="6772275" y="3951288"/>
          <p14:tracePt t="108361" x="6780213" y="3943350"/>
          <p14:tracePt t="108442" x="6780213" y="3935413"/>
          <p14:tracePt t="108462" x="6789738" y="3935413"/>
          <p14:tracePt t="108463" x="6807200" y="3935413"/>
          <p14:tracePt t="108499" x="6797675" y="3935413"/>
          <p14:tracePt t="108531" x="6797675" y="3925888"/>
          <p14:tracePt t="108563" x="6807200" y="3925888"/>
          <p14:tracePt t="108563" x="6823075" y="3908425"/>
          <p14:tracePt t="108579" x="6850063" y="3908425"/>
          <p14:tracePt t="108596" x="6883400" y="3900488"/>
          <p14:tracePt t="108612" x="6908800" y="3892550"/>
          <p14:tracePt t="108630" x="6926263" y="3883025"/>
          <p14:tracePt t="108646" x="6943725" y="3875088"/>
          <p14:tracePt t="108663" x="6961188" y="3865563"/>
          <p14:tracePt t="108679" x="6969125" y="3865563"/>
          <p14:tracePt t="108696" x="6986588" y="3857625"/>
          <p14:tracePt t="108713" x="7029450" y="3857625"/>
          <p14:tracePt t="108713" x="7054850" y="3857625"/>
          <p14:tracePt t="108730" x="7150100" y="3865563"/>
          <p14:tracePt t="108747" x="7286625" y="3935413"/>
          <p14:tracePt t="108764" x="7569200" y="4089400"/>
          <p14:tracePt t="108780" x="7707313" y="4192588"/>
          <p14:tracePt t="108797" x="7750175" y="4208463"/>
          <p14:tracePt t="108813" x="7775575" y="4208463"/>
          <p14:tracePt t="108830" x="7793038" y="4208463"/>
          <p14:tracePt t="108847" x="7800975" y="4208463"/>
          <p14:tracePt t="108864" x="7818438" y="4208463"/>
          <p14:tracePt t="108881" x="7835900" y="4208463"/>
          <p14:tracePt t="108897" x="7869238" y="4208463"/>
          <p14:tracePt t="108897" x="7886700" y="4208463"/>
          <p14:tracePt t="108914" x="7937500" y="4200525"/>
          <p14:tracePt t="108931" x="7964488" y="4200525"/>
          <p14:tracePt t="108948" x="7997825" y="4200525"/>
          <p14:tracePt t="108964" x="8023225" y="4200525"/>
          <p14:tracePt t="108981" x="8075613" y="4208463"/>
          <p14:tracePt t="108998" x="8118475" y="4225925"/>
          <p14:tracePt t="109015" x="8186738" y="4251325"/>
          <p14:tracePt t="109031" x="8221663" y="4260850"/>
          <p14:tracePt t="109049" x="8229600" y="4260850"/>
          <p14:tracePt t="109065" x="8247063" y="4251325"/>
          <p14:tracePt t="109082" x="8255000" y="4243388"/>
          <p14:tracePt t="109162" x="8247063" y="4243388"/>
          <p14:tracePt t="109166" x="8212138" y="4251325"/>
          <p14:tracePt t="109182" x="8151813" y="4260850"/>
          <p14:tracePt t="109199" x="8108950" y="4260850"/>
          <p14:tracePt t="109216" x="8032750" y="4268788"/>
          <p14:tracePt t="109233" x="7972425" y="4268788"/>
          <p14:tracePt t="109249" x="7912100" y="4268788"/>
          <p14:tracePt t="109249" x="7869238" y="4260850"/>
          <p14:tracePt t="109266" x="7766050" y="4217988"/>
          <p14:tracePt t="109283" x="7707313" y="4183063"/>
          <p14:tracePt t="109300" x="7697788" y="4165600"/>
          <p14:tracePt t="109316" x="7689850" y="4157663"/>
          <p14:tracePt t="109333" x="7697788" y="4132263"/>
          <p14:tracePt t="109350" x="7723188" y="4114800"/>
          <p14:tracePt t="109367" x="7783513" y="4097338"/>
          <p14:tracePt t="109383" x="7851775" y="4097338"/>
          <p14:tracePt t="109400" x="8007350" y="4165600"/>
          <p14:tracePt t="109417" x="8169275" y="4286250"/>
          <p14:tracePt t="109434" x="8443913" y="4525963"/>
          <p14:tracePt t="109450" x="8537575" y="4578350"/>
          <p14:tracePt t="109467" x="8555038" y="4578350"/>
          <p14:tracePt t="109507" x="8555038" y="4568825"/>
          <p14:tracePt t="109578" x="8547100" y="4568825"/>
          <p14:tracePt t="109586" x="8537575" y="4568825"/>
          <p14:tracePt t="109587" x="8521700" y="4578350"/>
          <p14:tracePt t="109601" x="8418513" y="4594225"/>
          <p14:tracePt t="109619" x="8332788" y="4594225"/>
          <p14:tracePt t="109635" x="8280400" y="4578350"/>
          <p14:tracePt t="109652" x="8255000" y="4560888"/>
          <p14:tracePt t="109668" x="8255000" y="4551363"/>
          <p14:tracePt t="109730" x="8247063" y="4551363"/>
          <p14:tracePt t="109738" x="8237538" y="4525963"/>
          <p14:tracePt t="109752" x="8237538" y="4500563"/>
          <p14:tracePt t="109769" x="8237538" y="4465638"/>
          <p14:tracePt t="109786" x="8297863" y="4389438"/>
          <p14:tracePt t="109802" x="8375650" y="4329113"/>
          <p14:tracePt t="109819" x="8461375" y="4278313"/>
          <p14:tracePt t="109836" x="8521700" y="4251325"/>
          <p14:tracePt t="109852" x="8555038" y="4235450"/>
          <p14:tracePt t="109869" x="8555038" y="4225925"/>
          <p14:tracePt t="109907" x="8555038" y="4217988"/>
          <p14:tracePt t="109978" x="8547100" y="4217988"/>
          <p14:tracePt t="109986" x="8537575" y="4217988"/>
          <p14:tracePt t="109986" x="8512175" y="4217988"/>
          <p14:tracePt t="110003" x="8486775" y="4225925"/>
          <p14:tracePt t="110004" x="8366125" y="4235450"/>
          <p14:tracePt t="110020" x="8247063" y="4235450"/>
          <p14:tracePt t="110037" x="8143875" y="4208463"/>
          <p14:tracePt t="110053" x="8118475" y="4183063"/>
          <p14:tracePt t="110071" x="8108950" y="4175125"/>
          <p14:tracePt t="110087" x="8108950" y="4157663"/>
          <p14:tracePt t="110104" x="8118475" y="4140200"/>
          <p14:tracePt t="110120" x="8126413" y="4122738"/>
          <p14:tracePt t="110138" x="8151813" y="4122738"/>
          <p14:tracePt t="110138" x="8161338" y="4122738"/>
          <p14:tracePt t="110155" x="8186738" y="4122738"/>
          <p14:tracePt t="110171" x="8255000" y="4149725"/>
          <p14:tracePt t="110189" x="8366125" y="4183063"/>
          <p14:tracePt t="110204" x="8469313" y="4225925"/>
          <p14:tracePt t="110221" x="8486775" y="4235450"/>
          <p14:tracePt t="110238" x="8494713" y="4235450"/>
          <p14:tracePt t="110283" x="8504238" y="4235450"/>
          <p14:tracePt t="110402" x="8504238" y="4225925"/>
          <p14:tracePt t="110458" x="8494713" y="4225925"/>
          <p14:tracePt t="110471" x="8469313" y="4235450"/>
          <p14:tracePt t="110490" x="8435975" y="4243388"/>
          <p14:tracePt t="110507" x="8418513" y="4251325"/>
          <p14:tracePt t="110523" x="8401050" y="4251325"/>
          <p14:tracePt t="110540" x="8383588" y="4260850"/>
          <p14:tracePt t="110556" x="8350250" y="4278313"/>
          <p14:tracePt t="110573" x="8272463" y="4303713"/>
          <p14:tracePt t="110590" x="8118475" y="4329113"/>
          <p14:tracePt t="110607" x="7964488" y="4329113"/>
          <p14:tracePt t="110623" x="7843838" y="4337050"/>
          <p14:tracePt t="110640" x="7808913" y="4354513"/>
          <p14:tracePt t="110657" x="7793038" y="4354513"/>
          <p14:tracePt t="110698" x="7818438" y="4346575"/>
          <p14:tracePt t="110707" x="7835900" y="4346575"/>
          <p14:tracePt t="110708" x="7894638" y="4337050"/>
          <p14:tracePt t="110724" x="7921625" y="4337050"/>
          <p14:tracePt t="110826" x="7921625" y="4329113"/>
          <p14:tracePt t="110827" x="7921625" y="4303713"/>
          <p14:tracePt t="110841" x="7921625" y="4260850"/>
          <p14:tracePt t="110841" x="7921625" y="4243388"/>
          <p14:tracePt t="110859" x="7937500" y="4200525"/>
          <p14:tracePt t="110876" x="7954963" y="4175125"/>
          <p14:tracePt t="110893" x="7972425" y="4149725"/>
          <p14:tracePt t="110910" x="7980363" y="4140200"/>
          <p14:tracePt t="110947" x="7980363" y="4132263"/>
          <p14:tracePt t="110963" x="7989888" y="4122738"/>
          <p14:tracePt t="110976" x="7997825" y="4114800"/>
          <p14:tracePt t="110977" x="8058150" y="4079875"/>
          <p14:tracePt t="110993" x="8161338" y="4037013"/>
          <p14:tracePt t="111010" x="8255000" y="4003675"/>
          <p14:tracePt t="111027" x="8358188" y="3960813"/>
          <p14:tracePt t="111043" x="8408988" y="3935413"/>
          <p14:tracePt t="111060" x="8426450" y="3925888"/>
          <p14:tracePt t="111077" x="8443913" y="3925888"/>
          <p14:tracePt t="111907" x="8443913" y="3943350"/>
          <p14:tracePt t="111924" x="8443913" y="3951288"/>
          <p14:tracePt t="111926" x="8443913" y="3960813"/>
          <p14:tracePt t="111939" x="8443913" y="3978275"/>
          <p14:tracePt t="111939" x="0" y="0"/>
        </p14:tracePtLst>
        <p14:tracePtLst>
          <p14:tracePt t="112603" x="7980363" y="4303713"/>
          <p14:tracePt t="112620" x="7989888" y="4303713"/>
          <p14:tracePt t="112621" x="7989888" y="4286250"/>
          <p14:tracePt t="112635" x="7989888" y="4278313"/>
          <p14:tracePt t="112652" x="7989888" y="4268788"/>
          <p14:tracePt t="112669" x="7989888" y="4251325"/>
          <p14:tracePt t="112686" x="7997825" y="4235450"/>
          <p14:tracePt t="112702" x="8015288" y="4208463"/>
          <p14:tracePt t="112719" x="8032750" y="4183063"/>
          <p14:tracePt t="112736" x="8058150" y="4140200"/>
          <p14:tracePt t="112753" x="8083550" y="4089400"/>
          <p14:tracePt t="112769" x="8101013" y="4046538"/>
          <p14:tracePt t="112786" x="8108950" y="3986213"/>
          <p14:tracePt t="112803" x="8169275" y="3892550"/>
          <p14:tracePt t="112820" x="8229600" y="3822700"/>
          <p14:tracePt t="112837" x="8280400" y="3763963"/>
          <p14:tracePt t="112853" x="8358188" y="3711575"/>
          <p14:tracePt t="112870" x="8418513" y="3651250"/>
          <p14:tracePt t="112886" x="8443913" y="3635375"/>
          <p14:tracePt t="112903" x="8451850" y="3625850"/>
          <p14:tracePt t="113003" x="8461375" y="3625850"/>
          <p14:tracePt t="113827" x="8461375" y="3635375"/>
          <p14:tracePt t="114419" x="8451850" y="3635375"/>
          <p14:tracePt t="114426" x="8443913" y="3643313"/>
          <p14:tracePt t="114446" x="8443913" y="3651250"/>
          <p14:tracePt t="114462" x="8435975" y="3651250"/>
          <p14:tracePt t="114499" x="8435975" y="3660775"/>
          <p14:tracePt t="114500" x="8426450" y="3660775"/>
          <p14:tracePt t="114512" x="8408988" y="3668713"/>
          <p14:tracePt t="114529" x="8366125" y="3686175"/>
          <p14:tracePt t="114545" x="8315325" y="3703638"/>
          <p14:tracePt t="114562" x="8194675" y="3736975"/>
          <p14:tracePt t="114579" x="8075613" y="3779838"/>
          <p14:tracePt t="114596" x="7937500" y="3806825"/>
          <p14:tracePt t="114612" x="7689850" y="3840163"/>
          <p14:tracePt t="114630" x="7380288" y="3865563"/>
          <p14:tracePt t="114646" x="6772275" y="3908425"/>
          <p14:tracePt t="114663" x="6265863" y="3925888"/>
          <p14:tracePt t="114679" x="5718175" y="3925888"/>
          <p14:tracePt t="114697" x="5237163" y="3883025"/>
          <p14:tracePt t="114713" x="5032375" y="3814763"/>
          <p14:tracePt t="114730" x="4946650" y="3721100"/>
          <p14:tracePt t="114747" x="4954588" y="3565525"/>
          <p14:tracePt t="114763" x="5014913" y="3454400"/>
          <p14:tracePt t="114780" x="5083175" y="3360738"/>
          <p14:tracePt t="114797" x="5126038" y="3308350"/>
          <p14:tracePt t="114814" x="5135563" y="3275013"/>
          <p14:tracePt t="114830" x="5135563" y="3265488"/>
          <p14:tracePt t="114847" x="5135563" y="3249613"/>
          <p14:tracePt t="114864" x="5075238" y="3206750"/>
          <p14:tracePt t="114881" x="4989513" y="3094038"/>
          <p14:tracePt t="114897" x="4878388" y="2922588"/>
          <p14:tracePt t="114914" x="4843463" y="2717800"/>
          <p14:tracePt t="114931" x="4860925" y="2597150"/>
          <p14:tracePt t="114948" x="4921250" y="2503488"/>
          <p14:tracePt t="114964" x="5032375" y="2417763"/>
          <p14:tracePt t="114981" x="5118100" y="2382838"/>
          <p14:tracePt t="114998" x="5168900" y="2357438"/>
          <p14:tracePt t="115015" x="5178425" y="2357438"/>
          <p14:tracePt t="115031" x="5186363" y="2357438"/>
          <p14:tracePt t="115100" x="5186363" y="2349500"/>
          <p14:tracePt t="115100" x="5186363" y="2332038"/>
          <p14:tracePt t="115115" x="5186363" y="2297113"/>
          <p14:tracePt t="115132" x="5211763" y="2254250"/>
          <p14:tracePt t="115149" x="5254625" y="2211388"/>
          <p14:tracePt t="115166" x="5297488" y="2178050"/>
          <p14:tracePt t="115182" x="5322888" y="2160588"/>
          <p14:tracePt t="115199" x="5340350" y="2143125"/>
          <p14:tracePt t="115315" x="5349875" y="2143125"/>
          <p14:tracePt t="115387" x="5357813" y="2151063"/>
          <p14:tracePt t="115403" x="5357813" y="2160588"/>
          <p14:tracePt t="115404" x="5357813" y="2178050"/>
          <p14:tracePt t="115418" x="5357813" y="2203450"/>
          <p14:tracePt t="115433" x="5357813" y="2246313"/>
          <p14:tracePt t="115451" x="5349875" y="2349500"/>
          <p14:tracePt t="115467" x="5340350" y="2468563"/>
          <p14:tracePt t="115484" x="5332413" y="2579688"/>
          <p14:tracePt t="115501" x="5322888" y="2657475"/>
          <p14:tracePt t="115518" x="5322888" y="2743200"/>
          <p14:tracePt t="115534" x="5322888" y="2811463"/>
          <p14:tracePt t="115551" x="5322888" y="2879725"/>
          <p14:tracePt t="115568" x="5322888" y="2932113"/>
          <p14:tracePt t="115585" x="5322888" y="3000375"/>
          <p14:tracePt t="115601" x="5314950" y="3078163"/>
          <p14:tracePt t="115618" x="5314950" y="3163888"/>
          <p14:tracePt t="115635" x="5314950" y="3249613"/>
          <p14:tracePt t="115652" x="5314950" y="3292475"/>
          <p14:tracePt t="115668" x="5314950" y="3325813"/>
          <p14:tracePt t="115685" x="5314950" y="3351213"/>
          <p14:tracePt t="115702" x="5314950" y="3360738"/>
          <p14:tracePt t="115763" x="5314950" y="3351213"/>
          <p14:tracePt t="115768" x="5349875" y="3300413"/>
          <p14:tracePt t="115786" x="5400675" y="3206750"/>
          <p14:tracePt t="115802" x="5478463" y="3008313"/>
          <p14:tracePt t="115819" x="5511800" y="2889250"/>
          <p14:tracePt t="115836" x="5554663" y="2751138"/>
          <p14:tracePt t="115852" x="5580063" y="2640013"/>
          <p14:tracePt t="115870" x="5589588" y="2563813"/>
          <p14:tracePt t="115886" x="5589588" y="2511425"/>
          <p14:tracePt t="115903" x="5589588" y="2486025"/>
          <p14:tracePt t="115920" x="5589588" y="2460625"/>
          <p14:tracePt t="115937" x="5580063" y="2451100"/>
          <p14:tracePt t="115953" x="5580063" y="2443163"/>
          <p14:tracePt t="115970" x="5580063" y="2425700"/>
          <p14:tracePt t="115986" x="5580063" y="2408238"/>
          <p14:tracePt t="116059" x="5572125" y="2408238"/>
          <p14:tracePt t="116091" x="5564188" y="2417763"/>
          <p14:tracePt t="116092" x="5554663" y="2417763"/>
          <p14:tracePt t="116104" x="5537200" y="2435225"/>
          <p14:tracePt t="116121" x="5511800" y="2451100"/>
          <p14:tracePt t="116137" x="5494338" y="2478088"/>
          <p14:tracePt t="116154" x="5468938" y="2511425"/>
          <p14:tracePt t="116171" x="5461000" y="2528888"/>
          <p14:tracePt t="116188" x="5461000" y="2536825"/>
          <p14:tracePt t="116204" x="5461000" y="2546350"/>
          <p14:tracePt t="116221" x="5461000" y="2563813"/>
          <p14:tracePt t="116238" x="5451475" y="2597150"/>
          <p14:tracePt t="116255" x="5435600" y="2640013"/>
          <p14:tracePt t="116272" x="5426075" y="2674938"/>
          <p14:tracePt t="116289" x="5408613" y="2725738"/>
          <p14:tracePt t="116305" x="5400675" y="2768600"/>
          <p14:tracePt t="116322" x="5400675" y="2803525"/>
          <p14:tracePt t="116338" x="5400675" y="2836863"/>
          <p14:tracePt t="116356" x="5400675" y="2846388"/>
          <p14:tracePt t="116372" x="5400675" y="2854325"/>
          <p14:tracePt t="116389" x="5400675" y="2879725"/>
          <p14:tracePt t="116405" x="5400675" y="2889250"/>
          <p14:tracePt t="116422" x="5400675" y="2906713"/>
          <p14:tracePt t="116439" x="5400675" y="2940050"/>
          <p14:tracePt t="116456" x="5408613" y="2965450"/>
          <p14:tracePt t="116473" x="5408613" y="3000375"/>
          <p14:tracePt t="116489" x="5418138" y="3035300"/>
          <p14:tracePt t="116506" x="5418138" y="3078163"/>
          <p14:tracePt t="116523" x="5426075" y="3121025"/>
          <p14:tracePt t="116540" x="5426075" y="3128963"/>
          <p14:tracePt t="116556" x="5426075" y="3154363"/>
          <p14:tracePt t="116573" x="5435600" y="3179763"/>
          <p14:tracePt t="116590" x="5435600" y="3197225"/>
          <p14:tracePt t="116607" x="5443538" y="3206750"/>
          <p14:tracePt t="116623" x="5443538" y="3222625"/>
          <p14:tracePt t="116640" x="5443538" y="3232150"/>
          <p14:tracePt t="116657" x="5443538" y="3249613"/>
          <p14:tracePt t="116819" x="5443538" y="3232150"/>
          <p14:tracePt t="116827" x="5443538" y="3222625"/>
          <p14:tracePt t="116828" x="5443538" y="3197225"/>
          <p14:tracePt t="116841" x="5461000" y="3128963"/>
          <p14:tracePt t="116858" x="5494338" y="3008313"/>
          <p14:tracePt t="116875" x="5503863" y="2932113"/>
          <p14:tracePt t="116892" x="5503863" y="2811463"/>
          <p14:tracePt t="116925" x="5494338" y="2751138"/>
          <p14:tracePt t="116942" x="5478463" y="2708275"/>
          <p14:tracePt t="116959" x="5468938" y="2674938"/>
          <p14:tracePt t="116975" x="5451475" y="2632075"/>
          <p14:tracePt t="116992" x="5451475" y="2571750"/>
          <p14:tracePt t="117009" x="5461000" y="2520950"/>
          <p14:tracePt t="117026" x="5478463" y="2451100"/>
          <p14:tracePt t="117042" x="5478463" y="2382838"/>
          <p14:tracePt t="117060" x="5478463" y="2339975"/>
          <p14:tracePt t="117076" x="5478463" y="2322513"/>
          <p14:tracePt t="117093" x="5478463" y="2306638"/>
          <p14:tracePt t="117243" x="5478463" y="2314575"/>
          <p14:tracePt t="117267" x="5478463" y="2322513"/>
          <p14:tracePt t="117277" x="5478463" y="2332038"/>
          <p14:tracePt t="117278" x="5468938" y="2349500"/>
          <p14:tracePt t="117294" x="5461000" y="2374900"/>
          <p14:tracePt t="117311" x="5451475" y="2408238"/>
          <p14:tracePt t="117327" x="5443538" y="2468563"/>
          <p14:tracePt t="117344" x="5435600" y="2520950"/>
          <p14:tracePt t="117361" x="5426075" y="2571750"/>
          <p14:tracePt t="117378" x="5426075" y="2614613"/>
          <p14:tracePt t="117394" x="5426075" y="2692400"/>
          <p14:tracePt t="117411" x="5426075" y="2735263"/>
          <p14:tracePt t="117428" x="5426075" y="2794000"/>
          <p14:tracePt t="117444" x="5426075" y="2846388"/>
          <p14:tracePt t="117461" x="5418138" y="2914650"/>
          <p14:tracePt t="117478" x="5408613" y="2974975"/>
          <p14:tracePt t="117495" x="5408613" y="3035300"/>
          <p14:tracePt t="117511" x="5392738" y="3103563"/>
          <p14:tracePt t="117529" x="5383213" y="3171825"/>
          <p14:tracePt t="117545" x="5375275" y="3232150"/>
          <p14:tracePt t="117562" x="5365750" y="3257550"/>
          <p14:tracePt t="117578" x="5365750" y="3275013"/>
          <p14:tracePt t="118115" x="5375275" y="3275013"/>
          <p14:tracePt t="118128" x="5383213" y="3282950"/>
          <p14:tracePt t="118132" x="5408613" y="3282950"/>
          <p14:tracePt t="118149" x="5435600" y="3282950"/>
          <p14:tracePt t="118165" x="5478463" y="3300413"/>
          <p14:tracePt t="118182" x="5529263" y="3308350"/>
          <p14:tracePt t="118199" x="5564188" y="3317875"/>
          <p14:tracePt t="118215" x="5607050" y="3317875"/>
          <p14:tracePt t="118232" x="5640388" y="3317875"/>
          <p14:tracePt t="118249" x="5665788" y="3317875"/>
          <p14:tracePt t="118266" x="5692775" y="3325813"/>
          <p14:tracePt t="118282" x="5735638" y="3335338"/>
          <p14:tracePt t="118300" x="5768975" y="3343275"/>
          <p14:tracePt t="118316" x="5811838" y="3343275"/>
          <p14:tracePt t="118333" x="5837238" y="3343275"/>
          <p14:tracePt t="118349" x="5864225" y="3343275"/>
          <p14:tracePt t="118366" x="5872163" y="3343275"/>
          <p14:tracePt t="118660" x="5854700" y="3343275"/>
          <p14:tracePt t="118670" x="5846763" y="3335338"/>
          <p14:tracePt t="118685" x="5811838" y="3335338"/>
          <p14:tracePt t="118701" x="5768975" y="3335338"/>
          <p14:tracePt t="118718" x="5726113" y="3351213"/>
          <p14:tracePt t="118735" x="5683250" y="3368675"/>
          <p14:tracePt t="118751" x="5597525" y="3421063"/>
          <p14:tracePt t="118769" x="5486400" y="3514725"/>
          <p14:tracePt t="118785" x="5332413" y="3617913"/>
          <p14:tracePt t="118802" x="5160963" y="3763963"/>
          <p14:tracePt t="118818" x="4954588" y="3978275"/>
          <p14:tracePt t="118836" x="4868863" y="4071938"/>
          <p14:tracePt t="118852" x="4868863" y="4079875"/>
          <p14:tracePt t="118907" x="4878388" y="4079875"/>
          <p14:tracePt t="118923" x="4886325" y="4071938"/>
          <p14:tracePt t="118971" x="4894263" y="4071938"/>
          <p14:tracePt t="118987" x="4903788" y="4114800"/>
          <p14:tracePt t="119003" x="4903788" y="4165600"/>
          <p14:tracePt t="119020" x="4868863" y="4260850"/>
          <p14:tracePt t="119037" x="4843463" y="4321175"/>
          <p14:tracePt t="119053" x="4843463" y="4379913"/>
          <p14:tracePt t="119070" x="4886325" y="4440238"/>
          <p14:tracePt t="119087" x="4997450" y="4508500"/>
          <p14:tracePt t="119103" x="5203825" y="4560888"/>
          <p14:tracePt t="119120" x="5375275" y="4603750"/>
          <p14:tracePt t="119137" x="5529263" y="4654550"/>
          <p14:tracePt t="119154" x="5554663" y="4664075"/>
          <p14:tracePt t="119170" x="5564188" y="4679950"/>
          <p14:tracePt t="119188" x="5537200" y="4689475"/>
          <p14:tracePt t="119204" x="5468938" y="4722813"/>
          <p14:tracePt t="119221" x="5392738" y="4732338"/>
          <p14:tracePt t="119237" x="5375275" y="4732338"/>
          <p14:tracePt t="119307" x="5365750" y="4732338"/>
          <p14:tracePt t="119321" x="5357813" y="4732338"/>
          <p14:tracePt t="119363" x="5349875" y="4732338"/>
          <p14:tracePt t="119372" x="5340350" y="4732338"/>
          <p14:tracePt t="119388" x="5314950" y="4732338"/>
          <p14:tracePt t="119405" x="5280025" y="4722813"/>
          <p14:tracePt t="119422" x="5229225" y="4714875"/>
          <p14:tracePt t="119439" x="5211763" y="4706938"/>
          <p14:tracePt t="119455" x="5203825" y="4697413"/>
          <p14:tracePt t="119507" x="5194300" y="4697413"/>
          <p14:tracePt t="119539" x="5186363" y="4697413"/>
          <p14:tracePt t="119603" x="5178425" y="4697413"/>
          <p14:tracePt t="119627" x="5168900" y="4689475"/>
          <p14:tracePt t="119628" x="5160963" y="4679950"/>
          <p14:tracePt t="119639" x="5151438" y="4664075"/>
          <p14:tracePt t="119721" x="5143500" y="4664075"/>
          <p14:tracePt t="119749" x="5135563" y="4664075"/>
          <p14:tracePt t="119779" x="5126038" y="4664075"/>
          <p14:tracePt t="119795" x="5118100" y="4664075"/>
          <p14:tracePt t="119807" x="5118100" y="4654550"/>
          <p14:tracePt t="119808" x="5108575" y="4654550"/>
          <p14:tracePt t="119824" x="5100638" y="4654550"/>
          <p14:tracePt t="119841" x="5092700" y="4646613"/>
          <p14:tracePt t="119858" x="5049838" y="4621213"/>
          <p14:tracePt t="119874" x="4989513" y="4594225"/>
          <p14:tracePt t="119891" x="4929188" y="4568825"/>
          <p14:tracePt t="119908" x="4868863" y="4543425"/>
          <p14:tracePt t="119925" x="4835525" y="4518025"/>
          <p14:tracePt t="119941" x="4800600" y="4500563"/>
          <p14:tracePt t="119958" x="4792663" y="4483100"/>
          <p14:tracePt t="119975" x="4783138" y="4465638"/>
          <p14:tracePt t="119992" x="4765675" y="4432300"/>
          <p14:tracePt t="120008" x="4740275" y="4397375"/>
          <p14:tracePt t="120025" x="4706938" y="4364038"/>
          <p14:tracePt t="120042" x="4646613" y="4294188"/>
          <p14:tracePt t="120059" x="4611688" y="4251325"/>
          <p14:tracePt t="120076" x="4594225" y="4217988"/>
          <p14:tracePt t="120092" x="4586288" y="4192588"/>
          <p14:tracePt t="120109" x="4586288" y="4183063"/>
          <p14:tracePt t="120125" x="4586288" y="4165600"/>
          <p14:tracePt t="120143" x="4586288" y="4149725"/>
          <p14:tracePt t="120315" x="4594225" y="4149725"/>
          <p14:tracePt t="120328" x="4594225" y="4165600"/>
          <p14:tracePt t="120343" x="4603750" y="4183063"/>
          <p14:tracePt t="120360" x="4611688" y="4200525"/>
          <p14:tracePt t="120377" x="4611688" y="4225925"/>
          <p14:tracePt t="120394" x="4621213" y="4260850"/>
          <p14:tracePt t="120410" x="4637088" y="4329113"/>
          <p14:tracePt t="120428" x="4637088" y="4371975"/>
          <p14:tracePt t="120444" x="4637088" y="4406900"/>
          <p14:tracePt t="120461" x="4646613" y="4432300"/>
          <p14:tracePt t="120477" x="4646613" y="4457700"/>
          <p14:tracePt t="120495" x="4654550" y="4465638"/>
          <p14:tracePt t="120511" x="4654550" y="4475163"/>
          <p14:tracePt t="120603" x="4654550" y="4457700"/>
          <p14:tracePt t="120611" x="4654550" y="4379913"/>
          <p14:tracePt t="120629" x="4664075" y="4321175"/>
          <p14:tracePt t="120645" x="4672013" y="4217988"/>
          <p14:tracePt t="120662" x="4672013" y="4149725"/>
          <p14:tracePt t="120678" x="4672013" y="4046538"/>
          <p14:tracePt t="120696" x="4672013" y="3925888"/>
          <p14:tracePt t="120712" x="4664075" y="3789363"/>
          <p14:tracePt t="120729" x="4654550" y="3668713"/>
          <p14:tracePt t="120746" x="4654550" y="3557588"/>
          <p14:tracePt t="120762" x="4654550" y="3421063"/>
          <p14:tracePt t="120779" x="4679950" y="3343275"/>
          <p14:tracePt t="120796" x="4706938" y="3282950"/>
          <p14:tracePt t="120813" x="4714875" y="3232150"/>
          <p14:tracePt t="120830" x="4722813" y="3197225"/>
          <p14:tracePt t="120846" x="4722813" y="3163888"/>
          <p14:tracePt t="120863" x="4722813" y="3111500"/>
          <p14:tracePt t="120880" x="4722813" y="3078163"/>
          <p14:tracePt t="120896" x="4722813" y="3043238"/>
          <p14:tracePt t="120914" x="4722813" y="3025775"/>
          <p14:tracePt t="120930" x="4722813" y="2992438"/>
          <p14:tracePt t="120947" x="4722813" y="2974975"/>
          <p14:tracePt t="120963" x="4722813" y="2957513"/>
          <p14:tracePt t="120980" x="4722813" y="2949575"/>
          <p14:tracePt t="121083" x="4722813" y="2940050"/>
          <p14:tracePt t="121097" x="4714875" y="2940050"/>
          <p14:tracePt t="121219" x="4714875" y="2949575"/>
          <p14:tracePt t="121222" x="4706938" y="2957513"/>
          <p14:tracePt t="121231" x="4689475" y="3000375"/>
          <p14:tracePt t="121248" x="4679950" y="3043238"/>
          <p14:tracePt t="121265" x="4646613" y="3094038"/>
          <p14:tracePt t="121282" x="4621213" y="3163888"/>
          <p14:tracePt t="121299" x="4603750" y="3222625"/>
          <p14:tracePt t="121315" x="4594225" y="3265488"/>
          <p14:tracePt t="121333" x="4594225" y="3300413"/>
          <p14:tracePt t="121349" x="4594225" y="3335338"/>
          <p14:tracePt t="121366" x="4594225" y="3368675"/>
          <p14:tracePt t="121383" x="4594225" y="3411538"/>
          <p14:tracePt t="121399" x="4594225" y="3454400"/>
          <p14:tracePt t="121416" x="4603750" y="3506788"/>
          <p14:tracePt t="121433" x="4621213" y="3575050"/>
          <p14:tracePt t="121450" x="4637088" y="3660775"/>
          <p14:tracePt t="121466" x="4654550" y="3779838"/>
          <p14:tracePt t="121483" x="4679950" y="3883025"/>
          <p14:tracePt t="121500" x="4706938" y="3951288"/>
          <p14:tracePt t="121517" x="4722813" y="4011613"/>
          <p14:tracePt t="121533" x="4740275" y="4079875"/>
          <p14:tracePt t="121550" x="4765675" y="4140200"/>
          <p14:tracePt t="121567" x="4792663" y="4183063"/>
          <p14:tracePt t="121584" x="4818063" y="4217988"/>
          <p14:tracePt t="121600" x="4860925" y="4251325"/>
          <p14:tracePt t="121617" x="4894263" y="4278313"/>
          <p14:tracePt t="121634" x="4937125" y="4311650"/>
          <p14:tracePt t="121651" x="4946650" y="4329113"/>
          <p14:tracePt t="121667" x="4954588" y="4346575"/>
          <p14:tracePt t="121684" x="4964113" y="4354513"/>
          <p14:tracePt t="121701" x="4972050" y="4364038"/>
          <p14:tracePt t="121763" x="4972050" y="4346575"/>
          <p14:tracePt t="121771" x="4972050" y="4321175"/>
          <p14:tracePt t="121772" x="4972050" y="4278313"/>
          <p14:tracePt t="121784" x="4989513" y="4114800"/>
          <p14:tracePt t="121801" x="5006975" y="3925888"/>
          <p14:tracePt t="121818" x="5014913" y="3575050"/>
          <p14:tracePt t="121835" x="5014913" y="3343275"/>
          <p14:tracePt t="121852" x="4979988" y="3146425"/>
          <p14:tracePt t="121869" x="4894263" y="2982913"/>
          <p14:tracePt t="121885" x="4800600" y="2854325"/>
          <p14:tracePt t="121902" x="4714875" y="2803525"/>
          <p14:tracePt t="121918" x="4714875" y="2794000"/>
          <p14:tracePt t="122083" x="4706938" y="2794000"/>
          <p14:tracePt t="122251" x="4714875" y="2794000"/>
          <p14:tracePt t="122270" x="4732338" y="2811463"/>
          <p14:tracePt t="122270" x="4765675" y="2828925"/>
          <p14:tracePt t="122287" x="4792663" y="2836863"/>
          <p14:tracePt t="122288" x="4826000" y="2854325"/>
          <p14:tracePt t="122304" x="4851400" y="2871788"/>
          <p14:tracePt t="122321" x="4894263" y="2879725"/>
          <p14:tracePt t="122337" x="4946650" y="2889250"/>
          <p14:tracePt t="122337" x="4964113" y="2889250"/>
          <p14:tracePt t="122355" x="5049838" y="2906713"/>
          <p14:tracePt t="122371" x="5126038" y="2922588"/>
          <p14:tracePt t="122388" x="5237163" y="2940050"/>
          <p14:tracePt t="122405" x="5314950" y="2965450"/>
          <p14:tracePt t="122421" x="5408613" y="2974975"/>
          <p14:tracePt t="122438" x="5468938" y="2974975"/>
          <p14:tracePt t="122455" x="5529263" y="2974975"/>
          <p14:tracePt t="122472" x="5589588" y="2974975"/>
          <p14:tracePt t="122488" x="5640388" y="2974975"/>
          <p14:tracePt t="122505" x="5708650" y="2974975"/>
          <p14:tracePt t="122522" x="5829300" y="2974975"/>
          <p14:tracePt t="122539" x="5880100" y="2974975"/>
          <p14:tracePt t="122555" x="5922963" y="2974975"/>
          <p14:tracePt t="122572" x="5940425" y="2974975"/>
          <p14:tracePt t="122589" x="5949950" y="2974975"/>
          <p14:tracePt t="122627" x="5957888" y="2974975"/>
          <p14:tracePt t="122628" x="5965825" y="2965450"/>
          <p14:tracePt t="122639" x="5975350" y="2965450"/>
          <p14:tracePt t="122656" x="6026150" y="2965450"/>
          <p14:tracePt t="122673" x="6086475" y="2965450"/>
          <p14:tracePt t="122690" x="6137275" y="2974975"/>
          <p14:tracePt t="122706" x="6215063" y="2982913"/>
          <p14:tracePt t="122723" x="6232525" y="2982913"/>
          <p14:tracePt t="122740" x="6249988" y="2992438"/>
          <p14:tracePt t="122757" x="6257925" y="3000375"/>
          <p14:tracePt t="122773" x="6275388" y="3008313"/>
          <p14:tracePt t="122790" x="6292850" y="3017838"/>
          <p14:tracePt t="122807" x="6308725" y="3025775"/>
          <p14:tracePt t="122824" x="6326188" y="3043238"/>
          <p14:tracePt t="122840" x="6343650" y="3051175"/>
          <p14:tracePt t="122857" x="6361113" y="3060700"/>
          <p14:tracePt t="122874" x="6369050" y="3068638"/>
          <p14:tracePt t="122891" x="6369050" y="3086100"/>
          <p14:tracePt t="122907" x="6369050" y="3094038"/>
          <p14:tracePt t="122924" x="6378575" y="3111500"/>
          <p14:tracePt t="122941" x="6378575" y="3128963"/>
          <p14:tracePt t="122958" x="6378575" y="3154363"/>
          <p14:tracePt t="122974" x="6378575" y="3171825"/>
          <p14:tracePt t="122991" x="6386513" y="3189288"/>
          <p14:tracePt t="123008" x="6394450" y="3197225"/>
          <p14:tracePt t="123025" x="6394450" y="3232150"/>
          <p14:tracePt t="123042" x="6394450" y="3257550"/>
          <p14:tracePt t="123058" x="6394450" y="3308350"/>
          <p14:tracePt t="123075" x="6394450" y="3343275"/>
          <p14:tracePt t="123091" x="6394450" y="3386138"/>
          <p14:tracePt t="123109" x="6403975" y="3429000"/>
          <p14:tracePt t="123125" x="6421438" y="3479800"/>
          <p14:tracePt t="123142" x="6437313" y="3532188"/>
          <p14:tracePt t="123158" x="6472238" y="3600450"/>
          <p14:tracePt t="123176" x="6489700" y="3625850"/>
          <p14:tracePt t="123192" x="6515100" y="3678238"/>
          <p14:tracePt t="123209" x="6540500" y="3721100"/>
          <p14:tracePt t="123226" x="6661150" y="3832225"/>
          <p14:tracePt t="123243" x="6772275" y="3892550"/>
          <p14:tracePt t="123259" x="6908800" y="3951288"/>
          <p14:tracePt t="123276" x="7046913" y="3986213"/>
          <p14:tracePt t="123293" x="7123113" y="3994150"/>
          <p14:tracePt t="123310" x="7165975" y="3994150"/>
          <p14:tracePt t="123326" x="7192963" y="3994150"/>
          <p14:tracePt t="123343" x="7200900" y="3994150"/>
          <p14:tracePt t="123361" x="7218363" y="3994150"/>
          <p14:tracePt t="123376" x="7235825" y="3994150"/>
          <p14:tracePt t="123393" x="7261225" y="3986213"/>
          <p14:tracePt t="123410" x="7321550" y="3968750"/>
          <p14:tracePt t="123427" x="7389813" y="3951288"/>
          <p14:tracePt t="123443" x="7493000" y="3935413"/>
          <p14:tracePt t="123461" x="7629525" y="3925888"/>
          <p14:tracePt t="123477" x="7808913" y="3925888"/>
          <p14:tracePt t="123494" x="8015288" y="3925888"/>
          <p14:tracePt t="123510" x="8169275" y="3917950"/>
          <p14:tracePt t="123528" x="8264525" y="3908425"/>
          <p14:tracePt t="123544" x="8280400" y="3900488"/>
          <p14:tracePt t="124291" x="8272463" y="3900488"/>
          <p14:tracePt t="124307" x="8264525" y="3900488"/>
          <p14:tracePt t="124316" x="8247063" y="3900488"/>
          <p14:tracePt t="124332" x="8204200" y="3925888"/>
          <p14:tracePt t="124349" x="8151813" y="3943350"/>
          <p14:tracePt t="124365" x="8083550" y="3968750"/>
          <p14:tracePt t="124383" x="7997825" y="4011613"/>
          <p14:tracePt t="124399" x="7894638" y="4046538"/>
          <p14:tracePt t="124416" x="7793038" y="4089400"/>
          <p14:tracePt t="124432" x="7697788" y="4132263"/>
          <p14:tracePt t="124449" x="7569200" y="4192588"/>
          <p14:tracePt t="124466" x="7397750" y="4268788"/>
          <p14:tracePt t="124483" x="7261225" y="4321175"/>
          <p14:tracePt t="124499" x="7150100" y="4364038"/>
          <p14:tracePt t="124516" x="7021513" y="4422775"/>
          <p14:tracePt t="124533" x="6892925" y="4475163"/>
          <p14:tracePt t="124550" x="6746875" y="4535488"/>
          <p14:tracePt t="124566" x="6565900" y="4594225"/>
          <p14:tracePt t="124583" x="6411913" y="4646613"/>
          <p14:tracePt t="124600" x="6249988" y="4697413"/>
          <p14:tracePt t="124617" x="6078538" y="4749800"/>
          <p14:tracePt t="124633" x="5957888" y="4783138"/>
          <p14:tracePt t="124633" x="5922963" y="4792663"/>
          <p14:tracePt t="124650" x="5864225" y="4808538"/>
          <p14:tracePt t="124667" x="5846763" y="4818063"/>
          <p14:tracePt t="124683" x="5837238" y="4818063"/>
          <p14:tracePt t="124722" x="5829300" y="4818063"/>
          <p14:tracePt t="124746" x="5811838" y="4808538"/>
          <p14:tracePt t="124754" x="5768975" y="4765675"/>
          <p14:tracePt t="124768" x="5708650" y="4672013"/>
          <p14:tracePt t="124784" x="5657850" y="4586288"/>
          <p14:tracePt t="124801" x="5607050" y="4440238"/>
          <p14:tracePt t="124817" x="5572125" y="4175125"/>
          <p14:tracePt t="124835" x="5572125" y="4046538"/>
          <p14:tracePt t="124851" x="5597525" y="3908425"/>
          <p14:tracePt t="124868" x="5597525" y="3814763"/>
          <p14:tracePt t="124885" x="5597525" y="3729038"/>
          <p14:tracePt t="124901" x="5589588" y="3608388"/>
          <p14:tracePt t="124918" x="5564188" y="3497263"/>
          <p14:tracePt t="124935" x="5546725" y="3378200"/>
          <p14:tracePt t="124952" x="5537200" y="3257550"/>
          <p14:tracePt t="124969" x="5554663" y="3094038"/>
          <p14:tracePt t="124985" x="5589588" y="2949575"/>
          <p14:tracePt t="125002" x="5649913" y="2743200"/>
          <p14:tracePt t="125019" x="5692775" y="2632075"/>
          <p14:tracePt t="125035" x="5718175" y="2536825"/>
          <p14:tracePt t="125053" x="5718175" y="2493963"/>
          <p14:tracePt t="125069" x="5700713" y="2460625"/>
          <p14:tracePt t="125086" x="5665788" y="2435225"/>
          <p14:tracePt t="125102" x="5632450" y="2408238"/>
          <p14:tracePt t="125119" x="5622925" y="2382838"/>
          <p14:tracePt t="125136" x="5614988" y="2365375"/>
          <p14:tracePt t="125153" x="5607050" y="2322513"/>
          <p14:tracePt t="125169" x="5607050" y="2246313"/>
          <p14:tracePt t="125187" x="5614988" y="2185988"/>
          <p14:tracePt t="125203" x="5622925" y="2151063"/>
          <p14:tracePt t="125220" x="5622925" y="2125663"/>
          <p14:tracePt t="125274" x="5614988" y="2125663"/>
          <p14:tracePt t="125275" x="5607050" y="2125663"/>
          <p14:tracePt t="125287" x="5589588" y="2125663"/>
          <p14:tracePt t="125403" x="5580063" y="2125663"/>
          <p14:tracePt t="125426" x="5580063" y="2135188"/>
          <p14:tracePt t="125437" x="5572125" y="2135188"/>
          <p14:tracePt t="125438" x="5564188" y="2143125"/>
          <p14:tracePt t="125454" x="5554663" y="2151063"/>
          <p14:tracePt t="125472" x="5537200" y="2178050"/>
          <p14:tracePt t="125488" x="5537200" y="2193925"/>
          <p14:tracePt t="125505" x="5529263" y="2203450"/>
          <p14:tracePt t="125521" x="5529263" y="2211388"/>
          <p14:tracePt t="125538" x="5529263" y="2228850"/>
          <p14:tracePt t="125555" x="5529263" y="2236788"/>
          <p14:tracePt t="125572" x="5521325" y="2271713"/>
          <p14:tracePt t="125588" x="5521325" y="2314575"/>
          <p14:tracePt t="125605" x="5521325" y="2365375"/>
          <p14:tracePt t="125622" x="5511800" y="2417763"/>
          <p14:tracePt t="125639" x="5503863" y="2468563"/>
          <p14:tracePt t="125656" x="5503863" y="2503488"/>
          <p14:tracePt t="125672" x="5494338" y="2571750"/>
          <p14:tracePt t="125689" x="5494338" y="2622550"/>
          <p14:tracePt t="125706" x="5486400" y="2700338"/>
          <p14:tracePt t="125723" x="5486400" y="2751138"/>
          <p14:tracePt t="125739" x="5486400" y="2811463"/>
          <p14:tracePt t="125756" x="5478463" y="2897188"/>
          <p14:tracePt t="125773" x="5451475" y="3008313"/>
          <p14:tracePt t="125790" x="5435600" y="3086100"/>
          <p14:tracePt t="125806" x="5435600" y="3128963"/>
          <p14:tracePt t="125823" x="5426075" y="3146425"/>
          <p14:tracePt t="125931" x="5426075" y="3154363"/>
          <p14:tracePt t="125938" x="5418138" y="3189288"/>
          <p14:tracePt t="125957" x="5418138" y="3222625"/>
          <p14:tracePt t="125974" x="5418138" y="3232150"/>
          <p14:tracePt t="126139" x="5408613" y="3232150"/>
          <p14:tracePt t="126290" x="5400675" y="3232150"/>
          <p14:tracePt t="126386" x="5392738" y="3232150"/>
          <p14:tracePt t="126418" x="5392738" y="3240088"/>
          <p14:tracePt t="126427" x="5383213" y="3240088"/>
          <p14:tracePt t="126428" x="5375275" y="3265488"/>
          <p14:tracePt t="126443" x="5357813" y="3308350"/>
          <p14:tracePt t="126460" x="5340350" y="3343275"/>
          <p14:tracePt t="126476" x="5307013" y="3429000"/>
          <p14:tracePt t="126494" x="5272088" y="3522663"/>
          <p14:tracePt t="126510" x="5237163" y="3678238"/>
          <p14:tracePt t="126527" x="5203825" y="3814763"/>
          <p14:tracePt t="126543" x="5168900" y="3960813"/>
          <p14:tracePt t="126561" x="5135563" y="4071938"/>
          <p14:tracePt t="126577" x="5092700" y="4192588"/>
          <p14:tracePt t="126577" x="5083175" y="4251325"/>
          <p14:tracePt t="126594" x="5049838" y="4346575"/>
          <p14:tracePt t="126611" x="5014913" y="4422775"/>
          <p14:tracePt t="126627" x="4972050" y="4483100"/>
          <p14:tracePt t="126644" x="4946650" y="4518025"/>
          <p14:tracePt t="126683" x="4946650" y="4525963"/>
          <p14:tracePt t="126706" x="4937125" y="4525963"/>
          <p14:tracePt t="126722" x="4921250" y="4525963"/>
          <p14:tracePt t="126730" x="4835525" y="4535488"/>
          <p14:tracePt t="126745" x="4679950" y="4551363"/>
          <p14:tracePt t="126761" x="4440238" y="4586288"/>
          <p14:tracePt t="126779" x="4389438" y="4586288"/>
          <p14:tracePt t="126795" x="4389438" y="4578350"/>
          <p14:tracePt t="126812" x="4483100" y="4483100"/>
          <p14:tracePt t="126828" x="4800600" y="4235450"/>
          <p14:tracePt t="126845" x="5092700" y="4054475"/>
          <p14:tracePt t="126862" x="5375275" y="3917950"/>
          <p14:tracePt t="126879" x="5494338" y="3865563"/>
          <p14:tracePt t="126895" x="5511800" y="3865563"/>
          <p14:tracePt t="126930" x="5494338" y="3883025"/>
          <p14:tracePt t="126931" x="5451475" y="3917950"/>
          <p14:tracePt t="126946" x="5022850" y="4132263"/>
          <p14:tracePt t="126963" x="4697413" y="4217988"/>
          <p14:tracePt t="126979" x="4329113" y="4286250"/>
          <p14:tracePt t="126996" x="4200525" y="4286250"/>
          <p14:tracePt t="127050" x="4200525" y="4278313"/>
          <p14:tracePt t="127058" x="4200525" y="4268788"/>
          <p14:tracePt t="127063" x="4225925" y="4251325"/>
          <p14:tracePt t="127080" x="4235450" y="4243388"/>
          <p14:tracePt t="127259" x="4235450" y="4251325"/>
          <p14:tracePt t="127274" x="4243388" y="4251325"/>
          <p14:tracePt t="127282" x="4268788" y="4278313"/>
          <p14:tracePt t="127298" x="4337050" y="4303713"/>
          <p14:tracePt t="127315" x="4389438" y="4329113"/>
          <p14:tracePt t="127331" x="4414838" y="4354513"/>
          <p14:tracePt t="127348" x="4440238" y="4371975"/>
          <p14:tracePt t="127365" x="4457700" y="4397375"/>
          <p14:tracePt t="127382" x="4475163" y="4422775"/>
          <p14:tracePt t="127398" x="4492625" y="4449763"/>
          <p14:tracePt t="127416" x="4535488" y="4483100"/>
          <p14:tracePt t="127432" x="4637088" y="4543425"/>
          <p14:tracePt t="127449" x="4775200" y="4594225"/>
          <p14:tracePt t="127465" x="4937125" y="4637088"/>
          <p14:tracePt t="127465" x="4997450" y="4646613"/>
          <p14:tracePt t="127482" x="5049838" y="4646613"/>
          <p14:tracePt t="127499" x="5049838" y="4637088"/>
          <p14:tracePt t="127516" x="5049838" y="4621213"/>
          <p14:tracePt t="127532" x="5032375" y="4594225"/>
          <p14:tracePt t="127549" x="4989513" y="4560888"/>
          <p14:tracePt t="127566" x="4964113" y="4551363"/>
          <p14:tracePt t="127610" x="4954588" y="4551363"/>
          <p14:tracePt t="127708" x="4954588" y="4543425"/>
          <p14:tracePt t="127763" x="4964113" y="4543425"/>
          <p14:tracePt t="127818" x="4964113" y="4551363"/>
          <p14:tracePt t="127824" x="4964113" y="4560888"/>
          <p14:tracePt t="127834" x="4954588" y="4586288"/>
          <p14:tracePt t="127875" x="4954588" y="4594225"/>
          <p14:tracePt t="127882" x="4937125" y="4621213"/>
          <p14:tracePt t="127901" x="4903788" y="4654550"/>
          <p14:tracePt t="127918" x="4860925" y="4689475"/>
          <p14:tracePt t="127935" x="4826000" y="4714875"/>
          <p14:tracePt t="127952" x="4783138" y="4740275"/>
          <p14:tracePt t="127968" x="4749800" y="4757738"/>
          <p14:tracePt t="127985" x="4740275" y="4765675"/>
          <p14:tracePt t="128115" x="4732338" y="4765675"/>
          <p14:tracePt t="128130" x="4722813" y="4765675"/>
          <p14:tracePt t="128250" x="4714875" y="4765675"/>
          <p14:tracePt t="128306" x="4706938" y="4765675"/>
          <p14:tracePt t="128571" x="4714875" y="4757738"/>
          <p14:tracePt t="128579" x="4765675" y="4732338"/>
          <p14:tracePt t="128589" x="4818063" y="4714875"/>
          <p14:tracePt t="128606" x="4868863" y="4689475"/>
          <p14:tracePt t="128623" x="4894263" y="4679950"/>
          <p14:tracePt t="128639" x="4903788" y="4672013"/>
          <p14:tracePt t="128656" x="4911725" y="4672013"/>
          <p14:tracePt t="128673" x="4911725" y="4664075"/>
          <p14:tracePt t="128690" x="4921250" y="4646613"/>
          <p14:tracePt t="128706" x="4946650" y="4603750"/>
          <p14:tracePt t="128706" x="4964113" y="4594225"/>
          <p14:tracePt t="128723" x="4997450" y="4551363"/>
          <p14:tracePt t="128740" x="5022850" y="4518025"/>
          <p14:tracePt t="128757" x="5049838" y="4492625"/>
          <p14:tracePt t="128773" x="5049838" y="4475163"/>
          <p14:tracePt t="128820" x="5057775" y="4475163"/>
          <p14:tracePt t="128843" x="5065713" y="4483100"/>
          <p14:tracePt t="128891" x="5065713" y="4492625"/>
          <p14:tracePt t="128915" x="5065713" y="4500563"/>
          <p14:tracePt t="128956" x="5057775" y="4508500"/>
          <p14:tracePt t="128973" x="5049838" y="4518025"/>
          <p14:tracePt t="128991" x="5040313" y="4518025"/>
          <p14:tracePt t="129008" x="5040313" y="4525963"/>
          <p14:tracePt t="129024" x="5022850" y="4535488"/>
          <p14:tracePt t="129042" x="4997450" y="4551363"/>
          <p14:tracePt t="129058" x="4979988" y="4578350"/>
          <p14:tracePt t="129075" x="4964113" y="4578350"/>
          <p14:tracePt t="129092" x="4954588" y="4586288"/>
          <p14:tracePt t="129109" x="4954588" y="4594225"/>
          <p14:tracePt t="129259" x="4946650" y="4594225"/>
          <p14:tracePt t="129261" x="4946650" y="4603750"/>
          <p14:tracePt t="129276" x="4946650" y="4611688"/>
          <p14:tracePt t="129293" x="4937125" y="4629150"/>
          <p14:tracePt t="129309" x="4929188" y="4637088"/>
          <p14:tracePt t="129371" x="4929188" y="4646613"/>
          <p14:tracePt t="129403" x="4929188" y="4654550"/>
          <p14:tracePt t="129403" x="4921250" y="4654550"/>
          <p14:tracePt t="129427" x="4921250" y="4664075"/>
          <p14:tracePt t="129428" x="4921250" y="4672013"/>
          <p14:tracePt t="129444" x="4903788" y="4672013"/>
          <p14:tracePt t="129491" x="4894263" y="4679950"/>
          <p14:tracePt t="129580" x="4886325" y="4679950"/>
          <p14:tracePt t="129595" x="4868863" y="4679950"/>
          <p14:tracePt t="129596" x="4851400" y="4654550"/>
          <p14:tracePt t="129612" x="4835525" y="4629150"/>
          <p14:tracePt t="129628" x="4826000" y="4611688"/>
          <p14:tracePt t="129645" x="4818063" y="4603750"/>
          <p14:tracePt t="129707" x="4808538" y="4603750"/>
          <p14:tracePt t="129731" x="4800600" y="4603750"/>
          <p14:tracePt t="129745" x="4775200" y="4594225"/>
          <p14:tracePt t="129746" x="4672013" y="4560888"/>
          <p14:tracePt t="129762" x="4500563" y="4475163"/>
          <p14:tracePt t="129762" x="4432300" y="4422775"/>
          <p14:tracePt t="129779" x="4278313" y="4294188"/>
          <p14:tracePt t="129795" x="4140200" y="4106863"/>
          <p14:tracePt t="129812" x="4079875" y="3925888"/>
          <p14:tracePt t="129829" x="4046538" y="3703638"/>
          <p14:tracePt t="129846" x="4046538" y="3522663"/>
          <p14:tracePt t="129862" x="4079875" y="3360738"/>
          <p14:tracePt t="129879" x="4122738" y="3240088"/>
          <p14:tracePt t="129896" x="4165600" y="3128963"/>
          <p14:tracePt t="129913" x="4192588" y="3060700"/>
          <p14:tracePt t="129929" x="4208463" y="3008313"/>
          <p14:tracePt t="129946" x="4260850" y="2922588"/>
          <p14:tracePt t="129946" x="4286250" y="2879725"/>
          <p14:tracePt t="129964" x="4354513" y="2786063"/>
          <p14:tracePt t="129980" x="4440238" y="2692400"/>
          <p14:tracePt t="129997" x="4543425" y="2571750"/>
          <p14:tracePt t="130013" x="4629150" y="2493963"/>
          <p14:tracePt t="130030" x="4664075" y="2451100"/>
          <p14:tracePt t="130047" x="4706938" y="2425700"/>
          <p14:tracePt t="130064" x="4740275" y="2400300"/>
          <p14:tracePt t="130080" x="4818063" y="2400300"/>
          <p14:tracePt t="130097" x="4929188" y="2400300"/>
          <p14:tracePt t="130114" x="5032375" y="2443163"/>
          <p14:tracePt t="130131" x="5160963" y="2520950"/>
          <p14:tracePt t="130147" x="5203825" y="2546350"/>
          <p14:tracePt t="130164" x="5221288" y="2563813"/>
          <p14:tracePt t="130181" x="5229225" y="2571750"/>
          <p14:tracePt t="130219" x="5237163" y="2579688"/>
          <p14:tracePt t="130220" x="5237163" y="2589213"/>
          <p14:tracePt t="130231" x="5246688" y="2622550"/>
          <p14:tracePt t="130248" x="5280025" y="2674938"/>
          <p14:tracePt t="130265" x="5307013" y="2768600"/>
          <p14:tracePt t="130282" x="5332413" y="2879725"/>
          <p14:tracePt t="130298" x="5357813" y="2992438"/>
          <p14:tracePt t="130298" x="5357813" y="3051175"/>
          <p14:tracePt t="130315" x="5357813" y="3154363"/>
          <p14:tracePt t="130332" x="5365750" y="3222625"/>
          <p14:tracePt t="130349" x="5365750" y="3275013"/>
          <p14:tracePt t="130365" x="5349875" y="3317875"/>
          <p14:tracePt t="130382" x="5314950" y="3368675"/>
          <p14:tracePt t="130399" x="5254625" y="3436938"/>
          <p14:tracePt t="130416" x="5160963" y="3479800"/>
          <p14:tracePt t="130432" x="5032375" y="3549650"/>
          <p14:tracePt t="130449" x="4921250" y="3592513"/>
          <p14:tracePt t="130466" x="4818063" y="3635375"/>
          <p14:tracePt t="130483" x="4722813" y="3678238"/>
          <p14:tracePt t="130499" x="4689475" y="3694113"/>
          <p14:tracePt t="130516" x="4654550" y="3703638"/>
          <p14:tracePt t="130533" x="4611688" y="3703638"/>
          <p14:tracePt t="130550" x="4568825" y="3678238"/>
          <p14:tracePt t="130566" x="4535488" y="3651250"/>
          <p14:tracePt t="130583" x="4500563" y="3600450"/>
          <p14:tracePt t="130600" x="4475163" y="3506788"/>
          <p14:tracePt t="130616" x="4465638" y="3421063"/>
          <p14:tracePt t="130634" x="4457700" y="3300413"/>
          <p14:tracePt t="130650" x="4457700" y="3206750"/>
          <p14:tracePt t="130650" x="4457700" y="3146425"/>
          <p14:tracePt t="130667" x="4457700" y="3043238"/>
          <p14:tracePt t="130684" x="4457700" y="2949575"/>
          <p14:tracePt t="130701" x="4440238" y="2836863"/>
          <p14:tracePt t="130717" x="4406900" y="2743200"/>
          <p14:tracePt t="130734" x="4379913" y="2632075"/>
          <p14:tracePt t="130750" x="4364038" y="2546350"/>
          <p14:tracePt t="130768" x="4364038" y="2460625"/>
          <p14:tracePt t="130784" x="4397375" y="2374900"/>
          <p14:tracePt t="130801" x="4457700" y="2297113"/>
          <p14:tracePt t="130817" x="4525963" y="2220913"/>
          <p14:tracePt t="130835" x="4611688" y="2168525"/>
          <p14:tracePt t="130851" x="4629150" y="2143125"/>
          <p14:tracePt t="130868" x="4646613" y="2143125"/>
          <p14:tracePt t="130885" x="4654550" y="2143125"/>
          <p14:tracePt t="130902" x="4672013" y="2143125"/>
          <p14:tracePt t="130919" x="4722813" y="2151063"/>
          <p14:tracePt t="130935" x="4818063" y="2178050"/>
          <p14:tracePt t="130952" x="4972050" y="2228850"/>
          <p14:tracePt t="130969" x="5083175" y="2271713"/>
          <p14:tracePt t="130986" x="5135563" y="2289175"/>
          <p14:tracePt t="131002" x="5151438" y="2297113"/>
          <p14:tracePt t="131002" x="5151438" y="2306638"/>
          <p14:tracePt t="131019" x="5160963" y="2314575"/>
          <p14:tracePt t="131035" x="5160963" y="2322513"/>
          <p14:tracePt t="131052" x="5160963" y="2357438"/>
          <p14:tracePt t="131069" x="5151438" y="2400300"/>
          <p14:tracePt t="131086" x="5118100" y="2435225"/>
          <p14:tracePt t="131102" x="5065713" y="2486025"/>
          <p14:tracePt t="131120" x="5022850" y="2536825"/>
          <p14:tracePt t="131136" x="4964113" y="2597150"/>
          <p14:tracePt t="131153" x="4929188" y="2632075"/>
          <p14:tracePt t="131169" x="4894263" y="2665413"/>
          <p14:tracePt t="131186" x="4860925" y="2692400"/>
          <p14:tracePt t="131203" x="4749800" y="2751138"/>
          <p14:tracePt t="131220" x="4646613" y="2786063"/>
          <p14:tracePt t="131236" x="4525963" y="2811463"/>
          <p14:tracePt t="131253" x="4465638" y="2820988"/>
          <p14:tracePt t="131270" x="4457700" y="2820988"/>
          <p14:tracePt t="131307" x="4457700" y="2811463"/>
          <p14:tracePt t="131320" x="4457700" y="2803525"/>
          <p14:tracePt t="131321" x="4475163" y="2778125"/>
          <p14:tracePt t="131337" x="4483100" y="2768600"/>
          <p14:tracePt t="131354" x="4492625" y="2760663"/>
          <p14:tracePt t="131419" x="4500563" y="2760663"/>
          <p14:tracePt t="131427" x="4535488" y="2760663"/>
          <p14:tracePt t="131438" x="4603750" y="2760663"/>
          <p14:tracePt t="131454" x="4714875" y="2760663"/>
          <p14:tracePt t="131472" x="4792663" y="2751138"/>
          <p14:tracePt t="131488" x="4835525" y="2743200"/>
          <p14:tracePt t="131505" x="4851400" y="2743200"/>
          <p14:tracePt t="131756" x="4826000" y="2760663"/>
          <p14:tracePt t="131757" x="4654550" y="2811463"/>
          <p14:tracePt t="131773" x="4346575" y="2863850"/>
          <p14:tracePt t="131790" x="3711575" y="2889250"/>
          <p14:tracePt t="131806" x="3136900" y="2906713"/>
          <p14:tracePt t="131823" x="2640013" y="2906713"/>
          <p14:tracePt t="131840" x="2254250" y="2914650"/>
          <p14:tracePt t="131857" x="2108200" y="2922588"/>
          <p14:tracePt t="131873" x="2092325" y="2932113"/>
          <p14:tracePt t="131890" x="2082800" y="2940050"/>
          <p14:tracePt t="131908" x="2049463" y="2974975"/>
          <p14:tracePt t="131923" x="1936750" y="3035300"/>
          <p14:tracePt t="131941" x="1765300" y="3094038"/>
          <p14:tracePt t="131957" x="1535113" y="3163888"/>
          <p14:tracePt t="131974" x="1363663" y="3222625"/>
          <p14:tracePt t="131991" x="1285875" y="3249613"/>
          <p14:tracePt t="132008" x="1260475" y="3265488"/>
          <p14:tracePt t="132107" x="1250950" y="3265488"/>
          <p14:tracePt t="132115" x="1225550" y="3275013"/>
          <p14:tracePt t="132131" x="1182688" y="3292475"/>
          <p14:tracePt t="132141" x="1106488" y="3325813"/>
          <p14:tracePt t="132158" x="1011238" y="3360738"/>
          <p14:tracePt t="132175" x="960438" y="3394075"/>
          <p14:tracePt t="132251" x="960438" y="3403600"/>
          <p14:tracePt t="132258" x="950913" y="3429000"/>
          <p14:tracePt t="132275" x="892175" y="3497263"/>
          <p14:tracePt t="132292" x="822325" y="3592513"/>
          <p14:tracePt t="132309" x="754063" y="3703638"/>
          <p14:tracePt t="132326" x="693738" y="3797300"/>
          <p14:tracePt t="132342" x="668338" y="3849688"/>
          <p14:tracePt t="132360" x="642938" y="3883025"/>
          <p14:tracePt t="132376" x="642938" y="3892550"/>
          <p14:tracePt t="132427" x="642938" y="3900488"/>
          <p14:tracePt t="132443" x="635000" y="3900488"/>
          <p14:tracePt t="132449" x="625475" y="3917950"/>
          <p14:tracePt t="132460" x="600075" y="3935413"/>
          <p14:tracePt t="132476" x="574675" y="3960813"/>
          <p14:tracePt t="132659" x="574675" y="3968750"/>
          <p14:tracePt t="132763" x="592138" y="3968750"/>
          <p14:tracePt t="132769" x="600075" y="3968750"/>
          <p14:tracePt t="132778" x="642938" y="3960813"/>
          <p14:tracePt t="132795" x="677863" y="3960813"/>
          <p14:tracePt t="132812" x="703263" y="3951288"/>
          <p14:tracePt t="132828" x="720725" y="3943350"/>
          <p14:tracePt t="132845" x="728663" y="3943350"/>
          <p14:tracePt t="132862" x="736600" y="3943350"/>
          <p14:tracePt t="132879" x="754063" y="3943350"/>
          <p14:tracePt t="132895" x="771525" y="3935413"/>
          <p14:tracePt t="132912" x="814388" y="3925888"/>
          <p14:tracePt t="132929" x="892175" y="3908425"/>
          <p14:tracePt t="132946" x="968375" y="3900488"/>
          <p14:tracePt t="132946" x="1011238" y="3900488"/>
          <p14:tracePt t="132963" x="1131888" y="3883025"/>
          <p14:tracePt t="132979" x="1225550" y="3865563"/>
          <p14:tracePt t="132997" x="1320800" y="3857625"/>
          <p14:tracePt t="133013" x="1371600" y="3849688"/>
          <p14:tracePt t="133030" x="1439863" y="3832225"/>
          <p14:tracePt t="133046" x="1500188" y="3832225"/>
          <p14:tracePt t="133063" x="1577975" y="3814763"/>
          <p14:tracePt t="133080" x="1663700" y="3806825"/>
          <p14:tracePt t="133097" x="1792288" y="3789363"/>
          <p14:tracePt t="133113" x="1928813" y="3771900"/>
          <p14:tracePt t="133130" x="2057400" y="3763963"/>
          <p14:tracePt t="133147" x="2193925" y="3754438"/>
          <p14:tracePt t="133164" x="2246313" y="3754438"/>
          <p14:tracePt t="133180" x="2271713" y="3754438"/>
          <p14:tracePt t="133197" x="2297113" y="3754438"/>
          <p14:tracePt t="133214" x="2332038" y="3754438"/>
          <p14:tracePt t="133231" x="2365375" y="3754438"/>
          <p14:tracePt t="133248" x="2408238" y="3754438"/>
          <p14:tracePt t="133264" x="2460625" y="3763963"/>
          <p14:tracePt t="133281" x="2511425" y="3771900"/>
          <p14:tracePt t="133298" x="2563813" y="3789363"/>
          <p14:tracePt t="133315" x="2632075" y="3822700"/>
          <p14:tracePt t="133331" x="2674938" y="3849688"/>
          <p14:tracePt t="133348" x="2708275" y="3875088"/>
          <p14:tracePt t="133365" x="2743200" y="3900488"/>
          <p14:tracePt t="133382" x="2768600" y="3935413"/>
          <p14:tracePt t="133398" x="2794000" y="3960813"/>
          <p14:tracePt t="133415" x="2836863" y="3986213"/>
          <p14:tracePt t="133432" x="2871788" y="4021138"/>
          <p14:tracePt t="133449" x="2922588" y="4064000"/>
          <p14:tracePt t="133465" x="2957513" y="4097338"/>
          <p14:tracePt t="133482" x="2992438" y="4140200"/>
          <p14:tracePt t="133499" x="3043238" y="4192588"/>
          <p14:tracePt t="133516" x="3078163" y="4235450"/>
          <p14:tracePt t="133532" x="3111500" y="4268788"/>
          <p14:tracePt t="133549" x="3146425" y="4303713"/>
          <p14:tracePt t="133566" x="3189288" y="4329113"/>
          <p14:tracePt t="133582" x="3214688" y="4354513"/>
          <p14:tracePt t="133599" x="3249613" y="4371975"/>
          <p14:tracePt t="133616" x="3282950" y="4397375"/>
          <p14:tracePt t="133633" x="3317875" y="4422775"/>
          <p14:tracePt t="133649" x="3360738" y="4432300"/>
          <p14:tracePt t="133666" x="3411538" y="4457700"/>
          <p14:tracePt t="133683" x="3454400" y="4475163"/>
          <p14:tracePt t="133700" x="3506788" y="4500563"/>
          <p14:tracePt t="133716" x="3549650" y="4508500"/>
          <p14:tracePt t="133734" x="3592513" y="4518025"/>
          <p14:tracePt t="133750" x="3643313" y="4525963"/>
          <p14:tracePt t="133767" x="3686175" y="4535488"/>
          <p14:tracePt t="133783" x="3729038" y="4543425"/>
          <p14:tracePt t="133801" x="3779838" y="4543425"/>
          <p14:tracePt t="133817" x="3832225" y="4551363"/>
          <p14:tracePt t="133834" x="3857625" y="4551363"/>
          <p14:tracePt t="133850" x="3951288" y="4551363"/>
          <p14:tracePt t="133868" x="4021138" y="4551363"/>
          <p14:tracePt t="133884" x="4064000" y="4551363"/>
          <p14:tracePt t="133901" x="4097338" y="4551363"/>
          <p14:tracePt t="133918" x="4114800" y="4551363"/>
          <p14:tracePt t="133934" x="4132263" y="4551363"/>
          <p14:tracePt t="133951" x="4149725" y="4551363"/>
          <p14:tracePt t="133968" x="4175125" y="4551363"/>
          <p14:tracePt t="133985" x="4225925" y="4551363"/>
          <p14:tracePt t="134001" x="4268788" y="4551363"/>
          <p14:tracePt t="134001" x="4294188" y="4551363"/>
          <p14:tracePt t="134019" x="4321175" y="4551363"/>
          <p14:tracePt t="134035" x="4389438" y="4560888"/>
          <p14:tracePt t="134052" x="4457700" y="4560888"/>
          <p14:tracePt t="134068" x="4508500" y="4560888"/>
          <p14:tracePt t="134086" x="4560888" y="4560888"/>
          <p14:tracePt t="134102" x="4611688" y="4568825"/>
          <p14:tracePt t="134119" x="4654550" y="4568825"/>
          <p14:tracePt t="134135" x="4697413" y="4568825"/>
          <p14:tracePt t="134153" x="4732338" y="4568825"/>
          <p14:tracePt t="134169" x="4775200" y="4568825"/>
          <p14:tracePt t="134186" x="4851400" y="4568825"/>
          <p14:tracePt t="134202" x="4946650" y="4568825"/>
          <p14:tracePt t="134220" x="5006975" y="4568825"/>
          <p14:tracePt t="134236" x="5065713" y="4578350"/>
          <p14:tracePt t="134253" x="5108575" y="4586288"/>
          <p14:tracePt t="134270" x="5135563" y="4586288"/>
          <p14:tracePt t="134286" x="5168900" y="4586288"/>
          <p14:tracePt t="134303" x="5203825" y="4586288"/>
          <p14:tracePt t="134320" x="5246688" y="4586288"/>
          <p14:tracePt t="134337" x="5297488" y="4586288"/>
          <p14:tracePt t="134353" x="5349875" y="4586288"/>
          <p14:tracePt t="134370" x="5435600" y="4586288"/>
          <p14:tracePt t="134387" x="5494338" y="4586288"/>
          <p14:tracePt t="134404" x="5554663" y="4586288"/>
          <p14:tracePt t="134420" x="5607050" y="4586288"/>
          <p14:tracePt t="134437" x="5675313" y="4586288"/>
          <p14:tracePt t="134454" x="5735638" y="4586288"/>
          <p14:tracePt t="134471" x="5846763" y="4586288"/>
          <p14:tracePt t="134487" x="5932488" y="4586288"/>
          <p14:tracePt t="134504" x="6000750" y="4586288"/>
          <p14:tracePt t="134521" x="6061075" y="4578350"/>
          <p14:tracePt t="134538" x="6121400" y="4568825"/>
          <p14:tracePt t="134555" x="6137275" y="4568825"/>
          <p14:tracePt t="134571" x="6172200" y="4560888"/>
          <p14:tracePt t="134588" x="6189663" y="4560888"/>
          <p14:tracePt t="134605" x="6207125" y="4560888"/>
          <p14:tracePt t="134622" x="6240463" y="4551363"/>
          <p14:tracePt t="134638" x="6283325" y="4551363"/>
          <p14:tracePt t="134655" x="6351588" y="4535488"/>
          <p14:tracePt t="134672" x="6437313" y="4525963"/>
          <p14:tracePt t="134689" x="6489700" y="4525963"/>
          <p14:tracePt t="134705" x="6540500" y="4525963"/>
          <p14:tracePt t="134722" x="6565900" y="4525963"/>
          <p14:tracePt t="134722" x="6583363" y="4525963"/>
          <p14:tracePt t="134739" x="6608763" y="4518025"/>
          <p14:tracePt t="134756" x="6635750" y="4508500"/>
          <p14:tracePt t="134772" x="6661150" y="4492625"/>
          <p14:tracePt t="134789" x="6686550" y="4483100"/>
          <p14:tracePt t="134806" x="6704013" y="4475163"/>
          <p14:tracePt t="134823" x="6737350" y="4465638"/>
          <p14:tracePt t="134839" x="6780213" y="4449763"/>
          <p14:tracePt t="134856" x="6858000" y="4432300"/>
          <p14:tracePt t="134873" x="6926263" y="4406900"/>
          <p14:tracePt t="134889" x="6994525" y="4379913"/>
          <p14:tracePt t="134906" x="7004050" y="4364038"/>
          <p14:tracePt t="134923" x="7004050" y="4337050"/>
          <p14:tracePt t="134940" x="7004050" y="4311650"/>
          <p14:tracePt t="134956" x="6994525" y="4286250"/>
          <p14:tracePt t="134974" x="6994525" y="4260850"/>
          <p14:tracePt t="134990" x="6994525" y="4243388"/>
          <p14:tracePt t="135007" x="6986588" y="4225925"/>
          <p14:tracePt t="135024" x="6978650" y="4217988"/>
          <p14:tracePt t="135041" x="6969125" y="4200525"/>
          <p14:tracePt t="135057" x="6961188" y="4157663"/>
          <p14:tracePt t="135074" x="6951663" y="4132263"/>
          <p14:tracePt t="135091" x="6935788" y="4114800"/>
          <p14:tracePt t="135131" x="6935788" y="4106863"/>
          <p14:tracePt t="135141" x="6926263" y="4106863"/>
          <p14:tracePt t="135142" x="6918325" y="4106863"/>
          <p14:tracePt t="135227" x="6918325" y="4097338"/>
          <p14:tracePt t="135259" x="6908800" y="4097338"/>
          <p14:tracePt t="135260" x="6900863" y="4097338"/>
          <p14:tracePt t="135275" x="6797675" y="4097338"/>
          <p14:tracePt t="135292" x="6618288" y="4097338"/>
          <p14:tracePt t="135308" x="6489700" y="4106863"/>
          <p14:tracePt t="135387" x="6497638" y="4106863"/>
          <p14:tracePt t="135395" x="6497638" y="4114800"/>
          <p14:tracePt t="135403" x="6497638" y="4140200"/>
          <p14:tracePt t="135411" x="6497638" y="4251325"/>
          <p14:tracePt t="135426" x="6386513" y="4406900"/>
          <p14:tracePt t="135443" x="6078538" y="4672013"/>
          <p14:tracePt t="135460" x="5718175" y="4911725"/>
          <p14:tracePt t="135476" x="5461000" y="5040313"/>
          <p14:tracePt t="135547" x="5478463" y="5057775"/>
          <p14:tracePt t="135548" x="5486400" y="5057775"/>
          <p14:tracePt t="135560" x="5572125" y="5032375"/>
          <p14:tracePt t="135577" x="5657850" y="4989513"/>
          <p14:tracePt t="135593" x="5786438" y="4894263"/>
          <p14:tracePt t="135610" x="5932488" y="4765675"/>
          <p14:tracePt t="135627" x="6008688" y="4706938"/>
          <p14:tracePt t="135644" x="6094413" y="4637088"/>
          <p14:tracePt t="135660" x="6189663" y="4586288"/>
          <p14:tracePt t="135678" x="6300788" y="4543425"/>
          <p14:tracePt t="135694" x="6454775" y="4508500"/>
          <p14:tracePt t="135711" x="6643688" y="4457700"/>
          <p14:tracePt t="135727" x="6823075" y="4406900"/>
          <p14:tracePt t="135744" x="7029450" y="4346575"/>
          <p14:tracePt t="135761" x="7200900" y="4294188"/>
          <p14:tracePt t="135778" x="7346950" y="4251325"/>
          <p14:tracePt t="135794" x="7458075" y="4200525"/>
          <p14:tracePt t="135812" x="7483475" y="4183063"/>
          <p14:tracePt t="135828" x="7500938" y="4165600"/>
          <p14:tracePt t="135845" x="7535863" y="4157663"/>
          <p14:tracePt t="135862" x="7621588" y="4122738"/>
          <p14:tracePt t="135878" x="7740650" y="4097338"/>
          <p14:tracePt t="135895" x="7980363" y="4046538"/>
          <p14:tracePt t="135912" x="8315325" y="4011613"/>
          <p14:tracePt t="135912" x="8443913" y="4003675"/>
          <p14:tracePt t="135933" x="8521700" y="3994150"/>
          <p14:tracePt t="136163" x="8512175" y="3994150"/>
          <p14:tracePt t="136181" x="8504238" y="3994150"/>
          <p14:tracePt t="136197" x="8486775" y="3994150"/>
          <p14:tracePt t="136214" x="8418513" y="3994150"/>
          <p14:tracePt t="136230" x="8315325" y="4003675"/>
          <p14:tracePt t="136247" x="8204200" y="4003675"/>
          <p14:tracePt t="136264" x="8093075" y="4003675"/>
          <p14:tracePt t="136281" x="8007350" y="4003675"/>
          <p14:tracePt t="136297" x="7921625" y="4003675"/>
          <p14:tracePt t="136314" x="7894638" y="4003675"/>
          <p14:tracePt t="136451" x="7886700" y="4003675"/>
          <p14:tracePt t="136459" x="7878763" y="4003675"/>
          <p14:tracePt t="136468" x="7869238" y="4003675"/>
          <p14:tracePt t="136515" x="7869238" y="3994150"/>
          <p14:tracePt t="136523" x="7869238" y="3986213"/>
          <p14:tracePt t="136555" x="7869238" y="3978275"/>
          <p14:tracePt t="136563" x="7886700" y="3968750"/>
          <p14:tracePt t="136565" x="7912100" y="3951288"/>
          <p14:tracePt t="136582" x="7929563" y="3943350"/>
          <p14:tracePt t="136599" x="7937500" y="3943350"/>
          <p14:tracePt t="136635" x="7947025" y="3943350"/>
          <p14:tracePt t="136659" x="7947025" y="3960813"/>
          <p14:tracePt t="136667" x="7964488" y="3968750"/>
          <p14:tracePt t="136668" x="7980363" y="3986213"/>
          <p14:tracePt t="136683" x="8101013" y="4029075"/>
          <p14:tracePt t="136700" x="8178800" y="4029075"/>
          <p14:tracePt t="136716" x="8247063" y="4029075"/>
          <p14:tracePt t="136733" x="8280400" y="4021138"/>
          <p14:tracePt t="136891" x="8280400" y="4011613"/>
          <p14:tracePt t="136931" x="8280400" y="4003675"/>
          <p14:tracePt t="137003" x="8272463" y="4003675"/>
          <p14:tracePt t="137019" x="8255000" y="4003675"/>
          <p14:tracePt t="137020" x="8247063" y="3994150"/>
          <p14:tracePt t="137034" x="8204200" y="3986213"/>
          <p14:tracePt t="137052" x="8194675" y="3986213"/>
          <p14:tracePt t="137091" x="8186738" y="3978275"/>
          <p14:tracePt t="137139" x="8186738" y="3968750"/>
          <p14:tracePt t="137152" x="8178800" y="3968750"/>
          <p14:tracePt t="137152" x="8143875" y="3960813"/>
          <p14:tracePt t="137168" x="8058150" y="3943350"/>
          <p14:tracePt t="137185" x="7921625" y="3917950"/>
          <p14:tracePt t="137202" x="7715250" y="3900488"/>
          <p14:tracePt t="137219" x="7594600" y="3892550"/>
          <p14:tracePt t="137236" x="7551738" y="3892550"/>
          <p14:tracePt t="137323" x="7543800" y="3883025"/>
          <p14:tracePt t="137339" x="7535863" y="3883025"/>
          <p14:tracePt t="137355" x="7526338" y="3883025"/>
          <p14:tracePt t="137369" x="7518400" y="3883025"/>
          <p14:tracePt t="137370" x="7508875" y="3883025"/>
          <p14:tracePt t="137386" x="7423150" y="3883025"/>
          <p14:tracePt t="137404" x="7364413" y="3908425"/>
          <p14:tracePt t="137420" x="7312025" y="3925888"/>
          <p14:tracePt t="137438" x="7286625" y="3935413"/>
          <p14:tracePt t="137515" x="7269163" y="3943350"/>
          <p14:tracePt t="137520" x="7261225" y="3951288"/>
          <p14:tracePt t="137537" x="7243763" y="3960813"/>
          <p14:tracePt t="137537" x="7226300" y="3978275"/>
          <p14:tracePt t="137555" x="7192963" y="3994150"/>
          <p14:tracePt t="137571" x="7165975" y="4021138"/>
          <p14:tracePt t="137588" x="7150100" y="4037013"/>
          <p14:tracePt t="137604" x="7123113" y="4054475"/>
          <p14:tracePt t="137621" x="7123113" y="4071938"/>
          <p14:tracePt t="137638" x="7115175" y="4071938"/>
          <p14:tracePt t="137655" x="7115175" y="4079875"/>
          <p14:tracePt t="137671" x="7115175" y="4097338"/>
          <p14:tracePt t="137688" x="7115175" y="4106863"/>
          <p14:tracePt t="137705" x="7097713" y="4122738"/>
          <p14:tracePt t="137722" x="7089775" y="4157663"/>
          <p14:tracePt t="137738" x="7072313" y="4208463"/>
          <p14:tracePt t="137755" x="7054850" y="4243388"/>
          <p14:tracePt t="137772" x="7037388" y="4278313"/>
          <p14:tracePt t="137789" x="7029450" y="4294188"/>
          <p14:tracePt t="137805" x="7029450" y="4311650"/>
          <p14:tracePt t="137822" x="7021513" y="4321175"/>
          <p14:tracePt t="137839" x="7021513" y="4329113"/>
          <p14:tracePt t="137856" x="7004050" y="4346575"/>
          <p14:tracePt t="137873" x="6986588" y="4364038"/>
          <p14:tracePt t="137889" x="6961188" y="4379913"/>
          <p14:tracePt t="137906" x="6926263" y="4406900"/>
          <p14:tracePt t="137923" x="6900863" y="4422775"/>
          <p14:tracePt t="137940" x="6883400" y="4432300"/>
          <p14:tracePt t="137956" x="6875463" y="4440238"/>
          <p14:tracePt t="137973" x="6858000" y="4449763"/>
          <p14:tracePt t="137989" x="6850063" y="4449763"/>
          <p14:tracePt t="138007" x="6840538" y="4457700"/>
          <p14:tracePt t="138023" x="6815138" y="4465638"/>
          <p14:tracePt t="138040" x="6764338" y="4475163"/>
          <p14:tracePt t="138057" x="6583363" y="4508500"/>
          <p14:tracePt t="138057" x="6507163" y="4525963"/>
          <p14:tracePt t="138091" x="6411913" y="4535488"/>
          <p14:tracePt t="138107" x="6308725" y="4543425"/>
          <p14:tracePt t="138124" x="6249988" y="4543425"/>
          <p14:tracePt t="138141" x="6223000" y="4551363"/>
          <p14:tracePt t="138157" x="6207125" y="4551363"/>
          <p14:tracePt t="138174" x="6197600" y="4551363"/>
          <p14:tracePt t="138191" x="6180138" y="4551363"/>
          <p14:tracePt t="138207" x="6129338" y="4551363"/>
          <p14:tracePt t="138224" x="6035675" y="4551363"/>
          <p14:tracePt t="138241" x="5940425" y="4560888"/>
          <p14:tracePt t="138258" x="5821363" y="4560888"/>
          <p14:tracePt t="138275" x="5665788" y="4578350"/>
          <p14:tracePt t="138292" x="5580063" y="4578350"/>
          <p14:tracePt t="138308" x="5529263" y="4578350"/>
          <p14:tracePt t="138325" x="5494338" y="4586288"/>
          <p14:tracePt t="138341" x="5468938" y="4586288"/>
          <p14:tracePt t="138359" x="5426075" y="4586288"/>
          <p14:tracePt t="138375" x="5349875" y="4594225"/>
          <p14:tracePt t="138392" x="5280025" y="4611688"/>
          <p14:tracePt t="138408" x="5186363" y="4629150"/>
          <p14:tracePt t="138425" x="5100638" y="4637088"/>
          <p14:tracePt t="138442" x="5006975" y="4654550"/>
          <p14:tracePt t="138459" x="4972050" y="4664075"/>
          <p14:tracePt t="138475" x="4964113" y="4664075"/>
          <p14:tracePt t="138492" x="4946650" y="4664075"/>
          <p14:tracePt t="138509" x="4911725" y="4664075"/>
          <p14:tracePt t="138526" x="4860925" y="4672013"/>
          <p14:tracePt t="138543" x="4792663" y="4672013"/>
          <p14:tracePt t="138559" x="4732338" y="4679950"/>
          <p14:tracePt t="138577" x="4689475" y="4689475"/>
          <p14:tracePt t="138593" x="4672013" y="4689475"/>
          <p14:tracePt t="138610" x="4654550" y="4689475"/>
          <p14:tracePt t="138626" x="4629150" y="4689475"/>
          <p14:tracePt t="138643" x="4621213" y="4689475"/>
          <p14:tracePt t="138660" x="4594225" y="4689475"/>
          <p14:tracePt t="138677" x="4535488" y="4689475"/>
          <p14:tracePt t="138693" x="4465638" y="4689475"/>
          <p14:tracePt t="138710" x="4379913" y="4689475"/>
          <p14:tracePt t="138727" x="4329113" y="4679950"/>
          <p14:tracePt t="138744" x="4303713" y="4672013"/>
          <p14:tracePt t="138760" x="4294188" y="4664075"/>
          <p14:tracePt t="138778" x="4294188" y="4654550"/>
          <p14:tracePt t="138794" x="4278313" y="4654550"/>
          <p14:tracePt t="138811" x="4268788" y="4646613"/>
          <p14:tracePt t="138828" x="4208463" y="4637088"/>
          <p14:tracePt t="138844" x="4106863" y="4637088"/>
          <p14:tracePt t="138861" x="3960813" y="4629150"/>
          <p14:tracePt t="138878" x="3771900" y="4629150"/>
          <p14:tracePt t="138895" x="3660775" y="4621213"/>
          <p14:tracePt t="138911" x="3592513" y="4611688"/>
          <p14:tracePt t="138947" x="3592513" y="4603750"/>
          <p14:tracePt t="138963" x="3592513" y="4594225"/>
          <p14:tracePt t="138979" x="3592513" y="4586288"/>
          <p14:tracePt t="139043" x="3582988" y="4586288"/>
          <p14:tracePt t="139091" x="3575050" y="4586288"/>
          <p14:tracePt t="139099" x="3575050" y="4578350"/>
          <p14:tracePt t="139195" x="3565525" y="4578350"/>
          <p14:tracePt t="139202" x="3557588" y="4578350"/>
          <p14:tracePt t="139213" x="3549650" y="4568825"/>
          <p14:tracePt t="139230" x="3532188" y="4568825"/>
          <p14:tracePt t="139247" x="3514725" y="4568825"/>
          <p14:tracePt t="139291" x="3506788" y="4568825"/>
          <p14:tracePt t="139372" x="3497263" y="4568825"/>
          <p14:tracePt t="139387" x="3479800" y="4568825"/>
          <p14:tracePt t="139397" x="3463925" y="4568825"/>
          <p14:tracePt t="139401" x="3343275" y="4560888"/>
          <p14:tracePt t="139414" x="3189288" y="4543425"/>
          <p14:tracePt t="139431" x="3025775" y="4525963"/>
          <p14:tracePt t="139448" x="2879725" y="4492625"/>
          <p14:tracePt t="139464" x="2803525" y="4449763"/>
          <p14:tracePt t="139481" x="2794000" y="4440238"/>
          <p14:tracePt t="139498" x="2786063" y="4397375"/>
          <p14:tracePt t="139515" x="2786063" y="4389438"/>
          <p14:tracePt t="139532" x="2786063" y="4371975"/>
          <p14:tracePt t="139548" x="2778125" y="4354513"/>
          <p14:tracePt t="139565" x="2768600" y="4321175"/>
          <p14:tracePt t="139581" x="2751138" y="4278313"/>
          <p14:tracePt t="139599" x="2725738" y="4225925"/>
          <p14:tracePt t="139615" x="2692400" y="4175125"/>
          <p14:tracePt t="139632" x="2674938" y="4106863"/>
          <p14:tracePt t="139648" x="2649538" y="4064000"/>
          <p14:tracePt t="139666" x="2649538" y="4029075"/>
          <p14:tracePt t="139682" x="2649538" y="4003675"/>
          <p14:tracePt t="139699" x="2649538" y="3986213"/>
          <p14:tracePt t="139716" x="2657475" y="3978275"/>
          <p14:tracePt t="139733" x="2682875" y="3968750"/>
          <p14:tracePt t="139749" x="2708275" y="3951288"/>
          <p14:tracePt t="139766" x="2751138" y="3925888"/>
          <p14:tracePt t="139782" x="2828925" y="3900488"/>
          <p14:tracePt t="139800" x="2922588" y="3857625"/>
          <p14:tracePt t="139816" x="2992438" y="3822700"/>
          <p14:tracePt t="139833" x="3068638" y="3797300"/>
          <p14:tracePt t="139850" x="3111500" y="3779838"/>
          <p14:tracePt t="139866" x="3179763" y="3771900"/>
          <p14:tracePt t="139883" x="3232150" y="3771900"/>
          <p14:tracePt t="139900" x="3300413" y="3806825"/>
          <p14:tracePt t="139917" x="3386138" y="3849688"/>
          <p14:tracePt t="139933" x="3429000" y="3892550"/>
          <p14:tracePt t="139950" x="3454400" y="3943350"/>
          <p14:tracePt t="139967" x="3471863" y="3978275"/>
          <p14:tracePt t="139984" x="3479800" y="4021138"/>
          <p14:tracePt t="140000" x="3479800" y="4054475"/>
          <p14:tracePt t="140018" x="3479800" y="4097338"/>
          <p14:tracePt t="140034" x="3479800" y="4140200"/>
          <p14:tracePt t="140051" x="3479800" y="4165600"/>
          <p14:tracePt t="140067" x="3479800" y="4208463"/>
          <p14:tracePt t="140084" x="3454400" y="4235450"/>
          <p14:tracePt t="140102" x="3436938" y="4268788"/>
          <p14:tracePt t="140118" x="3421063" y="4303713"/>
          <p14:tracePt t="140134" x="3394075" y="4329113"/>
          <p14:tracePt t="140151" x="3378200" y="4354513"/>
          <p14:tracePt t="140169" x="3368675" y="4371975"/>
          <p14:tracePt t="140185" x="3360738" y="4389438"/>
          <p14:tracePt t="140202" x="3343275" y="4397375"/>
          <p14:tracePt t="140218" x="3308350" y="4422775"/>
          <p14:tracePt t="140235" x="3275013" y="4440238"/>
          <p14:tracePt t="140252" x="3232150" y="4465638"/>
          <p14:tracePt t="140269" x="3197225" y="4483100"/>
          <p14:tracePt t="140285" x="3171825" y="4483100"/>
          <p14:tracePt t="140303" x="3163888" y="4483100"/>
          <p14:tracePt t="140319" x="3154363" y="4483100"/>
          <p14:tracePt t="140355" x="3146425" y="4483100"/>
          <p14:tracePt t="140371" x="3128963" y="4483100"/>
          <p14:tracePt t="140371" x="3111500" y="4483100"/>
          <p14:tracePt t="140386" x="2992438" y="4475163"/>
          <p14:tracePt t="140403" x="2879725" y="4465638"/>
          <p14:tracePt t="140419" x="2786063" y="4449763"/>
          <p14:tracePt t="140436" x="2760663" y="4422775"/>
          <p14:tracePt t="140453" x="2760663" y="4414838"/>
          <p14:tracePt t="140470" x="2760663" y="4397375"/>
          <p14:tracePt t="140487" x="2760663" y="4379913"/>
          <p14:tracePt t="140503" x="2778125" y="4364038"/>
          <p14:tracePt t="140520" x="2786063" y="4346575"/>
          <p14:tracePt t="140537" x="2786063" y="4337050"/>
          <p14:tracePt t="140554" x="2794000" y="4337050"/>
          <p14:tracePt t="140570" x="2794000" y="4329113"/>
          <p14:tracePt t="140587" x="2794000" y="4321175"/>
          <p14:tracePt t="140627" x="2794000" y="4311650"/>
          <p14:tracePt t="140642" x="2794000" y="4303713"/>
          <p14:tracePt t="140654" x="2794000" y="4294188"/>
          <p14:tracePt t="140671" x="2794000" y="4286250"/>
          <p14:tracePt t="140688" x="2794000" y="4278313"/>
          <p14:tracePt t="140779" x="2786063" y="4278313"/>
          <p14:tracePt t="140939" x="2778125" y="4278313"/>
          <p14:tracePt t="141138" x="2778125" y="4294188"/>
          <p14:tracePt t="141146" x="2768600" y="4329113"/>
          <p14:tracePt t="141157" x="2768600" y="4371975"/>
          <p14:tracePt t="141173" x="2768600" y="4414838"/>
          <p14:tracePt t="141190" x="2786063" y="4457700"/>
          <p14:tracePt t="141207" x="2811463" y="4492625"/>
          <p14:tracePt t="141224" x="2854325" y="4518025"/>
          <p14:tracePt t="141240" x="2992438" y="4568825"/>
          <p14:tracePt t="141257" x="3206750" y="4654550"/>
          <p14:tracePt t="141274" x="3703638" y="4783138"/>
          <p14:tracePt t="141291" x="4286250" y="4921250"/>
          <p14:tracePt t="141307" x="4749800" y="4997450"/>
          <p14:tracePt t="141325" x="5280025" y="5014913"/>
          <p14:tracePt t="141341" x="5675313" y="4997450"/>
          <p14:tracePt t="141358" x="5975350" y="4929188"/>
          <p14:tracePt t="141374" x="6180138" y="4860925"/>
          <p14:tracePt t="141391" x="6592888" y="4740275"/>
          <p14:tracePt t="141408" x="6918325" y="4664075"/>
          <p14:tracePt t="141425" x="7475538" y="4586288"/>
          <p14:tracePt t="141441" x="7947025" y="4535488"/>
          <p14:tracePt t="141458" x="8289925" y="4492625"/>
          <p14:tracePt t="141475" x="8350250" y="4475163"/>
          <p14:tracePt t="141493" x="8366125" y="4449763"/>
          <p14:tracePt t="141509" x="8375650" y="4422775"/>
          <p14:tracePt t="141525" x="8393113" y="4389438"/>
          <p14:tracePt t="141542" x="8418513" y="4346575"/>
          <p14:tracePt t="141559" x="8461375" y="4294188"/>
          <p14:tracePt t="141576" x="8486775" y="4260850"/>
          <p14:tracePt t="141592" x="8521700" y="4208463"/>
          <p14:tracePt t="141609" x="8572500" y="4149725"/>
          <p14:tracePt t="141626" x="8736013" y="4037013"/>
          <p14:tracePt t="141643" x="8872538" y="3951288"/>
          <p14:tracePt t="141659" x="8983663" y="3875088"/>
          <p14:tracePt t="141676" x="9009063" y="3822700"/>
          <p14:tracePt t="141693" x="9001125" y="3789363"/>
          <p14:tracePt t="141710" x="8890000" y="3746500"/>
          <p14:tracePt t="141726" x="8683625" y="3721100"/>
          <p14:tracePt t="141743" x="8426450" y="3703638"/>
          <p14:tracePt t="141760" x="8126413" y="3703638"/>
          <p14:tracePt t="141777" x="8007350" y="3711575"/>
          <p14:tracePt t="141794" x="7989888" y="3711575"/>
          <p14:tracePt t="141883" x="7980363" y="3721100"/>
          <p14:tracePt t="141894" x="7972425" y="3729038"/>
          <p14:tracePt t="141895" x="7947025" y="3746500"/>
          <p14:tracePt t="141911" x="7894638" y="3814763"/>
          <p14:tracePt t="141928" x="7835900" y="3883025"/>
          <p14:tracePt t="141944" x="7740650" y="4029075"/>
          <p14:tracePt t="141961" x="7664450" y="4140200"/>
          <p14:tracePt t="141978" x="7637463" y="4235450"/>
          <p14:tracePt t="141995" x="7637463" y="4268788"/>
          <p14:tracePt t="142011" x="7646988" y="4303713"/>
          <p14:tracePt t="142028" x="7646988" y="4329113"/>
          <p14:tracePt t="142045" x="7646988" y="4364038"/>
          <p14:tracePt t="142062" x="7646988" y="4397375"/>
          <p14:tracePt t="142078" x="7646988" y="4457700"/>
          <p14:tracePt t="142095" x="7637463" y="4508500"/>
          <p14:tracePt t="142112" x="7594600" y="4611688"/>
          <p14:tracePt t="142129" x="7551738" y="4714875"/>
          <p14:tracePt t="142145" x="7500938" y="4818063"/>
          <p14:tracePt t="142162" x="7450138" y="4937125"/>
          <p14:tracePt t="142179" x="7415213" y="5006975"/>
          <p14:tracePt t="142196" x="7354888" y="5065713"/>
          <p14:tracePt t="142213" x="7261225" y="5135563"/>
          <p14:tracePt t="142229" x="7072313" y="5211763"/>
          <p14:tracePt t="142246" x="6850063" y="5272088"/>
          <p14:tracePt t="142263" x="6575425" y="5340350"/>
          <p14:tracePt t="142280" x="6361113" y="5375275"/>
          <p14:tracePt t="142296" x="6078538" y="5426075"/>
          <p14:tracePt t="142313" x="5915025" y="5461000"/>
          <p14:tracePt t="142330" x="5821363" y="5494338"/>
          <p14:tracePt t="142347" x="5803900" y="5503863"/>
          <p14:tracePt t="142363" x="5786438" y="5511800"/>
          <p14:tracePt t="142380" x="5708650" y="5521325"/>
          <p14:tracePt t="142397" x="5537200" y="5546725"/>
          <p14:tracePt t="142414" x="5254625" y="5564188"/>
          <p14:tracePt t="142430" x="4972050" y="5572125"/>
          <p14:tracePt t="142447" x="4732338" y="5580063"/>
          <p14:tracePt t="142464" x="4500563" y="5580063"/>
          <p14:tracePt t="142480" x="4389438" y="5580063"/>
          <p14:tracePt t="142497" x="4364038" y="5580063"/>
          <p14:tracePt t="142514" x="4303713" y="5580063"/>
          <p14:tracePt t="142531" x="4114800" y="5580063"/>
          <p14:tracePt t="142547" x="3840163" y="5580063"/>
          <p14:tracePt t="142565" x="3335338" y="5572125"/>
          <p14:tracePt t="142581" x="2992438" y="5564188"/>
          <p14:tracePt t="142598" x="2794000" y="5546725"/>
          <p14:tracePt t="142614" x="2778125" y="5537200"/>
          <p14:tracePt t="142632" x="2778125" y="5529263"/>
          <p14:tracePt t="142648" x="2786063" y="5503863"/>
          <p14:tracePt t="142665" x="2803525" y="5478463"/>
          <p14:tracePt t="142681" x="2820988" y="5461000"/>
          <p14:tracePt t="142738" x="2811463" y="5461000"/>
          <p14:tracePt t="142748" x="2803525" y="5461000"/>
          <p14:tracePt t="142750" x="2735263" y="5478463"/>
          <p14:tracePt t="142765" x="2649538" y="5478463"/>
          <p14:tracePt t="142782" x="2563813" y="5486400"/>
          <p14:tracePt t="142799" x="2536825" y="5486400"/>
          <p14:tracePt t="142962" x="2528888" y="5486400"/>
          <p14:tracePt t="143368" x="0" y="0"/>
        </p14:tracePtLst>
        <p14:tracePtLst>
          <p14:tracePt t="145867" x="1971675" y="1774825"/>
          <p14:tracePt t="145869" x="1979613" y="1722438"/>
          <p14:tracePt t="145884" x="1979613" y="1671638"/>
          <p14:tracePt t="145900" x="1979613" y="1603375"/>
          <p14:tracePt t="145917" x="1963738" y="1535113"/>
          <p14:tracePt t="145951" x="1946275" y="1508125"/>
          <p14:tracePt t="145967" x="1936750" y="1482725"/>
          <p14:tracePt t="145984" x="1936750" y="1465263"/>
          <p14:tracePt t="146001" x="1936750" y="1449388"/>
          <p14:tracePt t="146017" x="1936750" y="1431925"/>
          <p14:tracePt t="146034" x="1954213" y="1397000"/>
          <p14:tracePt t="146051" x="1989138" y="1336675"/>
          <p14:tracePt t="146068" x="1989138" y="1311275"/>
          <p14:tracePt t="146084" x="1963738" y="1268413"/>
          <p14:tracePt t="146101" x="1860550" y="1225550"/>
          <p14:tracePt t="146118" x="1671638" y="1182688"/>
          <p14:tracePt t="146135" x="1422400" y="1122363"/>
          <p14:tracePt t="146151" x="1336675" y="1079500"/>
          <p14:tracePt t="146168" x="1336675" y="1071563"/>
          <p14:tracePt t="146219" x="1354138" y="1071563"/>
          <p14:tracePt t="146223" x="1371600" y="1071563"/>
          <p14:tracePt t="146235" x="1397000" y="1071563"/>
          <p14:tracePt t="146252" x="1422400" y="1096963"/>
          <p14:tracePt t="146269" x="1439863" y="1114425"/>
          <p14:tracePt t="146285" x="1439863" y="1122363"/>
          <p14:tracePt t="146302" x="1439863" y="1131888"/>
          <p14:tracePt t="146467" x="1439863" y="1139825"/>
          <p14:tracePt t="146499" x="1439863" y="1149350"/>
          <p14:tracePt t="146731" x="1449388" y="1149350"/>
          <p14:tracePt t="146747" x="1465263" y="1149350"/>
          <p14:tracePt t="146758" x="1492250" y="1149350"/>
          <p14:tracePt t="146772" x="1508125" y="1149350"/>
          <p14:tracePt t="146788" x="1525588" y="1149350"/>
          <p14:tracePt t="146805" x="1550988" y="1157288"/>
          <p14:tracePt t="146821" x="1585913" y="1165225"/>
          <p14:tracePt t="146839" x="1628775" y="1182688"/>
          <p14:tracePt t="146855" x="1671638" y="1192213"/>
          <p14:tracePt t="146872" x="1722438" y="1192213"/>
          <p14:tracePt t="146889" x="1782763" y="1208088"/>
          <p14:tracePt t="146906" x="1868488" y="1225550"/>
          <p14:tracePt t="146922" x="1954213" y="1250950"/>
          <p14:tracePt t="146922" x="2022475" y="1268413"/>
          <p14:tracePt t="146939" x="2082800" y="1285875"/>
          <p14:tracePt t="146956" x="2143125" y="1293813"/>
          <p14:tracePt t="146973" x="2193925" y="1303338"/>
          <p14:tracePt t="146989" x="2246313" y="1311275"/>
          <p14:tracePt t="147006" x="2306638" y="1320800"/>
          <p14:tracePt t="147023" x="2365375" y="1320800"/>
          <p14:tracePt t="147039" x="2478088" y="1328738"/>
          <p14:tracePt t="147056" x="2536825" y="1328738"/>
          <p14:tracePt t="147073" x="2632075" y="1336675"/>
          <p14:tracePt t="147090" x="2692400" y="1346200"/>
          <p14:tracePt t="147106" x="2803525" y="1354138"/>
          <p14:tracePt t="147124" x="2914650" y="1363663"/>
          <p14:tracePt t="147140" x="3025775" y="1363663"/>
          <p14:tracePt t="147157" x="3179763" y="1363663"/>
          <p14:tracePt t="147173" x="3292475" y="1363663"/>
          <p14:tracePt t="147191" x="3368675" y="1346200"/>
          <p14:tracePt t="147208" x="3411538" y="1346200"/>
          <p14:tracePt t="147224" x="3454400" y="1346200"/>
          <p14:tracePt t="147240" x="3514725" y="1346200"/>
          <p14:tracePt t="147258" x="3617913" y="1346200"/>
          <p14:tracePt t="147274" x="3789363" y="1363663"/>
          <p14:tracePt t="147274" x="3865563" y="1371600"/>
          <p14:tracePt t="147291" x="4054475" y="1389063"/>
          <p14:tracePt t="147308" x="4337050" y="1449388"/>
          <p14:tracePt t="147324" x="4518025" y="1492250"/>
          <p14:tracePt t="147341" x="4586288" y="1525588"/>
          <p14:tracePt t="147358" x="4560888" y="1560513"/>
          <p14:tracePt t="147375" x="4397375" y="1646238"/>
          <p14:tracePt t="147391" x="4225925" y="1757363"/>
          <p14:tracePt t="147408" x="4003675" y="1936750"/>
          <p14:tracePt t="147425" x="3797300" y="2168525"/>
          <p14:tracePt t="147442" x="3436938" y="2640013"/>
          <p14:tracePt t="147458" x="2786063" y="3300413"/>
          <p14:tracePt t="147476" x="2065338" y="3875088"/>
          <p14:tracePt t="147603" x="2065338" y="3883025"/>
          <p14:tracePt t="147611" x="2193925" y="3960813"/>
          <p14:tracePt t="147626" x="2279650" y="3986213"/>
          <p14:tracePt t="147643" x="2392363" y="4011613"/>
          <p14:tracePt t="147660" x="2408238" y="4003675"/>
          <p14:tracePt t="147676" x="2417763" y="3917950"/>
          <p14:tracePt t="147693" x="2425700" y="3771900"/>
          <p14:tracePt t="147710" x="2451100" y="3557588"/>
          <p14:tracePt t="147727" x="2478088" y="3386138"/>
          <p14:tracePt t="147743" x="2554288" y="3214688"/>
          <p14:tracePt t="147760" x="2632075" y="3051175"/>
          <p14:tracePt t="147777" x="2743200" y="2854325"/>
          <p14:tracePt t="147794" x="2828925" y="2692400"/>
          <p14:tracePt t="147810" x="2922588" y="2503488"/>
          <p14:tracePt t="147810" x="2949575" y="2425700"/>
          <p14:tracePt t="147827" x="2982913" y="2254250"/>
          <p14:tracePt t="147844" x="3017838" y="2057400"/>
          <p14:tracePt t="147861" x="3025775" y="1903413"/>
          <p14:tracePt t="147877" x="3043238" y="1757363"/>
          <p14:tracePt t="147894" x="3068638" y="1679575"/>
          <p14:tracePt t="147911" x="3103563" y="1593850"/>
          <p14:tracePt t="147928" x="3163888" y="1525588"/>
          <p14:tracePt t="147944" x="3249613" y="1414463"/>
          <p14:tracePt t="147961" x="3325813" y="1320800"/>
          <p14:tracePt t="147978" x="3403600" y="1225550"/>
          <p14:tracePt t="147994" x="3454400" y="1071563"/>
          <p14:tracePt t="148012" x="3471863" y="950913"/>
          <p14:tracePt t="148028" x="3471863" y="882650"/>
          <p14:tracePt t="148045" x="3454400" y="814388"/>
          <p14:tracePt t="148061" x="3429000" y="788988"/>
          <p14:tracePt t="148079" x="3421063" y="788988"/>
          <p14:tracePt t="148095" x="3386138" y="788988"/>
          <p14:tracePt t="148112" x="3360738" y="822325"/>
          <p14:tracePt t="148129" x="3343275" y="865188"/>
          <p14:tracePt t="148146" x="3317875" y="917575"/>
          <p14:tracePt t="148162" x="3257550" y="993775"/>
          <p14:tracePt t="148179" x="3206750" y="1036638"/>
          <p14:tracePt t="148196" x="3163888" y="1054100"/>
          <p14:tracePt t="148213" x="3128963" y="1071563"/>
          <p14:tracePt t="148229" x="3121025" y="1071563"/>
          <p14:tracePt t="148299" x="3111500" y="1071563"/>
          <p14:tracePt t="148300" x="3103563" y="1071563"/>
          <p14:tracePt t="148313" x="3078163" y="1079500"/>
          <p14:tracePt t="148330" x="3008313" y="1122363"/>
          <p14:tracePt t="148346" x="2879725" y="1182688"/>
          <p14:tracePt t="148364" x="2846388" y="1200150"/>
          <p14:tracePt t="148380" x="2836863" y="1200150"/>
          <p14:tracePt t="148397" x="2828925" y="1200150"/>
          <p14:tracePt t="148434" x="2836863" y="1200150"/>
          <p14:tracePt t="148467" x="2846388" y="1200150"/>
          <p14:tracePt t="148635" x="2854325" y="1200150"/>
          <p14:tracePt t="148651" x="2863850" y="1200150"/>
          <p14:tracePt t="148652" x="2871788" y="1200150"/>
          <p14:tracePt t="148683" x="2879725" y="1200150"/>
          <p14:tracePt t="148707" x="2879725" y="1208088"/>
          <p14:tracePt t="148711" x="2879725" y="1217613"/>
          <p14:tracePt t="148739" x="2879725" y="1225550"/>
          <p14:tracePt t="148763" x="2889250" y="1235075"/>
          <p14:tracePt t="148771" x="2897188" y="1235075"/>
          <p14:tracePt t="148782" x="2906713" y="1235075"/>
          <p14:tracePt t="148799" x="2922588" y="1235075"/>
          <p14:tracePt t="148816" x="2957513" y="1235075"/>
          <p14:tracePt t="148832" x="2982913" y="1235075"/>
          <p14:tracePt t="148849" x="3017838" y="1243013"/>
          <p14:tracePt t="148866" x="3043238" y="1243013"/>
          <p14:tracePt t="148866" x="3068638" y="1250950"/>
          <p14:tracePt t="148883" x="3094038" y="1268413"/>
          <p14:tracePt t="148899" x="3136900" y="1277938"/>
          <p14:tracePt t="148916" x="3171825" y="1293813"/>
          <p14:tracePt t="148933" x="3214688" y="1293813"/>
          <p14:tracePt t="148950" x="3292475" y="1293813"/>
          <p14:tracePt t="148967" x="3351213" y="1303338"/>
          <p14:tracePt t="148983" x="3436938" y="1303338"/>
          <p14:tracePt t="149000" x="3514725" y="1311275"/>
          <p14:tracePt t="149017" x="3565525" y="1320800"/>
          <p14:tracePt t="149034" x="3600450" y="1320800"/>
          <p14:tracePt t="149050" x="3643313" y="1328738"/>
          <p14:tracePt t="149050" x="3651250" y="1328738"/>
          <p14:tracePt t="149067" x="3686175" y="1328738"/>
          <p14:tracePt t="149084" x="3711575" y="1320800"/>
          <p14:tracePt t="149101" x="3736975" y="1311275"/>
          <p14:tracePt t="149117" x="3771900" y="1311275"/>
          <p14:tracePt t="149134" x="3822700" y="1303338"/>
          <p14:tracePt t="149151" x="3883025" y="1303338"/>
          <p14:tracePt t="149168" x="3935413" y="1293813"/>
          <p14:tracePt t="149184" x="3960813" y="1285875"/>
          <p14:tracePt t="149201" x="3978275" y="1277938"/>
          <p14:tracePt t="149218" x="3994150" y="1268413"/>
          <p14:tracePt t="149218" x="4003675" y="1260475"/>
          <p14:tracePt t="149236" x="4021138" y="1243013"/>
          <p14:tracePt t="149251" x="4054475" y="1217613"/>
          <p14:tracePt t="149268" x="4097338" y="1200150"/>
          <p14:tracePt t="149285" x="4132263" y="1182688"/>
          <p14:tracePt t="149302" x="4175125" y="1157288"/>
          <p14:tracePt t="149319" x="4200525" y="1139825"/>
          <p14:tracePt t="149335" x="4200525" y="1131888"/>
          <p14:tracePt t="149352" x="4208463" y="1122363"/>
          <p14:tracePt t="149369" x="4217988" y="1122363"/>
          <p14:tracePt t="149411" x="4217988" y="1114425"/>
          <p14:tracePt t="149467" x="4225925" y="1114425"/>
          <p14:tracePt t="149507" x="4235450" y="1114425"/>
          <p14:tracePt t="149707" x="4243388" y="1114425"/>
          <p14:tracePt t="149811" x="4251325" y="1114425"/>
          <p14:tracePt t="149843" x="4260850" y="1122363"/>
          <p14:tracePt t="149851" x="4268788" y="1122363"/>
          <p14:tracePt t="149859" x="4278313" y="1131888"/>
          <p14:tracePt t="149871" x="4294188" y="1131888"/>
          <p14:tracePt t="149888" x="4321175" y="1131888"/>
          <p14:tracePt t="149905" x="4337050" y="1131888"/>
          <p14:tracePt t="149922" x="4346575" y="1131888"/>
          <p14:tracePt t="150035" x="4346575" y="1139825"/>
          <p14:tracePt t="150046" x="4354513" y="1139825"/>
          <p14:tracePt t="150056" x="4371975" y="1139825"/>
          <p14:tracePt t="150072" x="4389438" y="1139825"/>
          <p14:tracePt t="150089" x="4440238" y="1139825"/>
          <p14:tracePt t="150106" x="4500563" y="1131888"/>
          <p14:tracePt t="150123" x="4525963" y="1131888"/>
          <p14:tracePt t="150179" x="4535488" y="1131888"/>
          <p14:tracePt t="150219" x="4543425" y="1131888"/>
          <p14:tracePt t="150240" x="4551363" y="1131888"/>
          <p14:tracePt t="150241" x="4560888" y="1131888"/>
          <p14:tracePt t="150258" x="4578350" y="1131888"/>
          <p14:tracePt t="150274" x="4594225" y="1131888"/>
          <p14:tracePt t="150290" x="4611688" y="1131888"/>
          <p14:tracePt t="150356" x="4621213" y="1131888"/>
          <p14:tracePt t="150395" x="4629150" y="1131888"/>
          <p14:tracePt t="150407" x="4637088" y="1131888"/>
          <p14:tracePt t="150427" x="4646613" y="1131888"/>
          <p14:tracePt t="150443" x="4654550" y="1131888"/>
          <p14:tracePt t="150444" x="4664075" y="1131888"/>
          <p14:tracePt t="150458" x="4679950" y="1131888"/>
          <p14:tracePt t="150458" x="4697413" y="1139825"/>
          <p14:tracePt t="150475" x="4714875" y="1139825"/>
          <p14:tracePt t="150491" x="4732338" y="1149350"/>
          <p14:tracePt t="150508" x="4740275" y="1149350"/>
          <p14:tracePt t="150525" x="4749800" y="1149350"/>
          <p14:tracePt t="150542" x="4765675" y="1149350"/>
          <p14:tracePt t="150558" x="4783138" y="1149350"/>
          <p14:tracePt t="150575" x="4808538" y="1149350"/>
          <p14:tracePt t="150592" x="4851400" y="1157288"/>
          <p14:tracePt t="150609" x="4903788" y="1165225"/>
          <p14:tracePt t="150626" x="4937125" y="1165225"/>
          <p14:tracePt t="150642" x="4989513" y="1174750"/>
          <p14:tracePt t="150659" x="5022850" y="1174750"/>
          <p14:tracePt t="150676" x="5040313" y="1174750"/>
          <p14:tracePt t="150693" x="5075238" y="1174750"/>
          <p14:tracePt t="150709" x="5100638" y="1174750"/>
          <p14:tracePt t="150726" x="5135563" y="1174750"/>
          <p14:tracePt t="150743" x="5178425" y="1174750"/>
          <p14:tracePt t="150760" x="5221288" y="1182688"/>
          <p14:tracePt t="150776" x="5264150" y="1200150"/>
          <p14:tracePt t="150793" x="5289550" y="1208088"/>
          <p14:tracePt t="150810" x="5314950" y="1208088"/>
          <p14:tracePt t="150810" x="5332413" y="1217613"/>
          <p14:tracePt t="150827" x="5349875" y="1217613"/>
          <p14:tracePt t="150843" x="5400675" y="1225550"/>
          <p14:tracePt t="150860" x="5443538" y="1225550"/>
          <p14:tracePt t="150877" x="5503863" y="1243013"/>
          <p14:tracePt t="150894" x="5572125" y="1250950"/>
          <p14:tracePt t="150910" x="5632450" y="1260475"/>
          <p14:tracePt t="150927" x="5683250" y="1260475"/>
          <p14:tracePt t="150944" x="5726113" y="1260475"/>
          <p14:tracePt t="150960" x="5761038" y="1268413"/>
          <p14:tracePt t="150978" x="5786438" y="1268413"/>
          <p14:tracePt t="150994" x="5811838" y="1277938"/>
          <p14:tracePt t="151011" x="5829300" y="1277938"/>
          <p14:tracePt t="151027" x="5854700" y="1277938"/>
          <p14:tracePt t="151045" x="5880100" y="1277938"/>
          <p14:tracePt t="151061" x="5897563" y="1285875"/>
          <p14:tracePt t="151078" x="5940425" y="1285875"/>
          <p14:tracePt t="151095" x="5975350" y="1285875"/>
          <p14:tracePt t="151112" x="6018213" y="1293813"/>
          <p14:tracePt t="151128" x="6069013" y="1293813"/>
          <p14:tracePt t="151145" x="6129338" y="1293813"/>
          <p14:tracePt t="151162" x="6180138" y="1303338"/>
          <p14:tracePt t="151162" x="6207125" y="1311275"/>
          <p14:tracePt t="151179" x="6249988" y="1311275"/>
          <p14:tracePt t="151195" x="6283325" y="1311275"/>
          <p14:tracePt t="151212" x="6335713" y="1311275"/>
          <p14:tracePt t="151229" x="6403975" y="1311275"/>
          <p14:tracePt t="151246" x="6480175" y="1311275"/>
          <p14:tracePt t="151263" x="6575425" y="1311275"/>
          <p14:tracePt t="151279" x="6661150" y="1311275"/>
          <p14:tracePt t="151296" x="6721475" y="1303338"/>
          <p14:tracePt t="151312" x="6780213" y="1268413"/>
          <p14:tracePt t="151329" x="6832600" y="1243013"/>
          <p14:tracePt t="151346" x="6865938" y="1200150"/>
          <p14:tracePt t="151363" x="6883400" y="1165225"/>
          <p14:tracePt t="151379" x="6892925" y="1157288"/>
          <p14:tracePt t="151396" x="6892925" y="1149350"/>
          <p14:tracePt t="151531" x="6900863" y="1149350"/>
          <p14:tracePt t="151571" x="6900863" y="1157288"/>
          <p14:tracePt t="151579" x="6875463" y="1192213"/>
          <p14:tracePt t="151598" x="6865938" y="1225550"/>
          <p14:tracePt t="151614" x="6832600" y="1293813"/>
          <p14:tracePt t="151631" x="6823075" y="1379538"/>
          <p14:tracePt t="151648" x="6789738" y="1500188"/>
          <p14:tracePt t="151664" x="6780213" y="1603375"/>
          <p14:tracePt t="151681" x="6764338" y="1731963"/>
          <p14:tracePt t="151698" x="6729413" y="1843088"/>
          <p14:tracePt t="151698" x="6721475" y="1893888"/>
          <p14:tracePt t="151715" x="6651625" y="2022475"/>
          <p14:tracePt t="151731" x="6575425" y="2135188"/>
          <p14:tracePt t="151748" x="6472238" y="2254250"/>
          <p14:tracePt t="151765" x="6403975" y="2349500"/>
          <p14:tracePt t="151782" x="6351588" y="2443163"/>
          <p14:tracePt t="151798" x="6318250" y="2546350"/>
          <p14:tracePt t="151815" x="6318250" y="2632075"/>
          <p14:tracePt t="151832" x="6361113" y="2708275"/>
          <p14:tracePt t="151849" x="6394450" y="2760663"/>
          <p14:tracePt t="151865" x="6421438" y="2811463"/>
          <p14:tracePt t="151883" x="6454775" y="2897188"/>
          <p14:tracePt t="151899" x="6464300" y="2957513"/>
          <p14:tracePt t="151916" x="6464300" y="3017838"/>
          <p14:tracePt t="151933" x="6464300" y="3094038"/>
          <p14:tracePt t="151949" x="6464300" y="3163888"/>
          <p14:tracePt t="151966" x="6472238" y="3265488"/>
          <p14:tracePt t="151983" x="6507163" y="3343275"/>
          <p14:tracePt t="152000" x="6575425" y="3403600"/>
          <p14:tracePt t="152016" x="6643688" y="3436938"/>
          <p14:tracePt t="152033" x="6711950" y="3463925"/>
          <p14:tracePt t="152050" x="6764338" y="3463925"/>
          <p14:tracePt t="152050" x="6789738" y="3463925"/>
          <p14:tracePt t="152067" x="6840538" y="3471863"/>
          <p14:tracePt t="152083" x="6858000" y="3479800"/>
          <p14:tracePt t="152100" x="6865938" y="3479800"/>
          <p14:tracePt t="152163" x="6875463" y="3479800"/>
          <p14:tracePt t="152179" x="6883400" y="3479800"/>
          <p14:tracePt t="152179" x="6892925" y="3479800"/>
          <p14:tracePt t="152187" x="6900863" y="3479800"/>
          <p14:tracePt t="152200" x="6961188" y="3479800"/>
          <p14:tracePt t="152217" x="7021513" y="3479800"/>
          <p14:tracePt t="152234" x="7107238" y="3463925"/>
          <p14:tracePt t="152234" x="7158038" y="3454400"/>
          <p14:tracePt t="152251" x="7243763" y="3436938"/>
          <p14:tracePt t="152268" x="7286625" y="3429000"/>
          <p14:tracePt t="152285" x="7312025" y="3403600"/>
          <p14:tracePt t="152301" x="7321550" y="3368675"/>
          <p14:tracePt t="152318" x="7321550" y="3317875"/>
          <p14:tracePt t="152335" x="7321550" y="3257550"/>
          <p14:tracePt t="152352" x="7321550" y="3179763"/>
          <p14:tracePt t="152368" x="7321550" y="3103563"/>
          <p14:tracePt t="152385" x="7321550" y="3000375"/>
          <p14:tracePt t="152402" x="7304088" y="2897188"/>
          <p14:tracePt t="152402" x="7286625" y="2854325"/>
          <p14:tracePt t="152419" x="7251700" y="2717800"/>
          <p14:tracePt t="152435" x="7200900" y="2622550"/>
          <p14:tracePt t="152452" x="7150100" y="2546350"/>
          <p14:tracePt t="152469" x="7115175" y="2486025"/>
          <p14:tracePt t="152486" x="7080250" y="2451100"/>
          <p14:tracePt t="152502" x="7064375" y="2435225"/>
          <p14:tracePt t="152579" x="7054850" y="2435225"/>
          <p14:tracePt t="152587" x="7021513" y="2435225"/>
          <p14:tracePt t="152587" x="6969125" y="2425700"/>
          <p14:tracePt t="152603" x="6850063" y="2417763"/>
          <p14:tracePt t="152619" x="6721475" y="2417763"/>
          <p14:tracePt t="152637" x="6592888" y="2417763"/>
          <p14:tracePt t="152653" x="6540500" y="2417763"/>
          <p14:tracePt t="152670" x="6523038" y="2435225"/>
          <p14:tracePt t="152686" x="6523038" y="2451100"/>
          <p14:tracePt t="152704" x="6523038" y="2460625"/>
          <p14:tracePt t="152720" x="6523038" y="2468563"/>
          <p14:tracePt t="152737" x="6523038" y="2478088"/>
          <p14:tracePt t="152753" x="6523038" y="2486025"/>
          <p14:tracePt t="152770" x="6523038" y="2546350"/>
          <p14:tracePt t="152787" x="6515100" y="2597150"/>
          <p14:tracePt t="152804" x="6472238" y="2692400"/>
          <p14:tracePt t="152820" x="6429375" y="2794000"/>
          <p14:tracePt t="152838" x="6369050" y="2922588"/>
          <p14:tracePt t="152854" x="6326188" y="3008313"/>
          <p14:tracePt t="152871" x="6300788" y="3121025"/>
          <p14:tracePt t="152887" x="6300788" y="3206750"/>
          <p14:tracePt t="152905" x="6300788" y="3249613"/>
          <p14:tracePt t="152921" x="6300788" y="3265488"/>
          <p14:tracePt t="152938" x="6318250" y="3300413"/>
          <p14:tracePt t="152955" x="6343650" y="3335338"/>
          <p14:tracePt t="152971" x="6361113" y="3378200"/>
          <p14:tracePt t="152989" x="6386513" y="3421063"/>
          <p14:tracePt t="153005" x="6403975" y="3454400"/>
          <p14:tracePt t="153022" x="6437313" y="3497263"/>
          <p14:tracePt t="153038" x="6464300" y="3514725"/>
          <p14:tracePt t="153056" x="6480175" y="3514725"/>
          <p14:tracePt t="153072" x="6497638" y="3514725"/>
          <p14:tracePt t="153089" x="6523038" y="3514725"/>
          <p14:tracePt t="153105" x="6565900" y="3514725"/>
          <p14:tracePt t="153105" x="6583363" y="3514725"/>
          <p14:tracePt t="153123" x="6618288" y="3514725"/>
          <p14:tracePt t="153139" x="6651625" y="3497263"/>
          <p14:tracePt t="153156" x="6678613" y="3489325"/>
          <p14:tracePt t="153172" x="6678613" y="3479800"/>
          <p14:tracePt t="153827" x="6678613" y="3489325"/>
          <p14:tracePt t="153843" x="6678613" y="3506788"/>
          <p14:tracePt t="153845" x="6651625" y="3532188"/>
          <p14:tracePt t="153860" x="6626225" y="3592513"/>
          <p14:tracePt t="153876" x="6583363" y="3686175"/>
          <p14:tracePt t="153893" x="6565900" y="3771900"/>
          <p14:tracePt t="153910" x="6540500" y="3900488"/>
          <p14:tracePt t="153927" x="6523038" y="4037013"/>
          <p14:tracePt t="153944" x="6523038" y="4149725"/>
          <p14:tracePt t="153960" x="6523038" y="4268788"/>
          <p14:tracePt t="153977" x="6515100" y="4354513"/>
          <p14:tracePt t="153993" x="6515100" y="4432300"/>
          <p14:tracePt t="154011" x="6515100" y="4508500"/>
          <p14:tracePt t="154027" x="6515100" y="4543425"/>
          <p14:tracePt t="154044" x="6523038" y="4560888"/>
          <p14:tracePt t="154227" x="6523038" y="4551363"/>
          <p14:tracePt t="154228" x="6523038" y="4535488"/>
          <p14:tracePt t="154245" x="6523038" y="4518025"/>
          <p14:tracePt t="154262" x="6523038" y="4508500"/>
          <p14:tracePt t="154278" x="6515100" y="4508500"/>
          <p14:tracePt t="154296" x="6480175" y="4500563"/>
          <p14:tracePt t="154312" x="6429375" y="4500563"/>
          <p14:tracePt t="154329" x="6369050" y="4518025"/>
          <p14:tracePt t="154345" x="6343650" y="4560888"/>
          <p14:tracePt t="154345" x="6318250" y="4603750"/>
          <p14:tracePt t="154363" x="6308725" y="4646613"/>
          <p14:tracePt t="154379" x="6308725" y="4679950"/>
          <p14:tracePt t="154396" x="6318250" y="4689475"/>
          <p14:tracePt t="154412" x="6326188" y="4689475"/>
          <p14:tracePt t="154499" x="6326188" y="4697413"/>
          <p14:tracePt t="154507" x="6326188" y="4706938"/>
          <p14:tracePt t="154507" x="6326188" y="4714875"/>
          <p14:tracePt t="154515" x="6326188" y="4740275"/>
          <p14:tracePt t="154530" x="6326188" y="4800600"/>
          <p14:tracePt t="154546" x="6326188" y="4878388"/>
          <p14:tracePt t="154564" x="6335713" y="4921250"/>
          <p14:tracePt t="154580" x="6361113" y="4937125"/>
          <p14:tracePt t="154597" x="6386513" y="4937125"/>
          <p14:tracePt t="154614" x="6411913" y="4937125"/>
          <p14:tracePt t="154630" x="6446838" y="4937125"/>
          <p14:tracePt t="154647" x="6472238" y="4937125"/>
          <p14:tracePt t="154664" x="6497638" y="4964113"/>
          <p14:tracePt t="154681" x="6550025" y="5006975"/>
          <p14:tracePt t="154697" x="6575425" y="5040313"/>
          <p14:tracePt t="154697" x="6592888" y="5065713"/>
          <p14:tracePt t="154715" x="6635750" y="5118100"/>
          <p14:tracePt t="154731" x="6651625" y="5126038"/>
          <p14:tracePt t="154748" x="6661150" y="5126038"/>
          <p14:tracePt t="154764" x="6678613" y="5126038"/>
          <p14:tracePt t="154781" x="6686550" y="5126038"/>
          <p14:tracePt t="154798" x="6704013" y="5118100"/>
          <p14:tracePt t="154815" x="6746875" y="5100638"/>
          <p14:tracePt t="154831" x="6832600" y="5100638"/>
          <p14:tracePt t="154848" x="6926263" y="5092700"/>
          <p14:tracePt t="154865" x="6994525" y="5075238"/>
          <p14:tracePt t="154882" x="7021513" y="5057775"/>
          <p14:tracePt t="154882" x="7029450" y="5049838"/>
          <p14:tracePt t="154899" x="7037388" y="5040313"/>
          <p14:tracePt t="154915" x="7037388" y="5032375"/>
          <p14:tracePt t="154932" x="7037388" y="5022850"/>
          <p14:tracePt t="154949" x="7037388" y="5014913"/>
          <p14:tracePt t="154966" x="7037388" y="5006975"/>
          <p14:tracePt t="154982" x="7037388" y="4989513"/>
          <p14:tracePt t="154999" x="7037388" y="4979988"/>
          <p14:tracePt t="155016" x="7037388" y="4954588"/>
          <p14:tracePt t="155033" x="7029450" y="4937125"/>
          <p14:tracePt t="155049" x="7029450" y="4929188"/>
          <p14:tracePt t="155066" x="7029450" y="4886325"/>
          <p14:tracePt t="155083" x="7029450" y="4843463"/>
          <p14:tracePt t="155100" x="7029450" y="4800600"/>
          <p14:tracePt t="155116" x="7029450" y="4765675"/>
          <p14:tracePt t="155133" x="7029450" y="4722813"/>
          <p14:tracePt t="155150" x="7029450" y="4697413"/>
          <p14:tracePt t="155167" x="7004050" y="4654550"/>
          <p14:tracePt t="155183" x="6978650" y="4611688"/>
          <p14:tracePt t="155200" x="6943725" y="4586288"/>
          <p14:tracePt t="155217" x="6908800" y="4560888"/>
          <p14:tracePt t="155234" x="6892925" y="4543425"/>
          <p14:tracePt t="155234" x="6883400" y="4543425"/>
          <p14:tracePt t="155307" x="6875463" y="4543425"/>
          <p14:tracePt t="155323" x="6858000" y="4543425"/>
          <p14:tracePt t="155331" x="6832600" y="4543425"/>
          <p14:tracePt t="155339" x="6754813" y="4525963"/>
          <p14:tracePt t="155351" x="6669088" y="4518025"/>
          <p14:tracePt t="155368" x="6557963" y="4508500"/>
          <p14:tracePt t="155385" x="6523038" y="4508500"/>
          <p14:tracePt t="155401" x="6515100" y="4508500"/>
          <p14:tracePt t="155515" x="6507163" y="4518025"/>
          <p14:tracePt t="155521" x="6480175" y="4543425"/>
          <p14:tracePt t="155536" x="6437313" y="4578350"/>
          <p14:tracePt t="155552" x="6369050" y="4621213"/>
          <p14:tracePt t="155569" x="6308725" y="4654550"/>
          <p14:tracePt t="155585" x="6292850" y="4672013"/>
          <p14:tracePt t="155643" x="6300788" y="4672013"/>
          <p14:tracePt t="156075" x="6300788" y="4664075"/>
          <p14:tracePt t="156147" x="6300788" y="4654550"/>
          <p14:tracePt t="156157" x="6300788" y="4646613"/>
          <p14:tracePt t="156174" x="6300788" y="4629150"/>
          <p14:tracePt t="156189" x="6300788" y="4594225"/>
          <p14:tracePt t="156206" x="6283325" y="4543425"/>
          <p14:tracePt t="156222" x="6232525" y="4422775"/>
          <p14:tracePt t="156239" x="6164263" y="4303713"/>
          <p14:tracePt t="156256" x="6094413" y="4132263"/>
          <p14:tracePt t="156273" x="6000750" y="3925888"/>
          <p14:tracePt t="156289" x="5897563" y="3668713"/>
          <p14:tracePt t="156306" x="5735638" y="3136900"/>
          <p14:tracePt t="156323" x="5607050" y="2768600"/>
          <p14:tracePt t="156340" x="5511800" y="2597150"/>
          <p14:tracePt t="156356" x="5229225" y="2271713"/>
          <p14:tracePt t="156373" x="5022850" y="2108200"/>
          <p14:tracePt t="156390" x="4783138" y="1946275"/>
          <p14:tracePt t="156407" x="4697413" y="1893888"/>
          <p14:tracePt t="156423" x="4679950" y="1885950"/>
          <p14:tracePt t="156467" x="4689475" y="1885950"/>
          <p14:tracePt t="156475" x="4697413" y="1878013"/>
          <p14:tracePt t="156483" x="4714875" y="1868488"/>
          <p14:tracePt t="156492" x="4722813" y="1860550"/>
          <p14:tracePt t="156579" x="4722813" y="1851025"/>
          <p14:tracePt t="156603" x="4722813" y="1843088"/>
          <p14:tracePt t="156635" x="4722813" y="1835150"/>
          <p14:tracePt t="156642" x="4722813" y="1825625"/>
          <p14:tracePt t="156659" x="4722813" y="1808163"/>
          <p14:tracePt t="156675" x="4722813" y="1800225"/>
          <p14:tracePt t="156692" x="4722813" y="1782763"/>
          <p14:tracePt t="156708" x="4714875" y="1774825"/>
          <p14:tracePt t="157075" x="4722813" y="1774825"/>
          <p14:tracePt t="157081" x="4732338" y="1774825"/>
          <p14:tracePt t="157098" x="4757738" y="1774825"/>
          <p14:tracePt t="157110" x="4783138" y="1774825"/>
          <p14:tracePt t="157127" x="4826000" y="1782763"/>
          <p14:tracePt t="157144" x="4868863" y="1782763"/>
          <p14:tracePt t="157161" x="4921250" y="1782763"/>
          <p14:tracePt t="157178" x="4979988" y="1782763"/>
          <p14:tracePt t="157178" x="5014913" y="1782763"/>
          <p14:tracePt t="157195" x="5083175" y="1782763"/>
          <p14:tracePt t="157211" x="5126038" y="1782763"/>
          <p14:tracePt t="157228" x="5160963" y="1792288"/>
          <p14:tracePt t="157244" x="5186363" y="1792288"/>
          <p14:tracePt t="157262" x="5203825" y="1792288"/>
          <p14:tracePt t="157278" x="5221288" y="1792288"/>
          <p14:tracePt t="157295" x="5246688" y="1792288"/>
          <p14:tracePt t="157311" x="5289550" y="1792288"/>
          <p14:tracePt t="157329" x="5365750" y="1792288"/>
          <p14:tracePt t="157345" x="5461000" y="1792288"/>
          <p14:tracePt t="157362" x="5614988" y="1800225"/>
          <p14:tracePt t="157379" x="5692775" y="1800225"/>
          <p14:tracePt t="157395" x="5735638" y="1800225"/>
          <p14:tracePt t="157563" x="5726113" y="1800225"/>
          <p14:tracePt t="157576" x="5675313" y="1825625"/>
          <p14:tracePt t="157597" x="5657850" y="1851025"/>
          <p14:tracePt t="157614" x="5632450" y="1878013"/>
          <p14:tracePt t="157630" x="5607050" y="1920875"/>
          <p14:tracePt t="157647" x="5572125" y="1963738"/>
          <p14:tracePt t="157663" x="5511800" y="2032000"/>
          <p14:tracePt t="157680" x="5451475" y="2108200"/>
          <p14:tracePt t="157697" x="5375275" y="2228850"/>
          <p14:tracePt t="157714" x="5194300" y="2554288"/>
          <p14:tracePt t="157731" x="5100638" y="2786063"/>
          <p14:tracePt t="157747" x="4989513" y="3086100"/>
          <p14:tracePt t="157764" x="4937125" y="3275013"/>
          <p14:tracePt t="157781" x="4886325" y="3489325"/>
          <p14:tracePt t="157797" x="4851400" y="3651250"/>
          <p14:tracePt t="157814" x="4818063" y="3806825"/>
          <p14:tracePt t="157831" x="4792663" y="3917950"/>
          <p14:tracePt t="157848" x="4783138" y="4021138"/>
          <p14:tracePt t="157865" x="4783138" y="4046538"/>
          <p14:tracePt t="157922" x="4783138" y="4037013"/>
          <p14:tracePt t="158027" x="4783138" y="4046538"/>
          <p14:tracePt t="158179" x="4792663" y="4037013"/>
          <p14:tracePt t="158182" x="4792663" y="4029075"/>
          <p14:tracePt t="158200" x="4808538" y="3978275"/>
          <p14:tracePt t="158217" x="4868863" y="3883025"/>
          <p14:tracePt t="158234" x="4921250" y="3763963"/>
          <p14:tracePt t="158250" x="5032375" y="3497263"/>
          <p14:tracePt t="158267" x="5108575" y="3300413"/>
          <p14:tracePt t="158284" x="5254625" y="3008313"/>
          <p14:tracePt t="158300" x="5408613" y="2786063"/>
          <p14:tracePt t="158317" x="5554663" y="2571750"/>
          <p14:tracePt t="158334" x="5675313" y="2400300"/>
          <p14:tracePt t="158351" x="5803900" y="2236788"/>
          <p14:tracePt t="158367" x="5907088" y="2117725"/>
          <p14:tracePt t="158384" x="5983288" y="2032000"/>
          <p14:tracePt t="158401" x="6043613" y="1954213"/>
          <p14:tracePt t="158418" x="6111875" y="1878013"/>
          <p14:tracePt t="158434" x="6215063" y="1774825"/>
          <p14:tracePt t="158451" x="6240463" y="1749425"/>
          <p14:tracePt t="158468" x="6283325" y="1706563"/>
          <p14:tracePt t="158485" x="6335713" y="1646238"/>
          <p14:tracePt t="158502" x="6351588" y="1593850"/>
          <p14:tracePt t="158518" x="6361113" y="1568450"/>
          <p14:tracePt t="158747" x="6369050" y="1568450"/>
          <p14:tracePt t="158756" x="6378575" y="1568450"/>
          <p14:tracePt t="158770" x="6403975" y="1568450"/>
          <p14:tracePt t="158787" x="6507163" y="1585913"/>
          <p14:tracePt t="158804" x="6635750" y="1636713"/>
          <p14:tracePt t="158820" x="6823075" y="1697038"/>
          <p14:tracePt t="158837" x="6986588" y="1749425"/>
          <p14:tracePt t="158853" x="7158038" y="1782763"/>
          <p14:tracePt t="158870" x="7251700" y="1800225"/>
          <p14:tracePt t="158887" x="7329488" y="1808163"/>
          <p14:tracePt t="158994" x="7337425" y="1808163"/>
          <p14:tracePt t="159027" x="7346950" y="1808163"/>
          <p14:tracePt t="159054" x="7364413" y="1800225"/>
          <p14:tracePt t="159055" x="7372350" y="1792288"/>
          <p14:tracePt t="159071" x="7389813" y="1782763"/>
          <p14:tracePt t="159088" x="7397750" y="1782763"/>
          <p14:tracePt t="159219" x="7397750" y="1774825"/>
          <p14:tracePt t="159460" x="7389813" y="1774825"/>
          <p14:tracePt t="159578" x="7380288" y="1774825"/>
          <p14:tracePt t="159610" x="7372350" y="1774825"/>
          <p14:tracePt t="159627" x="7364413" y="1782763"/>
          <p14:tracePt t="159628" x="7354888" y="1782763"/>
          <p14:tracePt t="159641" x="7337425" y="1792288"/>
          <p14:tracePt t="159658" x="7312025" y="1808163"/>
          <p14:tracePt t="159674" x="7286625" y="1835150"/>
          <p14:tracePt t="159691" x="7269163" y="1843088"/>
          <p14:tracePt t="159708" x="7261225" y="1851025"/>
          <p14:tracePt t="159725" x="7251700" y="1851025"/>
          <p14:tracePt t="159741" x="7243763" y="1868488"/>
          <p14:tracePt t="159758" x="7226300" y="1878013"/>
          <p14:tracePt t="159775" x="7192963" y="1903413"/>
          <p14:tracePt t="159792" x="7158038" y="1928813"/>
          <p14:tracePt t="159809" x="7123113" y="1954213"/>
          <p14:tracePt t="159825" x="7089775" y="1989138"/>
          <p14:tracePt t="159842" x="7029450" y="2065338"/>
          <p14:tracePt t="159859" x="7011988" y="2092325"/>
          <p14:tracePt t="159876" x="6986588" y="2135188"/>
          <p14:tracePt t="159892" x="6961188" y="2185988"/>
          <p14:tracePt t="159909" x="6926263" y="2220913"/>
          <p14:tracePt t="159926" x="6883400" y="2279650"/>
          <p14:tracePt t="159943" x="6850063" y="2332038"/>
          <p14:tracePt t="159959" x="6807200" y="2392363"/>
          <p14:tracePt t="159976" x="6764338" y="2451100"/>
          <p14:tracePt t="159993" x="6711950" y="2528888"/>
          <p14:tracePt t="160010" x="6651625" y="2606675"/>
          <p14:tracePt t="160026" x="6557963" y="2725738"/>
          <p14:tracePt t="160043" x="6515100" y="2794000"/>
          <p14:tracePt t="160060" x="6497638" y="2846388"/>
          <p14:tracePt t="160077" x="6472238" y="2889250"/>
          <p14:tracePt t="160093" x="6454775" y="2932113"/>
          <p14:tracePt t="160110" x="6421438" y="2974975"/>
          <p14:tracePt t="160127" x="6369050" y="3025775"/>
          <p14:tracePt t="160144" x="6318250" y="3078163"/>
          <p14:tracePt t="160161" x="6249988" y="3154363"/>
          <p14:tracePt t="160177" x="6189663" y="3214688"/>
          <p14:tracePt t="160194" x="6094413" y="3325813"/>
          <p14:tracePt t="160211" x="6043613" y="3368675"/>
          <p14:tracePt t="160228" x="5983288" y="3403600"/>
          <p14:tracePt t="160244" x="5940425" y="3429000"/>
          <p14:tracePt t="160261" x="5932488" y="3429000"/>
          <p14:tracePt t="160277" x="5922963" y="3429000"/>
          <p14:tracePt t="160294" x="5922963" y="3368675"/>
          <p14:tracePt t="160311" x="5922963" y="3300413"/>
          <p14:tracePt t="160328" x="5915025" y="3189288"/>
          <p14:tracePt t="160344" x="5915025" y="3121025"/>
          <p14:tracePt t="160362" x="5880100" y="3025775"/>
          <p14:tracePt t="160362" x="5872163" y="3000375"/>
          <p14:tracePt t="160379" x="5846763" y="2940050"/>
          <p14:tracePt t="160395" x="5811838" y="2889250"/>
          <p14:tracePt t="160411" x="5803900" y="2879725"/>
          <p14:tracePt t="160450" x="5803900" y="2871788"/>
          <p14:tracePt t="160451" x="5821363" y="2871788"/>
          <p14:tracePt t="160462" x="5864225" y="2871788"/>
          <p14:tracePt t="160479" x="5915025" y="2871788"/>
          <p14:tracePt t="160495" x="5957888" y="2871788"/>
          <p14:tracePt t="160512" x="5983288" y="2871788"/>
          <p14:tracePt t="160578" x="5983288" y="2879725"/>
          <p14:tracePt t="160579" x="5957888" y="2889250"/>
          <p14:tracePt t="160596" x="5940425" y="2897188"/>
          <p14:tracePt t="160613" x="5922963" y="2897188"/>
          <p14:tracePt t="160730" x="5932488" y="2897188"/>
          <p14:tracePt t="160754" x="5932488" y="2906713"/>
          <p14:tracePt t="160763" x="5915025" y="2914650"/>
          <p14:tracePt t="160765" x="5811838" y="2965450"/>
          <p14:tracePt t="160780" x="5589588" y="3043238"/>
          <p14:tracePt t="160797" x="5168900" y="3206750"/>
          <p14:tracePt t="160814" x="4860925" y="3343275"/>
          <p14:tracePt t="160831" x="4603750" y="3429000"/>
          <p14:tracePt t="160847" x="4483100" y="3463925"/>
          <p14:tracePt t="160864" x="4475163" y="3463925"/>
          <p14:tracePt t="160881" x="4483100" y="3463925"/>
          <p14:tracePt t="160898" x="4586288" y="3446463"/>
          <p14:tracePt t="160914" x="4672013" y="3446463"/>
          <p14:tracePt t="160931" x="4706938" y="3446463"/>
          <p14:tracePt t="161010" x="4706938" y="3454400"/>
          <p14:tracePt t="161018" x="4689475" y="3471863"/>
          <p14:tracePt t="161032" x="4672013" y="3489325"/>
          <p14:tracePt t="161048" x="4646613" y="3514725"/>
          <p14:tracePt t="161065" x="4629150" y="3532188"/>
          <p14:tracePt t="161714" x="4629150" y="3522663"/>
          <p14:tracePt t="161722" x="4629150" y="3514725"/>
          <p14:tracePt t="161736" x="4629150" y="3506788"/>
          <p14:tracePt t="162011" x="4629150" y="3522663"/>
          <p14:tracePt t="162020" x="4621213" y="3540125"/>
          <p14:tracePt t="162021" x="4611688" y="3582988"/>
          <p14:tracePt t="162037" x="4594225" y="3608388"/>
          <p14:tracePt t="162054" x="4594225" y="3660775"/>
          <p14:tracePt t="162070" x="4594225" y="3686175"/>
          <p14:tracePt t="162087" x="4586288" y="3736975"/>
          <p14:tracePt t="162104" x="4578350" y="3806825"/>
          <p14:tracePt t="162121" x="4551363" y="3892550"/>
          <p14:tracePt t="162138" x="4518025" y="4021138"/>
          <p14:tracePt t="162154" x="4483100" y="4132263"/>
          <p14:tracePt t="162171" x="4465638" y="4235450"/>
          <p14:tracePt t="162188" x="4457700" y="4286250"/>
          <p14:tracePt t="162205" x="4457700" y="4303713"/>
          <p14:tracePt t="162282" x="4449763" y="4303713"/>
          <p14:tracePt t="162290" x="4449763" y="4311650"/>
          <p14:tracePt t="162306" x="4432300" y="4311650"/>
          <p14:tracePt t="162386" x="4432300" y="4294188"/>
          <p14:tracePt t="162392" x="4440238" y="4268788"/>
          <p14:tracePt t="162406" x="4465638" y="4251325"/>
          <p14:tracePt t="162422" x="4483100" y="4225925"/>
          <p14:tracePt t="162439" x="4500563" y="4200525"/>
          <p14:tracePt t="162456" x="4525963" y="4183063"/>
          <p14:tracePt t="162473" x="4560888" y="4165600"/>
          <p14:tracePt t="162490" x="4621213" y="4165600"/>
          <p14:tracePt t="162506" x="4679950" y="4165600"/>
          <p14:tracePt t="162523" x="4732338" y="4165600"/>
          <p14:tracePt t="162540" x="4765675" y="4165600"/>
          <p14:tracePt t="162557" x="4826000" y="4183063"/>
          <p14:tracePt t="162573" x="4868863" y="4192588"/>
          <p14:tracePt t="162590" x="4929188" y="4225925"/>
          <p14:tracePt t="162607" x="4997450" y="4278313"/>
          <p14:tracePt t="162624" x="5160963" y="4379913"/>
          <p14:tracePt t="162640" x="5322888" y="4483100"/>
          <p14:tracePt t="162657" x="5486400" y="4586288"/>
          <p14:tracePt t="162674" x="5580063" y="4679950"/>
          <p14:tracePt t="162691" x="5589588" y="4706938"/>
          <p14:tracePt t="162707" x="5589588" y="4732338"/>
          <p14:tracePt t="162724" x="5564188" y="4757738"/>
          <p14:tracePt t="162741" x="5537200" y="4792663"/>
          <p14:tracePt t="162758" x="5511800" y="4826000"/>
          <p14:tracePt t="162775" x="5494338" y="4868863"/>
          <p14:tracePt t="162791" x="5478463" y="4903788"/>
          <p14:tracePt t="162808" x="5461000" y="4946650"/>
          <p14:tracePt t="162824" x="5451475" y="4972050"/>
          <p14:tracePt t="162842" x="5435600" y="5014913"/>
          <p14:tracePt t="162858" x="5426075" y="5032375"/>
          <p14:tracePt t="162875" x="5418138" y="5049838"/>
          <p14:tracePt t="162892" x="5400675" y="5075238"/>
          <p14:tracePt t="162926" x="5349875" y="5092700"/>
          <p14:tracePt t="162942" x="5221288" y="5100638"/>
          <p14:tracePt t="162959" x="5092700" y="5100638"/>
          <p14:tracePt t="162976" x="4868863" y="5075238"/>
          <p14:tracePt t="162992" x="4646613" y="4989513"/>
          <p14:tracePt t="163009" x="4551363" y="4929188"/>
          <p14:tracePt t="163026" x="4492625" y="4851400"/>
          <p14:tracePt t="163043" x="4475163" y="4818063"/>
          <p14:tracePt t="163059" x="4475163" y="4783138"/>
          <p14:tracePt t="163076" x="4457700" y="4740275"/>
          <p14:tracePt t="163093" x="4432300" y="4697413"/>
          <p14:tracePt t="163109" x="4406900" y="4654550"/>
          <p14:tracePt t="163126" x="4379913" y="4611688"/>
          <p14:tracePt t="163143" x="4379913" y="4603750"/>
          <p14:tracePt t="163160" x="4379913" y="4568825"/>
          <p14:tracePt t="163176" x="4389438" y="4543425"/>
          <p14:tracePt t="163193" x="4414838" y="4500563"/>
          <p14:tracePt t="163210" x="4465638" y="4432300"/>
          <p14:tracePt t="163227" x="4500563" y="4406900"/>
          <p14:tracePt t="163243" x="4518025" y="4397375"/>
          <p14:tracePt t="163306" x="4508500" y="4397375"/>
          <p14:tracePt t="163328" x="4500563" y="4406900"/>
          <p14:tracePt t="163329" x="4492625" y="4414838"/>
          <p14:tracePt t="163345" x="4483100" y="4432300"/>
          <p14:tracePt t="163362" x="4483100" y="4440238"/>
          <p14:tracePt t="163499" x="4475163" y="4440238"/>
          <p14:tracePt t="163587" x="4475163" y="4422775"/>
          <p14:tracePt t="163595" x="4475163" y="4354513"/>
          <p14:tracePt t="163614" x="4475163" y="4294188"/>
          <p14:tracePt t="163630" x="4457700" y="4183063"/>
          <p14:tracePt t="163647" x="4422775" y="4071938"/>
          <p14:tracePt t="163663" x="4379913" y="3943350"/>
          <p14:tracePt t="163680" x="4346575" y="3840163"/>
          <p14:tracePt t="163697" x="4329113" y="3729038"/>
          <p14:tracePt t="163714" x="4329113" y="3668713"/>
          <p14:tracePt t="163730" x="4337050" y="3557588"/>
          <p14:tracePt t="163748" x="4354513" y="3489325"/>
          <p14:tracePt t="163764" x="4397375" y="3421063"/>
          <p14:tracePt t="163781" x="4432300" y="3351213"/>
          <p14:tracePt t="163798" x="4465638" y="3257550"/>
          <p14:tracePt t="163814" x="4500563" y="3179763"/>
          <p14:tracePt t="163831" x="4525963" y="3086100"/>
          <p14:tracePt t="163848" x="4568825" y="3008313"/>
          <p14:tracePt t="163865" x="4594225" y="2932113"/>
          <p14:tracePt t="163881" x="4664075" y="2836863"/>
          <p14:tracePt t="163898" x="4722813" y="2751138"/>
          <p14:tracePt t="163915" x="4851400" y="2614613"/>
          <p14:tracePt t="163932" x="4989513" y="2520950"/>
          <p14:tracePt t="163948" x="5135563" y="2443163"/>
          <p14:tracePt t="163965" x="5272088" y="2382838"/>
          <p14:tracePt t="163982" x="5408613" y="2357438"/>
          <p14:tracePt t="163999" x="5494338" y="2339975"/>
          <p14:tracePt t="164015" x="5546725" y="2339975"/>
          <p14:tracePt t="164032" x="5572125" y="2339975"/>
          <p14:tracePt t="164049" x="5597525" y="2349500"/>
          <p14:tracePt t="164066" x="5640388" y="2374900"/>
          <p14:tracePt t="164082" x="5837238" y="2460625"/>
          <p14:tracePt t="164100" x="6069013" y="2528888"/>
          <p14:tracePt t="164116" x="6308725" y="2606675"/>
          <p14:tracePt t="164133" x="6565900" y="2700338"/>
          <p14:tracePt t="164150" x="6686550" y="2751138"/>
          <p14:tracePt t="164166" x="6721475" y="2786063"/>
          <p14:tracePt t="164183" x="6729413" y="2811463"/>
          <p14:tracePt t="164200" x="6729413" y="2836863"/>
          <p14:tracePt t="164217" x="6721475" y="2879725"/>
          <p14:tracePt t="164233" x="6711950" y="2949575"/>
          <p14:tracePt t="164250" x="6711950" y="3017838"/>
          <p14:tracePt t="164267" x="6772275" y="3171825"/>
          <p14:tracePt t="164284" x="6823075" y="3292475"/>
          <p14:tracePt t="164300" x="6850063" y="3386138"/>
          <p14:tracePt t="164317" x="6883400" y="3489325"/>
          <p14:tracePt t="164334" x="6908800" y="3608388"/>
          <p14:tracePt t="164351" x="6908800" y="3703638"/>
          <p14:tracePt t="164367" x="6908800" y="3822700"/>
          <p14:tracePt t="164384" x="6883400" y="3925888"/>
          <p14:tracePt t="164401" x="6840538" y="4064000"/>
          <p14:tracePt t="164418" x="6815138" y="4157663"/>
          <p14:tracePt t="164434" x="6772275" y="4268788"/>
          <p14:tracePt t="164451" x="6737350" y="4329113"/>
          <p14:tracePt t="164469" x="6694488" y="4379913"/>
          <p14:tracePt t="164484" x="6592888" y="4475163"/>
          <p14:tracePt t="164502" x="6480175" y="4560888"/>
          <p14:tracePt t="164518" x="6326188" y="4654550"/>
          <p14:tracePt t="164535" x="6172200" y="4749800"/>
          <p14:tracePt t="164551" x="6008688" y="4835525"/>
          <p14:tracePt t="164569" x="5846763" y="4894263"/>
          <p14:tracePt t="164585" x="5786438" y="4929188"/>
          <p14:tracePt t="164651" x="5778500" y="4929188"/>
          <p14:tracePt t="164657" x="5751513" y="4929188"/>
          <p14:tracePt t="164669" x="5675313" y="4921250"/>
          <p14:tracePt t="164686" x="5564188" y="4903788"/>
          <p14:tracePt t="164703" x="5486400" y="4894263"/>
          <p14:tracePt t="164719" x="5443538" y="4894263"/>
          <p14:tracePt t="164755" x="5443538" y="4886325"/>
          <p14:tracePt t="164756" x="5443538" y="4878388"/>
          <p14:tracePt t="164769" x="5443538" y="4868863"/>
          <p14:tracePt t="164786" x="5443538" y="4851400"/>
          <p14:tracePt t="164803" x="5443538" y="4835525"/>
          <p14:tracePt t="164820" x="5443538" y="4826000"/>
          <p14:tracePt t="164836" x="5435600" y="4826000"/>
          <p14:tracePt t="164853" x="5400675" y="4800600"/>
          <p14:tracePt t="164870" x="5365750" y="4783138"/>
          <p14:tracePt t="164887" x="5322888" y="4757738"/>
          <p14:tracePt t="164903" x="5289550" y="4749800"/>
          <p14:tracePt t="164921" x="5254625" y="4722813"/>
          <p14:tracePt t="164937" x="5246688" y="4714875"/>
          <p14:tracePt t="164954" x="5246688" y="4697413"/>
          <p14:tracePt t="164970" x="5246688" y="4672013"/>
          <p14:tracePt t="165035" x="5237163" y="4672013"/>
          <p14:tracePt t="165244" x="5229225" y="4672013"/>
          <p14:tracePt t="165372" x="5221288" y="4672013"/>
          <p14:tracePt t="165411" x="5211763" y="4672013"/>
          <p14:tracePt t="165422" x="5203825" y="4672013"/>
          <p14:tracePt t="165440" x="5194300" y="4672013"/>
          <p14:tracePt t="165457" x="5186363" y="4672013"/>
          <p14:tracePt t="165473" x="5178425" y="4672013"/>
          <p14:tracePt t="165524" x="5168900" y="4672013"/>
          <p14:tracePt t="165540" x="5160963" y="4672013"/>
          <p14:tracePt t="165547" x="5135563" y="4664075"/>
          <p14:tracePt t="165557" x="5083175" y="4637088"/>
          <p14:tracePt t="165574" x="5014913" y="4594225"/>
          <p14:tracePt t="165591" x="4972050" y="4568825"/>
          <p14:tracePt t="165607" x="4954588" y="4525963"/>
          <p14:tracePt t="165624" x="4929188" y="4457700"/>
          <p14:tracePt t="165641" x="4911725" y="4346575"/>
          <p14:tracePt t="165658" x="4903788" y="4251325"/>
          <p14:tracePt t="165674" x="4903788" y="4071938"/>
          <p14:tracePt t="165691" x="4903788" y="3968750"/>
          <p14:tracePt t="165708" x="4903788" y="3840163"/>
          <p14:tracePt t="165725" x="4894263" y="3721100"/>
          <p14:tracePt t="165742" x="4860925" y="3582988"/>
          <p14:tracePt t="165758" x="4835525" y="3479800"/>
          <p14:tracePt t="165775" x="4826000" y="3386138"/>
          <p14:tracePt t="165791" x="4826000" y="3317875"/>
          <p14:tracePt t="165809" x="4843463" y="3206750"/>
          <p14:tracePt t="165825" x="4886325" y="3111500"/>
          <p14:tracePt t="165842" x="4937125" y="3008313"/>
          <p14:tracePt t="165858" x="5040313" y="2846388"/>
          <p14:tracePt t="165876" x="5092700" y="2786063"/>
          <p14:tracePt t="165892" x="5108575" y="2743200"/>
          <p14:tracePt t="165909" x="5126038" y="2717800"/>
          <p14:tracePt t="165926" x="5143500" y="2700338"/>
          <p14:tracePt t="165943" x="5160963" y="2682875"/>
          <p14:tracePt t="165959" x="5194300" y="2674938"/>
          <p14:tracePt t="165976" x="5246688" y="2674938"/>
          <p14:tracePt t="165993" x="5307013" y="2674938"/>
          <p14:tracePt t="166010" x="5392738" y="2674938"/>
          <p14:tracePt t="166026" x="5614988" y="2674938"/>
          <p14:tracePt t="166043" x="5794375" y="2682875"/>
          <p14:tracePt t="166060" x="6000750" y="2708275"/>
          <p14:tracePt t="166076" x="6164263" y="2751138"/>
          <p14:tracePt t="166093" x="6240463" y="2778125"/>
          <p14:tracePt t="166110" x="6265863" y="2794000"/>
          <p14:tracePt t="166148" x="6265863" y="2803525"/>
          <p14:tracePt t="166171" x="6265863" y="2820988"/>
          <p14:tracePt t="166179" x="6275388" y="2836863"/>
          <p14:tracePt t="166194" x="6300788" y="2879725"/>
          <p14:tracePt t="166210" x="6361113" y="2992438"/>
          <p14:tracePt t="166228" x="6429375" y="3103563"/>
          <p14:tracePt t="166244" x="6515100" y="3222625"/>
          <p14:tracePt t="166261" x="6583363" y="3351213"/>
          <p14:tracePt t="166277" x="6626225" y="3436938"/>
          <p14:tracePt t="166295" x="6651625" y="3514725"/>
          <p14:tracePt t="166311" x="6651625" y="3557588"/>
          <p14:tracePt t="166328" x="6651625" y="3582988"/>
          <p14:tracePt t="166344" x="6651625" y="3592513"/>
          <p14:tracePt t="166361" x="6651625" y="3600450"/>
          <p14:tracePt t="166378" x="6635750" y="3617913"/>
          <p14:tracePt t="166395" x="6608763" y="3651250"/>
          <p14:tracePt t="166412" x="6575425" y="3703638"/>
          <p14:tracePt t="166428" x="6507163" y="3779838"/>
          <p14:tracePt t="166445" x="6429375" y="3883025"/>
          <p14:tracePt t="166462" x="6351588" y="3978275"/>
          <p14:tracePt t="166479" x="6283325" y="4064000"/>
          <p14:tracePt t="166495" x="6240463" y="4122738"/>
          <p14:tracePt t="166512" x="6197600" y="4175125"/>
          <p14:tracePt t="166529" x="6154738" y="4217988"/>
          <p14:tracePt t="166546" x="6078538" y="4278313"/>
          <p14:tracePt t="166562" x="5957888" y="4364038"/>
          <p14:tracePt t="166580" x="5829300" y="4422775"/>
          <p14:tracePt t="166596" x="5718175" y="4475163"/>
          <p14:tracePt t="166613" x="5597525" y="4543425"/>
          <p14:tracePt t="166629" x="5494338" y="4594225"/>
          <p14:tracePt t="166646" x="5400675" y="4637088"/>
          <p14:tracePt t="166663" x="5322888" y="4654550"/>
          <p14:tracePt t="166680" x="5272088" y="4679950"/>
          <p14:tracePt t="166696" x="5229225" y="4679950"/>
          <p14:tracePt t="166731" x="5221288" y="4672013"/>
          <p14:tracePt t="166732" x="5211763" y="4646613"/>
          <p14:tracePt t="166747" x="5194300" y="4500563"/>
          <p14:tracePt t="166764" x="5160963" y="4371975"/>
          <p14:tracePt t="166780" x="5135563" y="4251325"/>
          <p14:tracePt t="166797" x="5092700" y="4149725"/>
          <p14:tracePt t="166814" x="5022850" y="4037013"/>
          <p14:tracePt t="166831" x="4954588" y="3925888"/>
          <p14:tracePt t="166847" x="4860925" y="3797300"/>
          <p14:tracePt t="166864" x="4800600" y="3703638"/>
          <p14:tracePt t="166881" x="4740275" y="3575050"/>
          <p14:tracePt t="166898" x="4714875" y="3479800"/>
          <p14:tracePt t="166914" x="4706938" y="3308350"/>
          <p14:tracePt t="166931" x="4732338" y="3206750"/>
          <p14:tracePt t="166948" x="4775200" y="3111500"/>
          <p14:tracePt t="166965" x="4800600" y="3025775"/>
          <p14:tracePt t="166981" x="4843463" y="2949575"/>
          <p14:tracePt t="166998" x="4886325" y="2897188"/>
          <p14:tracePt t="167015" x="4937125" y="2863850"/>
          <p14:tracePt t="167032" x="5040313" y="2820988"/>
          <p14:tracePt t="167049" x="5178425" y="2803525"/>
          <p14:tracePt t="167065" x="5426075" y="2794000"/>
          <p14:tracePt t="167082" x="5657850" y="2794000"/>
          <p14:tracePt t="167099" x="5949950" y="2778125"/>
          <p14:tracePt t="167116" x="6086475" y="2778125"/>
          <p14:tracePt t="167132" x="6172200" y="2778125"/>
          <p14:tracePt t="168027" x="6164263" y="2778125"/>
          <p14:tracePt t="168037" x="6137275" y="2778125"/>
          <p14:tracePt t="168054" x="6086475" y="2778125"/>
          <p14:tracePt t="168071" x="6018213" y="2778125"/>
          <p14:tracePt t="168087" x="5907088" y="2794000"/>
          <p14:tracePt t="168104" x="5821363" y="2811463"/>
          <p14:tracePt t="168121" x="5735638" y="2836863"/>
          <p14:tracePt t="168138" x="5649913" y="2871788"/>
          <p14:tracePt t="168154" x="5332413" y="3017838"/>
          <p14:tracePt t="168171" x="4972050" y="3128963"/>
          <p14:tracePt t="168188" x="4311650" y="3275013"/>
          <p14:tracePt t="168205" x="3736975" y="3360738"/>
          <p14:tracePt t="168221" x="3249613" y="3386138"/>
          <p14:tracePt t="168238" x="3103563" y="3386138"/>
          <p14:tracePt t="168255" x="3103563" y="3378200"/>
          <p14:tracePt t="168272" x="3154363" y="3343275"/>
          <p14:tracePt t="168288" x="3292475" y="3249613"/>
          <p14:tracePt t="168305" x="3403600" y="3189288"/>
          <p14:tracePt t="168322" x="3489325" y="3136900"/>
          <p14:tracePt t="168322" x="3506788" y="3136900"/>
          <p14:tracePt t="168339" x="3506788" y="3128963"/>
          <p14:tracePt t="168395" x="3497263" y="3128963"/>
          <p14:tracePt t="168404" x="3463925" y="3121025"/>
          <p14:tracePt t="168423" x="3429000" y="3094038"/>
          <p14:tracePt t="168439" x="3351213" y="3008313"/>
          <p14:tracePt t="168456" x="3292475" y="2914650"/>
          <p14:tracePt t="168473" x="3257550" y="2803525"/>
          <p14:tracePt t="168490" x="3232150" y="2717800"/>
          <p14:tracePt t="168507" x="3206750" y="2657475"/>
          <p14:tracePt t="168523" x="3136900" y="2614613"/>
          <p14:tracePt t="168540" x="2949575" y="2579688"/>
          <p14:tracePt t="168557" x="2760663" y="2571750"/>
          <p14:tracePt t="168573" x="2468563" y="2571750"/>
          <p14:tracePt t="168590" x="2236788" y="2597150"/>
          <p14:tracePt t="168607" x="2057400" y="2649538"/>
          <p14:tracePt t="168624" x="1971675" y="2682875"/>
          <p14:tracePt t="168640" x="1954213" y="2700338"/>
          <p14:tracePt t="168657" x="1946275" y="2717800"/>
          <p14:tracePt t="168674" x="1936750" y="2735263"/>
          <p14:tracePt t="168691" x="1903413" y="2786063"/>
          <p14:tracePt t="168708" x="1774825" y="2863850"/>
          <p14:tracePt t="168724" x="1603375" y="2974975"/>
          <p14:tracePt t="168741" x="1379538" y="3086100"/>
          <p14:tracePt t="168757" x="1243013" y="3163888"/>
          <p14:tracePt t="168775" x="1157288" y="3232150"/>
          <p14:tracePt t="168791" x="1131888" y="3265488"/>
          <p14:tracePt t="168808" x="1122363" y="3308350"/>
          <p14:tracePt t="168824" x="1122363" y="3325813"/>
          <p14:tracePt t="168842" x="1122363" y="3360738"/>
          <p14:tracePt t="168858" x="1122363" y="3421063"/>
          <p14:tracePt t="168875" x="1096963" y="3506788"/>
          <p14:tracePt t="168892" x="1036638" y="3746500"/>
          <p14:tracePt t="168925" x="1020763" y="3883025"/>
          <p14:tracePt t="168942" x="1003300" y="4046538"/>
          <p14:tracePt t="168959" x="977900" y="4175125"/>
          <p14:tracePt t="168976" x="977900" y="4303713"/>
          <p14:tracePt t="168992" x="977900" y="4389438"/>
          <p14:tracePt t="169009" x="977900" y="4465638"/>
          <p14:tracePt t="169026" x="985838" y="4518025"/>
          <p14:tracePt t="169042" x="1003300" y="4594225"/>
          <p14:tracePt t="169060" x="1011238" y="4646613"/>
          <p14:tracePt t="169076" x="1046163" y="4706938"/>
          <p14:tracePt t="169093" x="1079500" y="4800600"/>
          <p14:tracePt t="169109" x="1122363" y="4878388"/>
          <p14:tracePt t="169127" x="1182688" y="4989513"/>
          <p14:tracePt t="169143" x="1260475" y="5100638"/>
          <p14:tracePt t="169160" x="1363663" y="5203825"/>
          <p14:tracePt t="169176" x="1474788" y="5314950"/>
          <p14:tracePt t="169193" x="1628775" y="5435600"/>
          <p14:tracePt t="169210" x="1749425" y="5511800"/>
          <p14:tracePt t="169210" x="1800225" y="5546725"/>
          <p14:tracePt t="169227" x="1911350" y="5632450"/>
          <p14:tracePt t="169243" x="2014538" y="5700713"/>
          <p14:tracePt t="169260" x="2100263" y="5761038"/>
          <p14:tracePt t="169277" x="2178050" y="5811838"/>
          <p14:tracePt t="169294" x="2271713" y="5872163"/>
          <p14:tracePt t="169310" x="2349500" y="5922963"/>
          <p14:tracePt t="169327" x="2486025" y="5975350"/>
          <p14:tracePt t="169345" x="2649538" y="6026150"/>
          <p14:tracePt t="169361" x="2889250" y="6069013"/>
          <p14:tracePt t="169378" x="3078163" y="6094413"/>
          <p14:tracePt t="169394" x="3343275" y="6103938"/>
          <p14:tracePt t="169412" x="3429000" y="6103938"/>
          <p14:tracePt t="169428" x="3454400" y="6103938"/>
          <p14:tracePt t="169445" x="3454400" y="6086475"/>
          <p14:tracePt t="169461" x="3463925" y="6051550"/>
          <p14:tracePt t="169479" x="3471863" y="6000750"/>
          <p14:tracePt t="169495" x="3479800" y="5932488"/>
          <p14:tracePt t="169513" x="3497263" y="5889625"/>
          <p14:tracePt t="169528" x="3514725" y="5846763"/>
          <p14:tracePt t="169545" x="3540125" y="5811838"/>
          <p14:tracePt t="169562" x="3557588" y="5778500"/>
          <p14:tracePt t="169562" x="3575050" y="5761038"/>
          <p14:tracePt t="169579" x="3608388" y="5718175"/>
          <p14:tracePt t="169595" x="3651250" y="5665788"/>
          <p14:tracePt t="169612" x="3686175" y="5614988"/>
          <p14:tracePt t="169629" x="3711575" y="5580063"/>
          <p14:tracePt t="169646" x="3736975" y="5521325"/>
          <p14:tracePt t="169662" x="3763963" y="5461000"/>
          <p14:tracePt t="169679" x="3789363" y="5408613"/>
          <p14:tracePt t="169696" x="3806825" y="5340350"/>
          <p14:tracePt t="169713" x="3840163" y="5272088"/>
          <p14:tracePt t="169730" x="3883025" y="5160963"/>
          <p14:tracePt t="169746" x="3943350" y="4972050"/>
          <p14:tracePt t="169763" x="4003675" y="4851400"/>
          <p14:tracePt t="169780" x="4054475" y="4722813"/>
          <p14:tracePt t="169797" x="4089400" y="4578350"/>
          <p14:tracePt t="169813" x="4114800" y="4465638"/>
          <p14:tracePt t="169830" x="4132263" y="4311650"/>
          <p14:tracePt t="169847" x="4132263" y="4175125"/>
          <p14:tracePt t="169864" x="4132263" y="3994150"/>
          <p14:tracePt t="169880" x="4132263" y="3857625"/>
          <p14:tracePt t="169897" x="4132263" y="3703638"/>
          <p14:tracePt t="169914" x="4132263" y="3575050"/>
          <p14:tracePt t="169914" x="4140200" y="3497263"/>
          <p14:tracePt t="169931" x="4183063" y="3335338"/>
          <p14:tracePt t="169947" x="4200525" y="3189288"/>
          <p14:tracePt t="169964" x="4200525" y="3068638"/>
          <p14:tracePt t="169981" x="4183063" y="3000375"/>
          <p14:tracePt t="169998" x="4140200" y="2932113"/>
          <p14:tracePt t="170015" x="4106863" y="2897188"/>
          <p14:tracePt t="170031" x="4071938" y="2871788"/>
          <p14:tracePt t="170048" x="4054475" y="2871788"/>
          <p14:tracePt t="170065" x="4046538" y="2863850"/>
          <p14:tracePt t="170082" x="4037013" y="2854325"/>
          <p14:tracePt t="170098" x="3986213" y="2820988"/>
          <p14:tracePt t="170115" x="3857625" y="2768600"/>
          <p14:tracePt t="170132" x="3660775" y="2700338"/>
          <p14:tracePt t="170149" x="3368675" y="2640013"/>
          <p14:tracePt t="170165" x="3111500" y="2571750"/>
          <p14:tracePt t="170182" x="2889250" y="2520950"/>
          <p14:tracePt t="170199" x="2794000" y="2503488"/>
          <p14:tracePt t="170216" x="2794000" y="2493963"/>
          <p14:tracePt t="170291" x="2778125" y="2503488"/>
          <p14:tracePt t="170299" x="2606675" y="2589213"/>
          <p14:tracePt t="170316" x="2297113" y="2692400"/>
          <p14:tracePt t="170333" x="1920875" y="2778125"/>
          <p14:tracePt t="170349" x="1492250" y="2897188"/>
          <p14:tracePt t="170366" x="1260475" y="2992438"/>
          <p14:tracePt t="170383" x="1122363" y="3060700"/>
          <p14:tracePt t="170400" x="1114425" y="3078163"/>
          <p14:tracePt t="170416" x="1122363" y="3086100"/>
          <p14:tracePt t="170434" x="1157288" y="3086100"/>
          <p14:tracePt t="170450" x="1165225" y="3094038"/>
          <p14:tracePt t="170467" x="1165225" y="3103563"/>
          <p14:tracePt t="170483" x="1157288" y="3121025"/>
          <p14:tracePt t="170500" x="1131888" y="3163888"/>
          <p14:tracePt t="170517" x="1096963" y="3249613"/>
          <p14:tracePt t="170535" x="1020763" y="3378200"/>
          <p14:tracePt t="170550" x="950913" y="3497263"/>
          <p14:tracePt t="170568" x="908050" y="3635375"/>
          <p14:tracePt t="170584" x="857250" y="3806825"/>
          <p14:tracePt t="170601" x="839788" y="3951288"/>
          <p14:tracePt t="170618" x="831850" y="4089400"/>
          <p14:tracePt t="170618" x="831850" y="4140200"/>
          <p14:tracePt t="170635" x="831850" y="4235450"/>
          <p14:tracePt t="170651" x="849313" y="4321175"/>
          <p14:tracePt t="170668" x="865188" y="4406900"/>
          <p14:tracePt t="170685" x="908050" y="4525963"/>
          <p14:tracePt t="170701" x="968375" y="4637088"/>
          <p14:tracePt t="170719" x="1079500" y="4783138"/>
          <p14:tracePt t="170735" x="1200150" y="4903788"/>
          <p14:tracePt t="170752" x="1328738" y="4989513"/>
          <p14:tracePt t="170768" x="1414463" y="5057775"/>
          <p14:tracePt t="170785" x="1474788" y="5108575"/>
          <p14:tracePt t="170802" x="1550988" y="5160963"/>
          <p14:tracePt t="170819" x="1603375" y="5194300"/>
          <p14:tracePt t="170835" x="1654175" y="5229225"/>
          <p14:tracePt t="170853" x="1697038" y="5254625"/>
          <p14:tracePt t="170869" x="1782763" y="5314950"/>
          <p14:tracePt t="170886" x="1868488" y="5365750"/>
          <p14:tracePt t="170902" x="1971675" y="5443538"/>
          <p14:tracePt t="170920" x="2032000" y="5478463"/>
          <p14:tracePt t="170936" x="2082800" y="5494338"/>
          <p14:tracePt t="170953" x="2125663" y="5511800"/>
          <p14:tracePt t="170969" x="2185988" y="5529263"/>
          <p14:tracePt t="170969" x="2203450" y="5537200"/>
          <p14:tracePt t="170987" x="2236788" y="5537200"/>
          <p14:tracePt t="171004" x="2271713" y="5537200"/>
          <p14:tracePt t="171020" x="2322513" y="5537200"/>
          <p14:tracePt t="171037" x="2392363" y="5546725"/>
          <p14:tracePt t="171053" x="2486025" y="5554663"/>
          <p14:tracePt t="171070" x="2546350" y="5564188"/>
          <p14:tracePt t="171087" x="2589213" y="5564188"/>
          <p14:tracePt t="171104" x="2606675" y="5564188"/>
          <p14:tracePt t="171120" x="2640013" y="5554663"/>
          <p14:tracePt t="171137" x="2674938" y="5529263"/>
          <p14:tracePt t="171154" x="2708275" y="5511800"/>
          <p14:tracePt t="171154" x="2725738" y="5503863"/>
          <p14:tracePt t="171171" x="2760663" y="5486400"/>
          <p14:tracePt t="171187" x="2803525" y="5478463"/>
          <p14:tracePt t="171204" x="2828925" y="5451475"/>
          <p14:tracePt t="171221" x="2863850" y="5426075"/>
          <p14:tracePt t="171238" x="2897188" y="5392738"/>
          <p14:tracePt t="171254" x="2957513" y="5332413"/>
          <p14:tracePt t="171271" x="3025775" y="5280025"/>
          <p14:tracePt t="171288" x="3094038" y="5229225"/>
          <p14:tracePt t="171305" x="3163888" y="5178425"/>
          <p14:tracePt t="171322" x="3222625" y="5118100"/>
          <p14:tracePt t="171338" x="3265488" y="5040313"/>
          <p14:tracePt t="171355" x="3308350" y="4946650"/>
          <p14:tracePt t="171372" x="3325813" y="4868863"/>
          <p14:tracePt t="171389" x="3368675" y="4749800"/>
          <p14:tracePt t="171405" x="3421063" y="4621213"/>
          <p14:tracePt t="171422" x="3471863" y="4475163"/>
          <p14:tracePt t="171439" x="3506788" y="4354513"/>
          <p14:tracePt t="171456" x="3540125" y="4192588"/>
          <p14:tracePt t="171472" x="3557588" y="4079875"/>
          <p14:tracePt t="171489" x="3557588" y="3943350"/>
          <p14:tracePt t="171506" x="3522663" y="3822700"/>
          <p14:tracePt t="171506" x="3497263" y="3763963"/>
          <p14:tracePt t="171523" x="3436938" y="3651250"/>
          <p14:tracePt t="171540" x="3394075" y="3582988"/>
          <p14:tracePt t="171556" x="3394075" y="3540125"/>
          <p14:tracePt t="171573" x="3386138" y="3514725"/>
          <p14:tracePt t="171590" x="3378200" y="3489325"/>
          <p14:tracePt t="171606" x="3378200" y="3463925"/>
          <p14:tracePt t="171623" x="3378200" y="3429000"/>
          <p14:tracePt t="171640" x="3378200" y="3411538"/>
          <p14:tracePt t="172004" x="3368675" y="3411538"/>
          <p14:tracePt t="172700" x="0" y="0"/>
        </p14:tracePtLst>
        <p14:tracePtLst>
          <p14:tracePt t="178746" x="2049463" y="6369050"/>
          <p14:tracePt t="178786" x="2039938" y="6369050"/>
          <p14:tracePt t="178795" x="2039938" y="6378575"/>
          <p14:tracePt t="178796" x="2032000" y="6378575"/>
          <p14:tracePt t="178842" x="2022475" y="6386513"/>
          <p14:tracePt t="178883" x="2014538" y="6386513"/>
          <p14:tracePt t="178898" x="2006600" y="6386513"/>
          <p14:tracePt t="178900" x="1997075" y="6386513"/>
          <p14:tracePt t="178912" x="1928813" y="6394450"/>
          <p14:tracePt t="178929" x="1800225" y="6411913"/>
          <p14:tracePt t="178929" x="1749425" y="6421438"/>
          <p14:tracePt t="178946" x="1628775" y="6437313"/>
          <p14:tracePt t="178963" x="1500188" y="6464300"/>
          <p14:tracePt t="178980" x="1406525" y="6480175"/>
          <p14:tracePt t="178996" x="1397000" y="6480175"/>
          <p14:tracePt t="179050" x="1397000" y="6472238"/>
          <p14:tracePt t="179058" x="1397000" y="6454775"/>
          <p14:tracePt t="179063" x="1397000" y="6437313"/>
          <p14:tracePt t="179080" x="1397000" y="6429375"/>
          <p14:tracePt t="179097" x="1397000" y="6421438"/>
          <p14:tracePt t="179113" x="1371600" y="6421438"/>
          <p14:tracePt t="179131" x="1285875" y="6429375"/>
          <p14:tracePt t="179147" x="1157288" y="6464300"/>
          <p14:tracePt t="179164" x="1036638" y="6489700"/>
          <p14:tracePt t="179180" x="960438" y="6497638"/>
          <p14:tracePt t="179197" x="950913" y="6497638"/>
          <p14:tracePt t="179235" x="950913" y="6480175"/>
          <p14:tracePt t="179235" x="960438" y="6464300"/>
          <p14:tracePt t="179247" x="968375" y="6429375"/>
          <p14:tracePt t="179264" x="968375" y="6421438"/>
          <p14:tracePt t="179314" x="960438" y="6421438"/>
          <p14:tracePt t="179315" x="908050" y="6421438"/>
          <p14:tracePt t="179331" x="796925" y="6472238"/>
          <p14:tracePt t="179348" x="728663" y="6507163"/>
          <p14:tracePt t="179365" x="703263" y="6507163"/>
          <p14:tracePt t="179435" x="703263" y="6497638"/>
          <p14:tracePt t="179442" x="711200" y="6489700"/>
          <p14:tracePt t="179448" x="720725" y="6480175"/>
          <p14:tracePt t="179546" x="720725" y="6497638"/>
          <p14:tracePt t="179554" x="720725" y="6515100"/>
          <p14:tracePt t="179569" x="720725" y="6523038"/>
          <p14:tracePt t="179610" x="728663" y="6523038"/>
          <p14:tracePt t="179618" x="736600" y="6523038"/>
          <p14:tracePt t="179633" x="771525" y="6523038"/>
          <p14:tracePt t="179650" x="857250" y="6523038"/>
          <p14:tracePt t="179667" x="935038" y="6523038"/>
          <p14:tracePt t="179683" x="1046163" y="6550025"/>
          <p14:tracePt t="179700" x="1157288" y="6583363"/>
          <p14:tracePt t="179717" x="1235075" y="6618288"/>
          <p14:tracePt t="179734" x="1303338" y="6669088"/>
          <p14:tracePt t="179750" x="1363663" y="6704013"/>
          <p14:tracePt t="179767" x="1431925" y="6737350"/>
          <p14:tracePt t="179784" x="1474788" y="6746875"/>
          <p14:tracePt t="179801" x="1543050" y="6746875"/>
          <p14:tracePt t="179817" x="1603375" y="6746875"/>
          <p14:tracePt t="179817" x="1646238" y="6746875"/>
          <p14:tracePt t="179834" x="1714500" y="6746875"/>
          <p14:tracePt t="179851" x="1808163" y="6746875"/>
          <p14:tracePt t="179868" x="1903413" y="6746875"/>
          <p14:tracePt t="179884" x="1979613" y="6746875"/>
          <p14:tracePt t="179901" x="2014538" y="6746875"/>
          <p14:tracePt t="179918" x="2039938" y="6729413"/>
          <p14:tracePt t="179935" x="2065338" y="6721475"/>
          <p14:tracePt t="179951" x="2082800" y="6711950"/>
          <p14:tracePt t="179968" x="2100263" y="6704013"/>
          <p14:tracePt t="179985" x="2125663" y="6694488"/>
          <p14:tracePt t="180002" x="2151063" y="6669088"/>
          <p14:tracePt t="180019" x="2160588" y="6661150"/>
          <p14:tracePt t="180035" x="2185988" y="6635750"/>
          <p14:tracePt t="180052" x="2203450" y="6608763"/>
          <p14:tracePt t="180068" x="2220913" y="6583363"/>
          <p14:tracePt t="180086" x="2236788" y="6557963"/>
          <p14:tracePt t="180102" x="2246313" y="6523038"/>
          <p14:tracePt t="180119" x="2254250" y="6507163"/>
          <p14:tracePt t="180136" x="2263775" y="6489700"/>
          <p14:tracePt t="180153" x="2271713" y="6480175"/>
          <p14:tracePt t="180170" x="2271713" y="6472238"/>
          <p14:tracePt t="180186" x="2279650" y="6454775"/>
          <p14:tracePt t="180203" x="2279650" y="6446838"/>
          <p14:tracePt t="180219" x="2279650" y="6437313"/>
          <p14:tracePt t="180236" x="2279650" y="6429375"/>
          <p14:tracePt t="180253" x="2279650" y="6421438"/>
          <p14:tracePt t="180270" x="2279650" y="6411913"/>
          <p14:tracePt t="180287" x="2289175" y="6403975"/>
          <p14:tracePt t="180303" x="2289175" y="6386513"/>
          <p14:tracePt t="180320" x="2297113" y="6378575"/>
          <p14:tracePt t="180859" x="2289175" y="6378575"/>
          <p14:tracePt t="180948" x="2279650" y="6378575"/>
          <p14:tracePt t="181019" x="2279650" y="6386513"/>
          <p14:tracePt t="181067" x="2271713" y="6386513"/>
          <p14:tracePt t="181091" x="2263775" y="6394450"/>
          <p14:tracePt t="181155" x="2263775" y="6403975"/>
          <p14:tracePt t="181212" x="2254250" y="6403975"/>
          <p14:tracePt t="181227" x="2254250" y="6411913"/>
          <p14:tracePt t="181275" x="2246313" y="6411913"/>
          <p14:tracePt t="181283" x="2246313" y="6421438"/>
          <p14:tracePt t="181293" x="2236788" y="6429375"/>
          <p14:tracePt t="181310" x="2228850" y="6437313"/>
          <p14:tracePt t="181327" x="2220913" y="6446838"/>
          <p14:tracePt t="181411" x="2211388" y="6446838"/>
          <p14:tracePt t="181419" x="2211388" y="6454775"/>
          <p14:tracePt t="181427" x="2203450" y="6454775"/>
          <p14:tracePt t="181444" x="2193925" y="6464300"/>
          <p14:tracePt t="181461" x="2185988" y="6472238"/>
          <p14:tracePt t="181477" x="2178050" y="6472238"/>
          <p14:tracePt t="181494" x="2168525" y="6480175"/>
          <p14:tracePt t="181563" x="2160588" y="6480175"/>
          <p14:tracePt t="181571" x="2151063" y="6480175"/>
          <p14:tracePt t="181579" x="2125663" y="6489700"/>
          <p14:tracePt t="181595" x="2057400" y="6497638"/>
          <p14:tracePt t="181611" x="2022475" y="6515100"/>
          <p14:tracePt t="181628" x="1971675" y="6523038"/>
          <p14:tracePt t="181645" x="1946275" y="6523038"/>
          <p14:tracePt t="181661" x="1928813" y="6523038"/>
          <p14:tracePt t="181678" x="1911350" y="6532563"/>
          <p14:tracePt t="181695" x="1878013" y="6532563"/>
          <p14:tracePt t="181712" x="1808163" y="6532563"/>
          <p14:tracePt t="181728" x="1731963" y="6532563"/>
          <p14:tracePt t="181746" x="1671638" y="6532563"/>
          <p14:tracePt t="181762" x="1646238" y="6532563"/>
          <p14:tracePt t="181762" x="1636713" y="6532563"/>
          <p14:tracePt t="181827" x="1636713" y="6523038"/>
          <p14:tracePt t="181859" x="1636713" y="6515100"/>
          <p14:tracePt t="181879" x="1611313" y="6507163"/>
          <p14:tracePt t="181880" x="1482725" y="6472238"/>
          <p14:tracePt t="181896" x="1200150" y="6437313"/>
          <p14:tracePt t="181913" x="925513" y="6411913"/>
          <p14:tracePt t="181930" x="685800" y="6386513"/>
          <p14:tracePt t="181947" x="574675" y="6369050"/>
          <p14:tracePt t="181963" x="574675" y="6361113"/>
          <p14:tracePt t="181980" x="642938" y="6275388"/>
          <p14:tracePt t="181997" x="771525" y="6154738"/>
          <p14:tracePt t="182013" x="892175" y="6061075"/>
          <p14:tracePt t="182031" x="977900" y="5992813"/>
          <p14:tracePt t="182047" x="1020763" y="5965825"/>
          <p14:tracePt t="182099" x="1011238" y="5965825"/>
          <p14:tracePt t="182107" x="1011238" y="5975350"/>
          <p14:tracePt t="182115" x="993775" y="6018213"/>
          <p14:tracePt t="182115" x="993775" y="6035675"/>
          <p14:tracePt t="182131" x="985838" y="6061075"/>
          <p14:tracePt t="182147" x="977900" y="6094413"/>
          <p14:tracePt t="182164" x="977900" y="6103938"/>
          <p14:tracePt t="182203" x="993775" y="6111875"/>
          <p14:tracePt t="182215" x="1003300" y="6111875"/>
          <p14:tracePt t="182231" x="1020763" y="6111875"/>
          <p14:tracePt t="182248" x="1054100" y="6121400"/>
          <p14:tracePt t="182265" x="1106488" y="6137275"/>
          <p14:tracePt t="182282" x="1174750" y="6180138"/>
          <p14:tracePt t="182298" x="1363663" y="6292850"/>
          <p14:tracePt t="182315" x="1474788" y="6378575"/>
          <p14:tracePt t="182332" x="1593850" y="6437313"/>
          <p14:tracePt t="182349" x="1671638" y="6464300"/>
          <p14:tracePt t="182365" x="1731963" y="6464300"/>
          <p14:tracePt t="182382" x="1792288" y="6464300"/>
          <p14:tracePt t="182399" x="1878013" y="6464300"/>
          <p14:tracePt t="182416" x="1954213" y="6446838"/>
          <p14:tracePt t="182432" x="2039938" y="6429375"/>
          <p14:tracePt t="182449" x="2074863" y="6429375"/>
          <p14:tracePt t="182466" x="2092325" y="6429375"/>
          <p14:tracePt t="182540" x="2100263" y="6429375"/>
          <p14:tracePt t="182555" x="2108200" y="6429375"/>
          <p14:tracePt t="182563" x="2135188" y="6411913"/>
          <p14:tracePt t="182583" x="2135188" y="6403975"/>
          <p14:tracePt t="183100" x="2125663" y="6403975"/>
          <p14:tracePt t="183139" x="2125663" y="6411913"/>
          <p14:tracePt t="183171" x="2125663" y="6421438"/>
          <p14:tracePt t="183174" x="2117725" y="6421438"/>
          <p14:tracePt t="183690" x="2135188" y="6421438"/>
          <p14:tracePt t="183692" x="2151063" y="6421438"/>
          <p14:tracePt t="183706" x="2254250" y="6421438"/>
          <p14:tracePt t="183723" x="2365375" y="6403975"/>
          <p14:tracePt t="183739" x="2536825" y="6361113"/>
          <p14:tracePt t="183757" x="2692400" y="6318250"/>
          <p14:tracePt t="183773" x="2879725" y="6275388"/>
          <p14:tracePt t="183790" x="3128963" y="6207125"/>
          <p14:tracePt t="183806" x="3368675" y="6129338"/>
          <p14:tracePt t="183823" x="3635375" y="6035675"/>
          <p14:tracePt t="183840" x="3865563" y="5957888"/>
          <p14:tracePt t="183857" x="4079875" y="5889625"/>
          <p14:tracePt t="183873" x="4321175" y="5803900"/>
          <p14:tracePt t="183891" x="4672013" y="5649913"/>
          <p14:tracePt t="183907" x="4843463" y="5564188"/>
          <p14:tracePt t="183924" x="4937125" y="5511800"/>
          <p14:tracePt t="183941" x="5108575" y="5408613"/>
          <p14:tracePt t="183957" x="5264150" y="5314950"/>
          <p14:tracePt t="183974" x="5400675" y="5237163"/>
          <p14:tracePt t="183991" x="5597525" y="5151438"/>
          <p14:tracePt t="184008" x="5751513" y="5065713"/>
          <p14:tracePt t="184024" x="5907088" y="4972050"/>
          <p14:tracePt t="184041" x="6000750" y="4903788"/>
          <p14:tracePt t="184058" x="6061075" y="4868863"/>
          <p14:tracePt t="184058" x="6103938" y="4843463"/>
          <p14:tracePt t="184075" x="6197600" y="4792663"/>
          <p14:tracePt t="184091" x="6292850" y="4757738"/>
          <p14:tracePt t="184108" x="6437313" y="4722813"/>
          <p14:tracePt t="184125" x="6608763" y="4672013"/>
          <p14:tracePt t="184142" x="6797675" y="4621213"/>
          <p14:tracePt t="184158" x="6875463" y="4586288"/>
          <p14:tracePt t="184175" x="6875463" y="4560888"/>
          <p14:tracePt t="184192" x="6883400" y="4551363"/>
          <p14:tracePt t="184209" x="6883400" y="4535488"/>
          <p14:tracePt t="184225" x="6883400" y="4525963"/>
          <p14:tracePt t="184242" x="6892925" y="4518025"/>
          <p14:tracePt t="184242" x="6892925" y="4508500"/>
          <p14:tracePt t="184259" x="6900863" y="4508500"/>
          <p14:tracePt t="184276" x="6908800" y="4508500"/>
          <p14:tracePt t="184293" x="6918325" y="4500563"/>
          <p14:tracePt t="184356" x="6908800" y="4500563"/>
          <p14:tracePt t="184371" x="6900863" y="4508500"/>
          <p14:tracePt t="184379" x="6892925" y="4535488"/>
          <p14:tracePt t="184393" x="6883400" y="4560888"/>
          <p14:tracePt t="184410" x="6883400" y="4568825"/>
          <p14:tracePt t="184483" x="6892925" y="4568825"/>
          <p14:tracePt t="184523" x="6883400" y="4578350"/>
          <p14:tracePt t="184531" x="6840538" y="4578350"/>
          <p14:tracePt t="184546" x="6772275" y="4586288"/>
          <p14:tracePt t="184699" x="6764338" y="4586288"/>
          <p14:tracePt t="184723" x="6754813" y="4594225"/>
          <p14:tracePt t="184731" x="6729413" y="4672013"/>
          <p14:tracePt t="184745" x="6686550" y="4835525"/>
          <p14:tracePt t="184761" x="6686550" y="5022850"/>
          <p14:tracePt t="184779" x="6772275" y="5254625"/>
          <p14:tracePt t="184795" x="6918325" y="5272088"/>
          <p14:tracePt t="184812" x="6969125" y="5272088"/>
          <p14:tracePt t="184828" x="7029450" y="5264150"/>
          <p14:tracePt t="184845" x="7115175" y="5194300"/>
          <p14:tracePt t="184862" x="7551738" y="4843463"/>
          <p14:tracePt t="184894" x="7997825" y="4568825"/>
          <p14:tracePt t="184911" x="8366125" y="4389438"/>
          <p14:tracePt t="184927" x="8693150" y="4243388"/>
          <p14:tracePt t="184944" x="8864600" y="4165600"/>
          <p14:tracePt t="184944" x="8932863" y="4132263"/>
          <p14:tracePt t="184961" x="9043988" y="4079875"/>
          <p14:tracePt t="184977" x="9078913" y="4037013"/>
          <p14:tracePt t="184994" x="9104313" y="3994150"/>
          <p14:tracePt t="185011" x="9112250" y="3951288"/>
          <p14:tracePt t="185028" x="9129713" y="3908425"/>
          <p14:tracePt t="185044" x="9129713" y="3857625"/>
          <p14:tracePt t="185061" x="9137650" y="3789363"/>
          <p14:tracePt t="185078" x="9137650" y="3721100"/>
          <p14:tracePt t="185095" x="9137650" y="3617913"/>
          <p14:tracePt t="185111" x="9137650" y="3532188"/>
          <p14:tracePt t="185129" x="9137650" y="3411538"/>
          <p14:tracePt t="185145" x="9137650" y="3360738"/>
          <p14:tracePt t="185162" x="9137650" y="3335338"/>
          <p14:tracePt t="185179" x="9129713" y="3325813"/>
          <p14:tracePt t="185195" x="9094788" y="3317875"/>
          <p14:tracePt t="185212" x="9036050" y="3317875"/>
          <p14:tracePt t="185230" x="8950325" y="3317875"/>
          <p14:tracePt t="185246" x="8880475" y="3335338"/>
          <p14:tracePt t="185262" x="8821738" y="3360738"/>
          <p14:tracePt t="185279" x="8812213" y="3368675"/>
          <p14:tracePt t="185329" x="8804275" y="3368675"/>
          <p14:tracePt t="185341" x="8786813" y="3368675"/>
          <p14:tracePt t="185346" x="8675688" y="3378200"/>
          <p14:tracePt t="185363" x="8547100" y="3394075"/>
          <p14:tracePt t="185380" x="8401050" y="3429000"/>
          <p14:tracePt t="185396" x="8289925" y="3463925"/>
          <p14:tracePt t="185413" x="8247063" y="3489325"/>
          <p14:tracePt t="185430" x="8237538" y="3497263"/>
          <p14:tracePt t="185473" x="8247063" y="3497263"/>
          <p14:tracePt t="185529" x="8237538" y="3497263"/>
          <p14:tracePt t="185533" x="8229600" y="3506788"/>
          <p14:tracePt t="185547" x="8194675" y="3540125"/>
          <p14:tracePt t="185565" x="8135938" y="3592513"/>
          <p14:tracePt t="185581" x="8058150" y="3651250"/>
          <p14:tracePt t="185598" x="8015288" y="3686175"/>
          <p14:tracePt t="185614" x="7997825" y="3694113"/>
          <p14:tracePt t="185689" x="7997825" y="3703638"/>
          <p14:tracePt t="185698" x="7989888" y="3703638"/>
          <p14:tracePt t="185699" x="7980363" y="3703638"/>
          <p14:tracePt t="185715" x="7947025" y="3729038"/>
          <p14:tracePt t="185732" x="7904163" y="3754438"/>
          <p14:tracePt t="185749" x="7851775" y="3789363"/>
          <p14:tracePt t="185765" x="7826375" y="3814763"/>
          <p14:tracePt t="185782" x="7818438" y="3832225"/>
          <p14:tracePt t="185881" x="7818438" y="3840163"/>
          <p14:tracePt t="185883" x="7800975" y="3849688"/>
          <p14:tracePt t="185899" x="7775575" y="3865563"/>
          <p14:tracePt t="185916" x="7723188" y="3925888"/>
          <p14:tracePt t="185950" x="7715250" y="3925888"/>
          <p14:tracePt t="186033" x="7715250" y="3935413"/>
          <p14:tracePt t="186041" x="7697788" y="3951288"/>
          <p14:tracePt t="186050" x="7654925" y="3986213"/>
          <p14:tracePt t="186067" x="7561263" y="4037013"/>
          <p14:tracePt t="186084" x="7389813" y="4122738"/>
          <p14:tracePt t="186100" x="7140575" y="4217988"/>
          <p14:tracePt t="186117" x="6969125" y="4294188"/>
          <p14:tracePt t="186134" x="6840538" y="4337050"/>
          <p14:tracePt t="186151" x="6815138" y="4346575"/>
          <p14:tracePt t="186233" x="6815138" y="4354513"/>
          <p14:tracePt t="186234" x="6797675" y="4371975"/>
          <p14:tracePt t="186251" x="6746875" y="4414838"/>
          <p14:tracePt t="186268" x="6686550" y="4457700"/>
          <p14:tracePt t="186284" x="6626225" y="4518025"/>
          <p14:tracePt t="186301" x="6600825" y="4551363"/>
          <p14:tracePt t="186318" x="6583363" y="4568825"/>
          <p14:tracePt t="186369" x="6592888" y="4578350"/>
          <p14:tracePt t="186417" x="6592888" y="4586288"/>
          <p14:tracePt t="186435" x="6592888" y="4594225"/>
          <p14:tracePt t="186436" x="6600825" y="4629150"/>
          <p14:tracePt t="186452" x="6626225" y="4697413"/>
          <p14:tracePt t="186469" x="6661150" y="4757738"/>
          <p14:tracePt t="186485" x="6704013" y="4800600"/>
          <p14:tracePt t="186502" x="6721475" y="4808538"/>
          <p14:tracePt t="186519" x="6746875" y="4808538"/>
          <p14:tracePt t="186536" x="6815138" y="4808538"/>
          <p14:tracePt t="186552" x="6926263" y="4783138"/>
          <p14:tracePt t="186570" x="6986588" y="4783138"/>
          <p14:tracePt t="186586" x="7064375" y="4775200"/>
          <p14:tracePt t="186603" x="7089775" y="4775200"/>
          <p14:tracePt t="186620" x="7097713" y="4775200"/>
          <p14:tracePt t="186697" x="7097713" y="4765675"/>
          <p14:tracePt t="186701" x="7097713" y="4749800"/>
          <p14:tracePt t="186729" x="7097713" y="4732338"/>
          <p14:tracePt t="186737" x="7097713" y="4706938"/>
          <p14:tracePt t="186754" x="7097713" y="4672013"/>
          <p14:tracePt t="186770" x="7097713" y="4646613"/>
          <p14:tracePt t="186787" x="7097713" y="4637088"/>
          <p14:tracePt t="186804" x="7097713" y="4621213"/>
          <p14:tracePt t="186821" x="7097713" y="4611688"/>
          <p14:tracePt t="186837" x="7097713" y="4586288"/>
          <p14:tracePt t="186854" x="7097713" y="4560888"/>
          <p14:tracePt t="186871" x="7097713" y="4543425"/>
          <p14:tracePt t="186888" x="7089775" y="4508500"/>
          <p14:tracePt t="186888" x="7080250" y="4492625"/>
          <p14:tracePt t="186905" x="7054850" y="4465638"/>
          <p14:tracePt t="186921" x="7021513" y="4440238"/>
          <p14:tracePt t="186938" x="6978650" y="4414838"/>
          <p14:tracePt t="186955" x="6943725" y="4389438"/>
          <p14:tracePt t="186972" x="6900863" y="4354513"/>
          <p14:tracePt t="186988" x="6883400" y="4337050"/>
          <p14:tracePt t="187005" x="6875463" y="4329113"/>
          <p14:tracePt t="187041" x="6865938" y="4329113"/>
          <p14:tracePt t="187057" x="6858000" y="4329113"/>
          <p14:tracePt t="187061" x="6840538" y="4329113"/>
          <p14:tracePt t="187072" x="6704013" y="4311650"/>
          <p14:tracePt t="187089" x="6608763" y="4311650"/>
          <p14:tracePt t="187106" x="6550025" y="4311650"/>
          <p14:tracePt t="187122" x="6497638" y="4321175"/>
          <p14:tracePt t="187139" x="6480175" y="4329113"/>
          <p14:tracePt t="187156" x="6480175" y="4337050"/>
          <p14:tracePt t="187217" x="6480175" y="4346575"/>
          <p14:tracePt t="187223" x="6480175" y="4354513"/>
          <p14:tracePt t="187240" x="6464300" y="4379913"/>
          <p14:tracePt t="187240" x="6454775" y="4397375"/>
          <p14:tracePt t="187257" x="6421438" y="4465638"/>
          <p14:tracePt t="187273" x="6378575" y="4535488"/>
          <p14:tracePt t="187290" x="6343650" y="4629150"/>
          <p14:tracePt t="187307" x="6335713" y="4689475"/>
          <p14:tracePt t="187324" x="6335713" y="4740275"/>
          <p14:tracePt t="187340" x="6335713" y="4749800"/>
          <p14:tracePt t="187357" x="6343650" y="4757738"/>
          <p14:tracePt t="187374" x="6351588" y="4765675"/>
          <p14:tracePt t="187441" x="6351588" y="4775200"/>
          <p14:tracePt t="187446" x="6378575" y="4800600"/>
          <p14:tracePt t="187457" x="6403975" y="4826000"/>
          <p14:tracePt t="187474" x="6421438" y="4851400"/>
          <p14:tracePt t="187491" x="6454775" y="4878388"/>
          <p14:tracePt t="187508" x="6472238" y="4886325"/>
          <p14:tracePt t="187525" x="6489700" y="4894263"/>
          <p14:tracePt t="187541" x="6540500" y="4903788"/>
          <p14:tracePt t="187558" x="6575425" y="4911725"/>
          <p14:tracePt t="187575" x="6643688" y="4929188"/>
          <p14:tracePt t="187591" x="6823075" y="4954588"/>
          <p14:tracePt t="187625" x="6850063" y="4954588"/>
          <p14:tracePt t="187642" x="6858000" y="4954588"/>
          <p14:tracePt t="187658" x="6865938" y="4946650"/>
          <p14:tracePt t="187675" x="6883400" y="4937125"/>
          <p14:tracePt t="187692" x="6892925" y="4903788"/>
          <p14:tracePt t="187709" x="6918325" y="4878388"/>
          <p14:tracePt t="187725" x="6926263" y="4843463"/>
          <p14:tracePt t="187743" x="6935788" y="4835525"/>
          <p14:tracePt t="187777" x="6935788" y="4826000"/>
          <p14:tracePt t="187792" x="6943725" y="4818063"/>
          <p14:tracePt t="187825" x="6951663" y="4808538"/>
          <p14:tracePt t="187829" x="6961188" y="4792663"/>
          <p14:tracePt t="187843" x="6986588" y="4757738"/>
          <p14:tracePt t="187860" x="7004050" y="4732338"/>
          <p14:tracePt t="187877" x="7004050" y="4706938"/>
          <p14:tracePt t="187893" x="7004050" y="4679950"/>
          <p14:tracePt t="187910" x="7004050" y="4646613"/>
          <p14:tracePt t="187927" x="6994525" y="4621213"/>
          <p14:tracePt t="187943" x="6986588" y="4621213"/>
          <p14:tracePt t="187993" x="6986588" y="4611688"/>
          <p14:tracePt t="188049" x="6986588" y="4603750"/>
          <p14:tracePt t="188052" x="6986588" y="4594225"/>
          <p14:tracePt t="188061" x="6978650" y="4594225"/>
          <p14:tracePt t="188077" x="6969125" y="4586288"/>
          <p14:tracePt t="188094" x="6951663" y="4586288"/>
          <p14:tracePt t="188169" x="6951663" y="4578350"/>
          <p14:tracePt t="188353" x="6951663" y="4568825"/>
          <p14:tracePt t="188449" x="6943725" y="4568825"/>
          <p14:tracePt t="188465" x="6926263" y="4568825"/>
          <p14:tracePt t="188625" x="6918325" y="4568825"/>
          <p14:tracePt t="188627" x="6900863" y="4568825"/>
          <p14:tracePt t="188647" x="6883400" y="4568825"/>
          <p14:tracePt t="188647" x="6875463" y="4568825"/>
          <p14:tracePt t="188665" x="6858000" y="4568825"/>
          <p14:tracePt t="188705" x="6858000" y="4560888"/>
          <p14:tracePt t="188718" x="6858000" y="4543425"/>
          <p14:tracePt t="188753" x="6858000" y="4535488"/>
          <p14:tracePt t="188769" x="6858000" y="4525963"/>
          <p14:tracePt t="188781" x="6858000" y="4518025"/>
          <p14:tracePt t="188782" x="6858000" y="4508500"/>
          <p14:tracePt t="188798" x="6858000" y="4500563"/>
          <p14:tracePt t="188815" x="6850063" y="4492625"/>
          <p14:tracePt t="188832" x="6850063" y="4475163"/>
          <p14:tracePt t="188848" x="6840538" y="4457700"/>
          <p14:tracePt t="188865" x="6840538" y="4449763"/>
          <p14:tracePt t="188882" x="6840538" y="4440238"/>
          <p14:tracePt t="188898" x="6850063" y="4414838"/>
          <p14:tracePt t="188916" x="6865938" y="4389438"/>
          <p14:tracePt t="188932" x="6875463" y="4364038"/>
          <p14:tracePt t="188949" x="6883400" y="4346575"/>
          <p14:tracePt t="188965" x="6883400" y="4329113"/>
          <p14:tracePt t="188983" x="6883400" y="4311650"/>
          <p14:tracePt t="188999" x="6883400" y="4303713"/>
          <p14:tracePt t="189066" x="6892925" y="4303713"/>
          <p14:tracePt t="189137" x="6892925" y="4311650"/>
          <p14:tracePt t="189153" x="6892925" y="4329113"/>
          <p14:tracePt t="189154" x="6892925" y="4337050"/>
          <p14:tracePt t="189168" x="6892925" y="4364038"/>
          <p14:tracePt t="189183" x="6892925" y="4397375"/>
          <p14:tracePt t="189200" x="6908800" y="4457700"/>
          <p14:tracePt t="189217" x="6918325" y="4492625"/>
          <p14:tracePt t="189234" x="6935788" y="4525963"/>
          <p14:tracePt t="189250" x="6943725" y="4551363"/>
          <p14:tracePt t="189267" x="6951663" y="4594225"/>
          <p14:tracePt t="189284" x="6969125" y="4637088"/>
          <p14:tracePt t="189301" x="6969125" y="4689475"/>
          <p14:tracePt t="189317" x="6978650" y="4749800"/>
          <p14:tracePt t="189335" x="6994525" y="4800600"/>
          <p14:tracePt t="189351" x="7004050" y="4878388"/>
          <p14:tracePt t="189368" x="7029450" y="4937125"/>
          <p14:tracePt t="189384" x="7046913" y="4989513"/>
          <p14:tracePt t="189489" x="7046913" y="4997450"/>
          <p14:tracePt t="189505" x="7037388" y="4997450"/>
          <p14:tracePt t="189601" x="7037388" y="4989513"/>
          <p14:tracePt t="189609" x="7037388" y="4972050"/>
          <p14:tracePt t="189620" x="7037388" y="4954588"/>
          <p14:tracePt t="189636" x="7037388" y="4946650"/>
          <p14:tracePt t="189653" x="7037388" y="4929188"/>
          <p14:tracePt t="189669" x="7029450" y="4911725"/>
          <p14:tracePt t="189686" x="7021513" y="4886325"/>
          <p14:tracePt t="189703" x="7011988" y="4860925"/>
          <p14:tracePt t="189720" x="7011988" y="4818063"/>
          <p14:tracePt t="189736" x="7011988" y="4714875"/>
          <p14:tracePt t="189753" x="7029450" y="4637088"/>
          <p14:tracePt t="189770" x="7037388" y="4535488"/>
          <p14:tracePt t="189787" x="7037388" y="4465638"/>
          <p14:tracePt t="189804" x="6994525" y="4379913"/>
          <p14:tracePt t="189820" x="6961188" y="4311650"/>
          <p14:tracePt t="189837" x="6926263" y="4268788"/>
          <p14:tracePt t="189854" x="6918325" y="4260850"/>
          <p14:tracePt t="189985" x="6908800" y="4260850"/>
          <p14:tracePt t="189993" x="6883400" y="4260850"/>
          <p14:tracePt t="190005" x="6850063" y="4260850"/>
          <p14:tracePt t="190021" x="6823075" y="4260850"/>
          <p14:tracePt t="190038" x="6807200" y="4268788"/>
          <p14:tracePt t="190055" x="6807200" y="4286250"/>
          <p14:tracePt t="190072" x="6815138" y="4294188"/>
          <p14:tracePt t="190088" x="6823075" y="4294188"/>
          <p14:tracePt t="190105" x="6832600" y="4294188"/>
          <p14:tracePt t="190122" x="6832600" y="4303713"/>
          <p14:tracePt t="190139" x="6832600" y="4311650"/>
          <p14:tracePt t="190155" x="6832600" y="4321175"/>
          <p14:tracePt t="190172" x="6815138" y="4346575"/>
          <p14:tracePt t="190189" x="6789738" y="4406900"/>
          <p14:tracePt t="190206" x="6764338" y="4457700"/>
          <p14:tracePt t="190223" x="6754813" y="4518025"/>
          <p14:tracePt t="190239" x="6754813" y="4551363"/>
          <p14:tracePt t="190256" x="6764338" y="4560888"/>
          <p14:tracePt t="190273" x="6780213" y="4568825"/>
          <p14:tracePt t="190290" x="6807200" y="4578350"/>
          <p14:tracePt t="190337" x="6815138" y="4578350"/>
          <p14:tracePt t="190345" x="6815138" y="4603750"/>
          <p14:tracePt t="190356" x="6832600" y="4629150"/>
          <p14:tracePt t="190373" x="6840538" y="4646613"/>
          <p14:tracePt t="190390" x="6850063" y="4664075"/>
          <p14:tracePt t="190433" x="6858000" y="4664075"/>
          <p14:tracePt t="190444" x="6875463" y="4646613"/>
          <p14:tracePt t="190457" x="6875463" y="4621213"/>
          <p14:tracePt t="190474" x="6883400" y="4603750"/>
          <p14:tracePt t="190513" x="6883400" y="4594225"/>
          <p14:tracePt t="190545" x="6875463" y="4594225"/>
          <p14:tracePt t="190625" x="6883400" y="4594225"/>
          <p14:tracePt t="190697" x="6875463" y="4594225"/>
          <p14:tracePt t="190713" x="6865938" y="4594225"/>
          <p14:tracePt t="191041" x="6858000" y="4594225"/>
          <p14:tracePt t="191073" x="6850063" y="4594225"/>
          <p14:tracePt t="191233" x="6840538" y="4594225"/>
          <p14:tracePt t="191266" x="6832600" y="4594225"/>
          <p14:tracePt t="191681" x="6832600" y="4586288"/>
          <p14:tracePt t="191688" x="6807200" y="4560888"/>
          <p14:tracePt t="191697" x="6746875" y="4508500"/>
          <p14:tracePt t="191714" x="6618288" y="4432300"/>
          <p14:tracePt t="191731" x="6532563" y="4397375"/>
          <p14:tracePt t="191747" x="6489700" y="4397375"/>
          <p14:tracePt t="191764" x="6497638" y="4422775"/>
          <p14:tracePt t="191781" x="6550025" y="4465638"/>
          <p14:tracePt t="191798" x="6575425" y="4483100"/>
          <p14:tracePt t="191814" x="6592888" y="4492625"/>
          <p14:tracePt t="191831" x="6618288" y="4492625"/>
          <p14:tracePt t="191848" x="6626225" y="4492625"/>
          <p14:tracePt t="191897" x="6618288" y="4492625"/>
          <p14:tracePt t="191905" x="6600825" y="4492625"/>
          <p14:tracePt t="191915" x="6565900" y="4492625"/>
          <p14:tracePt t="191931" x="6489700" y="4508500"/>
          <p14:tracePt t="191949" x="6394450" y="4543425"/>
          <p14:tracePt t="191965" x="6361113" y="4560888"/>
          <p14:tracePt t="192025" x="6369050" y="4560888"/>
          <p14:tracePt t="192033" x="6386513" y="4560888"/>
          <p14:tracePt t="192097" x="6378575" y="4560888"/>
          <p14:tracePt t="192101" x="6343650" y="4586288"/>
          <p14:tracePt t="192116" x="6318250" y="4603750"/>
          <p14:tracePt t="192133" x="6283325" y="4629150"/>
          <p14:tracePt t="192193" x="6292850" y="4629150"/>
          <p14:tracePt t="192198" x="6300788" y="4621213"/>
          <p14:tracePt t="192217" x="6308725" y="4621213"/>
          <p14:tracePt t="192265" x="6300788" y="4621213"/>
          <p14:tracePt t="192266" x="6283325" y="4621213"/>
          <p14:tracePt t="192283" x="6223000" y="4621213"/>
          <p14:tracePt t="192300" x="6154738" y="4621213"/>
          <p14:tracePt t="192317" x="6111875" y="4629150"/>
          <p14:tracePt t="192335" x="6103938" y="4629150"/>
          <p14:tracePt t="192350" x="6103938" y="4621213"/>
          <p14:tracePt t="192367" x="6129338" y="4578350"/>
          <p14:tracePt t="192384" x="6172200" y="4518025"/>
          <p14:tracePt t="192401" x="6180138" y="4508500"/>
          <p14:tracePt t="192417" x="6180138" y="4500563"/>
          <p14:tracePt t="192434" x="6154738" y="4500563"/>
          <p14:tracePt t="192451" x="6061075" y="4492625"/>
          <p14:tracePt t="192468" x="5907088" y="4492625"/>
          <p14:tracePt t="192484" x="5743575" y="4492625"/>
          <p14:tracePt t="192501" x="5597525" y="4500563"/>
          <p14:tracePt t="192518" x="5589588" y="4500563"/>
          <p14:tracePt t="192553" x="5597525" y="4500563"/>
          <p14:tracePt t="192553" x="5614988" y="4492625"/>
          <p14:tracePt t="192568" x="5632450" y="4465638"/>
          <p14:tracePt t="192585" x="5640388" y="4457700"/>
          <p14:tracePt t="192625" x="5632450" y="4457700"/>
          <p14:tracePt t="192635" x="5622925" y="4457700"/>
          <p14:tracePt t="192641" x="5580063" y="4457700"/>
          <p14:tracePt t="192652" x="5521325" y="4483100"/>
          <p14:tracePt t="192669" x="5418138" y="4518025"/>
          <p14:tracePt t="192686" x="5357813" y="4535488"/>
          <p14:tracePt t="192702" x="5349875" y="4543425"/>
          <p14:tracePt t="192761" x="5357813" y="4543425"/>
          <p14:tracePt t="192825" x="5349875" y="4543425"/>
          <p14:tracePt t="192836" x="5340350" y="4543425"/>
          <p14:tracePt t="192838" x="5332413" y="4543425"/>
          <p14:tracePt t="192853" x="5314950" y="4560888"/>
          <p14:tracePt t="192905" x="5322888" y="4560888"/>
          <p14:tracePt t="192921" x="5332413" y="4560888"/>
          <p14:tracePt t="193057" x="5340350" y="4560888"/>
          <p14:tracePt t="193072" x="5349875" y="4560888"/>
          <p14:tracePt t="193073" x="5357813" y="4560888"/>
          <p14:tracePt t="193088" x="5400675" y="4560888"/>
          <p14:tracePt t="193105" x="5461000" y="4560888"/>
          <p14:tracePt t="193121" x="5511800" y="4560888"/>
          <p14:tracePt t="193138" x="5580063" y="4560888"/>
          <p14:tracePt t="193155" x="5675313" y="4578350"/>
          <p14:tracePt t="193172" x="5778500" y="4603750"/>
          <p14:tracePt t="193189" x="5889625" y="4621213"/>
          <p14:tracePt t="193205" x="5983288" y="4629150"/>
          <p14:tracePt t="193222" x="6103938" y="4629150"/>
          <p14:tracePt t="193239" x="6197600" y="4629150"/>
          <p14:tracePt t="193256" x="6283325" y="4629150"/>
          <p14:tracePt t="193272" x="6454775" y="4621213"/>
          <p14:tracePt t="193289" x="6575425" y="4603750"/>
          <p14:tracePt t="193306" x="6661150" y="4594225"/>
          <p14:tracePt t="193323" x="6746875" y="4578350"/>
          <p14:tracePt t="193340" x="6823075" y="4560888"/>
          <p14:tracePt t="193356" x="6875463" y="4543425"/>
          <p14:tracePt t="193373" x="6918325" y="4525963"/>
          <p14:tracePt t="193390" x="6935788" y="4518025"/>
          <p14:tracePt t="193472" x="6926263" y="4518025"/>
          <p14:tracePt t="193475" x="6918325" y="4518025"/>
          <p14:tracePt t="193490" x="6908800" y="4518025"/>
          <p14:tracePt t="193507" x="6883400" y="4518025"/>
          <p14:tracePt t="193523" x="6858000" y="4525963"/>
          <p14:tracePt t="193540" x="6840538" y="4525963"/>
          <p14:tracePt t="193557" x="6797675" y="4543425"/>
          <p14:tracePt t="193574" x="6746875" y="4551363"/>
          <p14:tracePt t="193590" x="6592888" y="4578350"/>
          <p14:tracePt t="193608" x="6361113" y="4594225"/>
          <p14:tracePt t="193624" x="5872163" y="4637088"/>
          <p14:tracePt t="193641" x="5665788" y="4672013"/>
          <p14:tracePt t="193657" x="5521325" y="4689475"/>
          <p14:tracePt t="193675" x="5511800" y="4689475"/>
          <p14:tracePt t="193777" x="5503863" y="4689475"/>
          <p14:tracePt t="193785" x="5461000" y="4689475"/>
          <p14:tracePt t="193793" x="5254625" y="4664075"/>
          <p14:tracePt t="193793" x="5151438" y="4646613"/>
          <p14:tracePt t="193809" x="4886325" y="4637088"/>
          <p14:tracePt t="193826" x="4722813" y="4629150"/>
          <p14:tracePt t="193842" x="4697413" y="4621213"/>
          <p14:tracePt t="193859" x="4706938" y="4621213"/>
          <p14:tracePt t="193875" x="4775200" y="4578350"/>
          <p14:tracePt t="193892" x="4835525" y="4535488"/>
          <p14:tracePt t="193909" x="4921250" y="4475163"/>
          <p14:tracePt t="193926" x="4972050" y="4449763"/>
          <p14:tracePt t="193942" x="4979988" y="4440238"/>
          <p14:tracePt t="193992" x="4964113" y="4449763"/>
          <p14:tracePt t="194009" x="4954588" y="4457700"/>
          <p14:tracePt t="194010" x="4946650" y="4500563"/>
          <p14:tracePt t="194027" x="4946650" y="4508500"/>
          <p14:tracePt t="194043" x="4964113" y="4518025"/>
          <p14:tracePt t="194060" x="4989513" y="4518025"/>
          <p14:tracePt t="194076" x="5040313" y="4508500"/>
          <p14:tracePt t="194093" x="5108575" y="4492625"/>
          <p14:tracePt t="194110" x="5211763" y="4475163"/>
          <p14:tracePt t="194127" x="5332413" y="4475163"/>
          <p14:tracePt t="194143" x="5554663" y="4483100"/>
          <p14:tracePt t="194161" x="5692775" y="4518025"/>
          <p14:tracePt t="194177" x="5794375" y="4543425"/>
          <p14:tracePt t="194194" x="5854700" y="4543425"/>
          <p14:tracePt t="194211" x="5872163" y="4551363"/>
          <p14:tracePt t="194227" x="5889625" y="4551363"/>
          <p14:tracePt t="194244" x="5907088" y="4551363"/>
          <p14:tracePt t="194261" x="5949950" y="4543425"/>
          <p14:tracePt t="194278" x="6008688" y="4525963"/>
          <p14:tracePt t="194294" x="6137275" y="4492625"/>
          <p14:tracePt t="194311" x="6265863" y="4465638"/>
          <p14:tracePt t="194328" x="6446838" y="4432300"/>
          <p14:tracePt t="194345" x="6523038" y="4406900"/>
          <p14:tracePt t="194362" x="6583363" y="4389438"/>
          <p14:tracePt t="194378" x="6608763" y="4379913"/>
          <p14:tracePt t="194395" x="6618288" y="4364038"/>
          <p14:tracePt t="194496" x="6618288" y="4354513"/>
          <p14:tracePt t="194520" x="6618288" y="4346575"/>
          <p14:tracePt t="194528" x="6618288" y="4321175"/>
          <p14:tracePt t="194546" x="6618288" y="4303713"/>
          <p14:tracePt t="194563" x="6618288" y="4286250"/>
          <p14:tracePt t="194616" x="6608763" y="4286250"/>
          <p14:tracePt t="194633" x="6592888" y="4303713"/>
          <p14:tracePt t="194633" x="6592888" y="4311650"/>
          <p14:tracePt t="194646" x="6540500" y="4397375"/>
          <p14:tracePt t="194663" x="6515100" y="4483100"/>
          <p14:tracePt t="194680" x="6532563" y="4646613"/>
          <p14:tracePt t="194697" x="6575425" y="4714875"/>
          <p14:tracePt t="194713" x="6608763" y="4749800"/>
          <p14:tracePt t="194730" x="6643688" y="4775200"/>
          <p14:tracePt t="194747" x="6678613" y="4800600"/>
          <p14:tracePt t="194764" x="6704013" y="4835525"/>
          <p14:tracePt t="194780" x="6711950" y="4860925"/>
          <p14:tracePt t="194797" x="6729413" y="4886325"/>
          <p14:tracePt t="194814" x="6737350" y="4911725"/>
          <p14:tracePt t="194830" x="6737350" y="4921250"/>
          <p14:tracePt t="194881" x="6746875" y="4911725"/>
          <p14:tracePt t="194881" x="6754813" y="4835525"/>
          <p14:tracePt t="194898" x="6789738" y="4689475"/>
          <p14:tracePt t="194915" x="6823075" y="4500563"/>
          <p14:tracePt t="194931" x="6840538" y="4337050"/>
          <p14:tracePt t="194948" x="6850063" y="4208463"/>
          <p14:tracePt t="194964" x="6850063" y="4175125"/>
          <p14:tracePt t="194982" x="6840538" y="4175125"/>
          <p14:tracePt t="194998" x="6840538" y="4200525"/>
          <p14:tracePt t="195015" x="6840538" y="4311650"/>
          <p14:tracePt t="195032" x="6875463" y="4551363"/>
          <p14:tracePt t="195049" x="6900863" y="4706938"/>
          <p14:tracePt t="195065" x="6935788" y="4818063"/>
          <p14:tracePt t="195082" x="6969125" y="4964113"/>
          <p14:tracePt t="195099" x="7004050" y="5057775"/>
          <p14:tracePt t="195116" x="7029450" y="5108575"/>
          <p14:tracePt t="195169" x="7037388" y="5083175"/>
          <p14:tracePt t="195169" x="7037388" y="5049838"/>
          <p14:tracePt t="195182" x="7037388" y="4937125"/>
          <p14:tracePt t="195200" x="7037388" y="4868863"/>
          <p14:tracePt t="195216" x="7021513" y="4792663"/>
          <p14:tracePt t="195233" x="7021513" y="4783138"/>
          <p14:tracePt t="195360" x="7021513" y="4792663"/>
          <p14:tracePt t="195368" x="7021513" y="4808538"/>
          <p14:tracePt t="195383" x="7011988" y="4851400"/>
          <p14:tracePt t="195384" x="6978650" y="4894263"/>
          <p14:tracePt t="195384" x="6978650" y="4929188"/>
          <p14:tracePt t="195401" x="6969125" y="5014913"/>
          <p14:tracePt t="195417" x="6969125" y="5057775"/>
          <p14:tracePt t="195434" x="6969125" y="5075238"/>
          <p14:tracePt t="195489" x="6969125" y="5065713"/>
          <p14:tracePt t="195489" x="6969125" y="5049838"/>
          <p14:tracePt t="195504" x="6969125" y="4997450"/>
          <p14:tracePt t="195518" x="6969125" y="4937125"/>
          <p14:tracePt t="195534" x="6951663" y="4843463"/>
          <p14:tracePt t="195551" x="6926263" y="4775200"/>
          <p14:tracePt t="195568" x="6875463" y="4714875"/>
          <p14:tracePt t="195585" x="6858000" y="4689475"/>
          <p14:tracePt t="195601" x="6840538" y="4654550"/>
          <p14:tracePt t="195619" x="6840538" y="4621213"/>
          <p14:tracePt t="195635" x="6840538" y="4586288"/>
          <p14:tracePt t="195652" x="6840538" y="4535488"/>
          <p14:tracePt t="195668" x="6840538" y="4465638"/>
          <p14:tracePt t="195685" x="6840538" y="4389438"/>
          <p14:tracePt t="195702" x="6840538" y="4337050"/>
          <p14:tracePt t="195719" x="6823075" y="4294188"/>
          <p14:tracePt t="195735" x="6807200" y="4243388"/>
          <p14:tracePt t="195753" x="6807200" y="4208463"/>
          <p14:tracePt t="195769" x="6807200" y="4192588"/>
          <p14:tracePt t="195786" x="6807200" y="4183063"/>
          <p14:tracePt t="195824" x="6807200" y="4165600"/>
          <p14:tracePt t="195836" x="6815138" y="4157663"/>
          <p14:tracePt t="195837" x="6832600" y="4122738"/>
          <p14:tracePt t="195853" x="6850063" y="4097338"/>
          <p14:tracePt t="195870" x="6858000" y="4054475"/>
          <p14:tracePt t="195886" x="6875463" y="4029075"/>
          <p14:tracePt t="195903" x="6875463" y="4003675"/>
          <p14:tracePt t="195920" x="6875463" y="3994150"/>
          <p14:tracePt t="195976" x="6883400" y="3994150"/>
          <p14:tracePt t="195984" x="6892925" y="3986213"/>
          <p14:tracePt t="195992" x="6918325" y="3960813"/>
          <p14:tracePt t="196004" x="6961188" y="3935413"/>
          <p14:tracePt t="196020" x="7004050" y="3908425"/>
          <p14:tracePt t="196037" x="7064375" y="3883025"/>
          <p14:tracePt t="196054" x="7115175" y="3865563"/>
          <p14:tracePt t="196071" x="7123113" y="3857625"/>
          <p14:tracePt t="196160" x="7132638" y="3857625"/>
          <p14:tracePt t="196176" x="7140575" y="3857625"/>
          <p14:tracePt t="196224" x="7150100" y="3857625"/>
          <p14:tracePt t="196336" x="7158038" y="3857625"/>
          <p14:tracePt t="196552" x="7165975" y="3857625"/>
          <p14:tracePt t="196609" x="7165975" y="3865563"/>
          <p14:tracePt t="196628" x="7165975" y="3875088"/>
          <p14:tracePt t="196672" x="7165975" y="3883025"/>
          <p14:tracePt t="196680" x="7158038" y="3883025"/>
          <p14:tracePt t="197032" x="7158038" y="3892550"/>
          <p14:tracePt t="197047" x="7150100" y="3892550"/>
          <p14:tracePt t="197360" x="7158038" y="3892550"/>
          <p14:tracePt t="197366" x="7165975" y="3892550"/>
          <p14:tracePt t="197377" x="7165975" y="3900488"/>
          <p14:tracePt t="197472" x="7165975" y="3892550"/>
          <p14:tracePt t="197480" x="7175500" y="3892550"/>
          <p14:tracePt t="197536" x="7165975" y="3892550"/>
          <p14:tracePt t="197544" x="7150100" y="3892550"/>
          <p14:tracePt t="197562" x="7132638" y="3892550"/>
          <p14:tracePt t="197579" x="7132638" y="3900488"/>
          <p14:tracePt t="197672" x="7132638" y="3908425"/>
          <p14:tracePt t="197680" x="7115175" y="3917950"/>
          <p14:tracePt t="197680" x="7097713" y="3951288"/>
          <p14:tracePt t="197697" x="7054850" y="4011613"/>
          <p14:tracePt t="197713" x="6994525" y="4122738"/>
          <p14:tracePt t="197730" x="6969125" y="4217988"/>
          <p14:tracePt t="197746" x="6951663" y="4294188"/>
          <p14:tracePt t="197763" x="6951663" y="4346575"/>
          <p14:tracePt t="197780" x="6951663" y="4354513"/>
          <p14:tracePt t="197849" x="6951663" y="4364038"/>
          <p14:tracePt t="197864" x="6951663" y="4379913"/>
          <p14:tracePt t="197872" x="6943725" y="4465638"/>
          <p14:tracePt t="197881" x="6926263" y="4560888"/>
          <p14:tracePt t="197897" x="6908800" y="4679950"/>
          <p14:tracePt t="197914" x="6908800" y="4740275"/>
          <p14:tracePt t="197931" x="6908800" y="4749800"/>
          <p14:tracePt t="197948" x="6918325" y="4749800"/>
          <p14:tracePt t="197964" x="6926263" y="4749800"/>
          <p14:tracePt t="197981" x="6926263" y="4740275"/>
          <p14:tracePt t="197997" x="6926263" y="4732338"/>
          <p14:tracePt t="198015" x="6926263" y="4722813"/>
          <p14:tracePt t="198074" x="6918325" y="4722813"/>
          <p14:tracePt t="198082" x="6918325" y="4732338"/>
          <p14:tracePt t="198083" x="6918325" y="4749800"/>
          <p14:tracePt t="198099" x="6918325" y="4765675"/>
          <p14:tracePt t="198137" x="6926263" y="4765675"/>
          <p14:tracePt t="198208" x="6926263" y="4775200"/>
          <p14:tracePt t="198218" x="6926263" y="4826000"/>
          <p14:tracePt t="198233" x="6926263" y="4911725"/>
          <p14:tracePt t="198249" x="6935788" y="4972050"/>
          <p14:tracePt t="198266" x="6935788" y="4997450"/>
          <p14:tracePt t="198283" x="6943725" y="5006975"/>
          <p14:tracePt t="198301" x="6951663" y="5006975"/>
          <p14:tracePt t="198317" x="6961188" y="4997450"/>
          <p14:tracePt t="198334" x="6969125" y="4964113"/>
          <p14:tracePt t="198350" x="6978650" y="4937125"/>
          <p14:tracePt t="198368" x="6978650" y="4921250"/>
          <p14:tracePt t="198384" x="6969125" y="4921250"/>
          <p14:tracePt t="198490" x="6969125" y="4911725"/>
          <p14:tracePt t="198501" x="6969125" y="4903788"/>
          <p14:tracePt t="198505" x="6978650" y="4868863"/>
          <p14:tracePt t="198518" x="7004050" y="4835525"/>
          <p14:tracePt t="198535" x="7021513" y="4783138"/>
          <p14:tracePt t="198552" x="7046913" y="4740275"/>
          <p14:tracePt t="198568" x="7140575" y="4646613"/>
          <p14:tracePt t="198586" x="7200900" y="4586288"/>
          <p14:tracePt t="198602" x="7294563" y="4525963"/>
          <p14:tracePt t="198619" x="7364413" y="4465638"/>
          <p14:tracePt t="198635" x="7440613" y="4379913"/>
          <p14:tracePt t="198652" x="7543800" y="4286250"/>
          <p14:tracePt t="198669" x="7680325" y="4192588"/>
          <p14:tracePt t="198686" x="7783513" y="4122738"/>
          <p14:tracePt t="198702" x="7869238" y="4054475"/>
          <p14:tracePt t="198720" x="7904163" y="4011613"/>
          <p14:tracePt t="198736" x="7921625" y="3986213"/>
          <p14:tracePt t="198736" x="7921625" y="3968750"/>
          <p14:tracePt t="198753" x="7937500" y="3935413"/>
          <p14:tracePt t="198770" x="7972425" y="3883025"/>
          <p14:tracePt t="198786" x="8007350" y="3849688"/>
          <p14:tracePt t="198803" x="8066088" y="3797300"/>
          <p14:tracePt t="198820" x="8135938" y="3763963"/>
          <p14:tracePt t="198837" x="8151813" y="3746500"/>
          <p14:tracePt t="198913" x="8161338" y="3746500"/>
          <p14:tracePt t="198945" x="8169275" y="3746500"/>
          <p14:tracePt t="198953" x="8178800" y="3736975"/>
          <p14:tracePt t="199057" x="8178800" y="3746500"/>
          <p14:tracePt t="199071" x="8169275" y="3746500"/>
          <p14:tracePt t="199177" x="8161338" y="3746500"/>
          <p14:tracePt t="199193" x="8151813" y="3746500"/>
          <p14:tracePt t="199194" x="8143875" y="3746500"/>
          <p14:tracePt t="199209" x="8093075" y="3754438"/>
          <p14:tracePt t="199222" x="8050213" y="3754438"/>
          <p14:tracePt t="199239" x="7989888" y="3754438"/>
          <p14:tracePt t="199256" x="7954963" y="3754438"/>
          <p14:tracePt t="199346" x="7947025" y="3754438"/>
          <p14:tracePt t="199361" x="7929563" y="3754438"/>
          <p14:tracePt t="199369" x="7894638" y="3771900"/>
          <p14:tracePt t="199376" x="7783513" y="3789363"/>
          <p14:tracePt t="199389" x="7637463" y="3832225"/>
          <p14:tracePt t="199406" x="7493000" y="3883025"/>
          <p14:tracePt t="199423" x="7380288" y="3943350"/>
          <p14:tracePt t="199441" x="7312025" y="3994150"/>
          <p14:tracePt t="199456" x="7312025" y="4011613"/>
          <p14:tracePt t="199473" x="7312025" y="4021138"/>
          <p14:tracePt t="199561" x="7312025" y="4029075"/>
          <p14:tracePt t="199577" x="7312025" y="4037013"/>
          <p14:tracePt t="199578" x="7294563" y="4046538"/>
          <p14:tracePt t="199591" x="7278688" y="4097338"/>
          <p14:tracePt t="199608" x="7251700" y="4149725"/>
          <p14:tracePt t="199624" x="7235825" y="4243388"/>
          <p14:tracePt t="199624" x="7226300" y="4311650"/>
          <p14:tracePt t="199641" x="7208838" y="4422775"/>
          <p14:tracePt t="199657" x="7208838" y="4518025"/>
          <p14:tracePt t="199674" x="7226300" y="4611688"/>
          <p14:tracePt t="199691" x="7235825" y="4672013"/>
          <p14:tracePt t="199708" x="7251700" y="4740275"/>
          <p14:tracePt t="199725" x="7261225" y="4775200"/>
          <p14:tracePt t="199742" x="7261225" y="4800600"/>
          <p14:tracePt t="199758" x="7261225" y="4818063"/>
          <p14:tracePt t="199775" x="7261225" y="4851400"/>
          <p14:tracePt t="199792" x="7251700" y="4878388"/>
          <p14:tracePt t="199808" x="7226300" y="4929188"/>
          <p14:tracePt t="199826" x="7208838" y="4954588"/>
          <p14:tracePt t="199842" x="7183438" y="4989513"/>
          <p14:tracePt t="199859" x="7150100" y="5022850"/>
          <p14:tracePt t="199875" x="7089775" y="5065713"/>
          <p14:tracePt t="199892" x="6986588" y="5108575"/>
          <p14:tracePt t="199910" x="6807200" y="5143500"/>
          <p14:tracePt t="199926" x="6643688" y="5178425"/>
          <p14:tracePt t="199943" x="6454775" y="5178425"/>
          <p14:tracePt t="199960" x="6326188" y="5186363"/>
          <p14:tracePt t="199976" x="6215063" y="5203825"/>
          <p14:tracePt t="199976" x="6154738" y="5221288"/>
          <p14:tracePt t="199993" x="6086475" y="5246688"/>
          <p14:tracePt t="200010" x="6061075" y="5264150"/>
          <p14:tracePt t="200026" x="6035675" y="5280025"/>
          <p14:tracePt t="200043" x="5975350" y="5307013"/>
          <p14:tracePt t="200060" x="5803900" y="5340350"/>
          <p14:tracePt t="200076" x="5537200" y="5375275"/>
          <p14:tracePt t="200093" x="5118100" y="5418138"/>
          <p14:tracePt t="200110" x="4749800" y="5426075"/>
          <p14:tracePt t="200127" x="4379913" y="5451475"/>
          <p14:tracePt t="200144" x="4200525" y="5461000"/>
          <p14:tracePt t="200160" x="4132263" y="5468938"/>
          <p14:tracePt t="200209" x="4122738" y="5468938"/>
          <p14:tracePt t="200210" x="4054475" y="5478463"/>
          <p14:tracePt t="200227" x="3754438" y="5478463"/>
          <p14:tracePt t="200244" x="3017838" y="5478463"/>
          <p14:tracePt t="200261" x="2392363" y="5478463"/>
          <p14:tracePt t="200278" x="1893888" y="5478463"/>
          <p14:tracePt t="200294" x="1782763" y="5478463"/>
          <p14:tracePt t="200337" x="1800225" y="5451475"/>
          <p14:tracePt t="200345" x="1825625" y="5435600"/>
          <p14:tracePt t="200361" x="1860550" y="5392738"/>
          <p14:tracePt t="200365" x="1893888" y="5365750"/>
          <p14:tracePt t="200378" x="1903413" y="5349875"/>
          <p14:tracePt t="200449" x="1893888" y="5349875"/>
          <p14:tracePt t="200617" x="1903413" y="5349875"/>
          <p14:tracePt t="200629" x="1903413" y="5357813"/>
          <p14:tracePt t="200630" x="1911350" y="5357813"/>
          <p14:tracePt t="200697" x="1911350" y="5365750"/>
          <p14:tracePt t="200897" x="1911350" y="5375275"/>
          <p14:tracePt t="200953" x="1911350" y="5383213"/>
          <p14:tracePt t="200963" x="1911350" y="5392738"/>
          <p14:tracePt t="201033" x="1920875" y="5392738"/>
          <p14:tracePt t="201113" x="1928813" y="5392738"/>
          <p14:tracePt t="201116" x="1946275" y="5408613"/>
          <p14:tracePt t="201133" x="2039938" y="5418138"/>
          <p14:tracePt t="201149" x="2193925" y="5426075"/>
          <p14:tracePt t="201166" x="2451100" y="5443538"/>
          <p14:tracePt t="201182" x="2743200" y="5443538"/>
          <p14:tracePt t="201199" x="3086100" y="5443538"/>
          <p14:tracePt t="201216" x="3497263" y="5435600"/>
          <p14:tracePt t="201216" x="3643313" y="5426075"/>
          <p14:tracePt t="201233" x="4122738" y="5357813"/>
          <p14:tracePt t="201249" x="4483100" y="5272088"/>
          <p14:tracePt t="201267" x="4997450" y="5160963"/>
          <p14:tracePt t="201283" x="5426075" y="5022850"/>
          <p14:tracePt t="201300" x="6026150" y="4835525"/>
          <p14:tracePt t="201316" x="6515100" y="4679950"/>
          <p14:tracePt t="201334" x="7097713" y="4449763"/>
          <p14:tracePt t="201350" x="7466013" y="4268788"/>
          <p14:tracePt t="201367" x="7835900" y="4054475"/>
          <p14:tracePt t="201383" x="8050213" y="3925888"/>
          <p14:tracePt t="201401" x="8297863" y="3729038"/>
          <p14:tracePt t="201417" x="8408988" y="3643313"/>
          <p14:tracePt t="201434" x="8494713" y="3565525"/>
          <p14:tracePt t="201451" x="8555038" y="3497263"/>
          <p14:tracePt t="201467" x="8650288" y="3421063"/>
          <p14:tracePt t="201485" x="8726488" y="3360738"/>
          <p14:tracePt t="201501" x="8812213" y="3292475"/>
          <p14:tracePt t="201518" x="8907463" y="3240088"/>
          <p14:tracePt t="201534" x="8966200" y="3197225"/>
          <p14:tracePt t="201551" x="9018588" y="3171825"/>
          <p14:tracePt t="201568" x="9069388" y="3154363"/>
          <p14:tracePt t="201568" x="9094788" y="3146425"/>
          <p14:tracePt t="201585" x="9137650" y="3136900"/>
          <p14:tracePt t="201673" x="9121775" y="3171825"/>
          <p14:tracePt t="201674" x="9104313" y="3206750"/>
          <p14:tracePt t="201685" x="9026525" y="3317875"/>
          <p14:tracePt t="201702" x="8940800" y="3454400"/>
          <p14:tracePt t="201719" x="8847138" y="3582988"/>
          <p14:tracePt t="201735" x="8761413" y="3703638"/>
          <p14:tracePt t="201752" x="8640763" y="3832225"/>
          <p14:tracePt t="201769" x="8589963" y="3875088"/>
          <p14:tracePt t="201786" x="8572500" y="3900488"/>
          <p14:tracePt t="201803" x="8572500" y="3908425"/>
          <p14:tracePt t="201819" x="8555038" y="3917950"/>
          <p14:tracePt t="201836" x="8547100" y="3935413"/>
          <p14:tracePt t="201853" x="8521700" y="3951288"/>
          <p14:tracePt t="201870" x="8469313" y="3978275"/>
          <p14:tracePt t="201886" x="8426450" y="3994150"/>
          <p14:tracePt t="201903" x="8375650" y="3994150"/>
          <p14:tracePt t="201920" x="8358188" y="3994150"/>
          <p14:tracePt t="201920" x="8350250" y="3994150"/>
          <p14:tracePt t="201937" x="8350250" y="3968750"/>
          <p14:tracePt t="201953" x="8350250" y="3943350"/>
          <p14:tracePt t="201970" x="8358188" y="3925888"/>
          <p14:tracePt t="201987" x="8366125" y="3908425"/>
          <p14:tracePt t="202004" x="8375650" y="3900488"/>
          <p14:tracePt t="202049" x="8366125" y="3900488"/>
          <p14:tracePt t="202053" x="8350250" y="3917950"/>
          <p14:tracePt t="202071" x="8315325" y="3951288"/>
          <p14:tracePt t="202088" x="8264525" y="3994150"/>
          <p14:tracePt t="202104" x="8255000" y="3994150"/>
          <p14:tracePt t="202121" x="8255000" y="4003675"/>
          <p14:tracePt t="202138" x="8297863" y="3960813"/>
          <p14:tracePt t="202155" x="8340725" y="3883025"/>
          <p14:tracePt t="202171" x="8401050" y="3754438"/>
          <p14:tracePt t="202188" x="8443913" y="3651250"/>
          <p14:tracePt t="202205" x="8478838" y="3549650"/>
          <p14:tracePt t="202222" x="8486775" y="3479800"/>
          <p14:tracePt t="202238" x="8494713" y="3411538"/>
          <p14:tracePt t="202255" x="8494713" y="3378200"/>
          <p14:tracePt t="202272" x="8494713" y="3368675"/>
          <p14:tracePt t="202361" x="8494713" y="3378200"/>
          <p14:tracePt t="202372" x="8504238" y="3386138"/>
          <p14:tracePt t="202374" x="8504238" y="3429000"/>
          <p14:tracePt t="202389" x="8504238" y="3479800"/>
          <p14:tracePt t="202406" x="8504238" y="3600450"/>
          <p14:tracePt t="202423" x="8451850" y="3754438"/>
          <p14:tracePt t="202439" x="8383588" y="3951288"/>
          <p14:tracePt t="202456" x="8332788" y="4089400"/>
          <p14:tracePt t="202456" x="8323263" y="4140200"/>
          <p14:tracePt t="202474" x="8315325" y="4175125"/>
          <p14:tracePt t="202513" x="8323263" y="4175125"/>
          <p14:tracePt t="202523" x="8332788" y="4175125"/>
          <p14:tracePt t="202529" x="8350250" y="4157663"/>
          <p14:tracePt t="202540" x="8350250" y="4132263"/>
          <p14:tracePt t="202556" x="8350250" y="4114800"/>
          <p14:tracePt t="202574" x="8350250" y="4106863"/>
          <p14:tracePt t="202649" x="8340725" y="4106863"/>
          <p14:tracePt t="202713" x="8350250" y="4106863"/>
          <p14:tracePt t="203242" x="8350250" y="4097338"/>
          <p14:tracePt t="203243" x="8350250" y="4089400"/>
          <p14:tracePt t="203261" x="8350250" y="4079875"/>
          <p14:tracePt t="203321" x="8340725" y="4079875"/>
          <p14:tracePt t="203344" x="8332788" y="4079875"/>
          <p14:tracePt t="203345" x="8332788" y="4064000"/>
          <p14:tracePt t="203401" x="8332788" y="4054475"/>
          <p14:tracePt t="203409" x="8340725" y="4054475"/>
          <p14:tracePt t="203489" x="8332788" y="4054475"/>
          <p14:tracePt t="203505" x="8323263" y="4054475"/>
          <p14:tracePt t="203690" x="8315325" y="4054475"/>
          <p14:tracePt t="203841" x="8307388" y="4054475"/>
          <p14:tracePt t="203858" x="8297863" y="4054475"/>
          <p14:tracePt t="203865" x="8280400" y="4054475"/>
          <p14:tracePt t="203881" x="8247063" y="4054475"/>
          <p14:tracePt t="203985" x="8237538" y="4064000"/>
          <p14:tracePt t="203998" x="8212138" y="4079875"/>
          <p14:tracePt t="203998" x="8186738" y="4097338"/>
          <p14:tracePt t="204001" x="8118475" y="4140200"/>
          <p14:tracePt t="204014" x="7989888" y="4225925"/>
          <p14:tracePt t="204031" x="7793038" y="4354513"/>
          <p14:tracePt t="204048" x="7423150" y="4603750"/>
          <p14:tracePt t="204065" x="7208838" y="4765675"/>
          <p14:tracePt t="204081" x="7021513" y="4894263"/>
          <p14:tracePt t="204099" x="6832600" y="5006975"/>
          <p14:tracePt t="204115" x="6600825" y="5160963"/>
          <p14:tracePt t="204132" x="6403975" y="5272088"/>
          <p14:tracePt t="204148" x="5957888" y="5443538"/>
          <p14:tracePt t="204165" x="5572125" y="5572125"/>
          <p14:tracePt t="204182" x="5143500" y="5675313"/>
          <p14:tracePt t="204199" x="4937125" y="5743575"/>
          <p14:tracePt t="204215" x="4792663" y="5794375"/>
          <p14:tracePt t="204215" x="4722813" y="5811838"/>
          <p14:tracePt t="204233" x="4664075" y="5837238"/>
          <p14:tracePt t="204249" x="4594225" y="5889625"/>
          <p14:tracePt t="204266" x="4508500" y="5915025"/>
          <p14:tracePt t="204282" x="4346575" y="5965825"/>
          <p14:tracePt t="204299" x="4175125" y="5992813"/>
          <p14:tracePt t="204316" x="3935413" y="6035675"/>
          <p14:tracePt t="204333" x="3763963" y="6043613"/>
          <p14:tracePt t="204349" x="3651250" y="6043613"/>
          <p14:tracePt t="204366" x="3643313" y="6043613"/>
          <p14:tracePt t="204441" x="3635375" y="6043613"/>
          <p14:tracePt t="204450" x="3592513" y="6043613"/>
          <p14:tracePt t="204451" x="2974975" y="6069013"/>
          <p14:tracePt t="204467" x="1946275" y="6086475"/>
          <p14:tracePt t="204484" x="617538" y="6086475"/>
          <p14:tracePt t="204500" x="0" y="6086475"/>
          <p14:tracePt t="204518" x="0" y="6035675"/>
          <p14:tracePt t="204534" x="103188" y="5940425"/>
          <p14:tracePt t="204551" x="635000" y="5657850"/>
          <p14:tracePt t="204567" x="1474788" y="5383213"/>
          <p14:tracePt t="204584" x="3008313" y="4989513"/>
          <p14:tracePt t="204601" x="3540125" y="4868863"/>
          <p14:tracePt t="204618" x="3643313" y="4851400"/>
          <p14:tracePt t="204634" x="3600450" y="4860925"/>
          <p14:tracePt t="204651" x="3436938" y="4972050"/>
          <p14:tracePt t="204668" x="2889250" y="5246688"/>
          <p14:tracePt t="204685" x="2203450" y="5503863"/>
          <p14:tracePt t="204701" x="1714500" y="5692775"/>
          <p14:tracePt t="204718" x="1371600" y="5897563"/>
          <p14:tracePt t="204735" x="1303338" y="5957888"/>
          <p14:tracePt t="204752" x="1303338" y="5965825"/>
          <p14:tracePt t="204752" x="1311275" y="5965825"/>
          <p14:tracePt t="204769" x="1320800" y="5975350"/>
          <p14:tracePt t="204785" x="1328738" y="5975350"/>
          <p14:tracePt t="204802" x="1328738" y="5992813"/>
          <p14:tracePt t="204819" x="1328738" y="6000750"/>
          <p14:tracePt t="204836" x="1320800" y="6018213"/>
          <p14:tracePt t="204852" x="1303338" y="6078538"/>
          <p14:tracePt t="204869" x="1293813" y="6154738"/>
          <p14:tracePt t="204886" x="1277938" y="6240463"/>
          <p14:tracePt t="204903" x="1260475" y="6283325"/>
          <p14:tracePt t="204919" x="1250950" y="6308725"/>
          <p14:tracePt t="204977" x="1243013" y="6308725"/>
          <p14:tracePt t="204985" x="1235075" y="6318250"/>
          <p14:tracePt t="205004" x="1225550" y="6335713"/>
          <p14:tracePt t="205020" x="1217613" y="6351588"/>
          <p14:tracePt t="205065" x="1225550" y="6351588"/>
          <p14:tracePt t="205081" x="1235075" y="6351588"/>
          <p14:tracePt t="205087" x="1268413" y="6343650"/>
          <p14:tracePt t="205104" x="1346200" y="6308725"/>
          <p14:tracePt t="205104" x="1389063" y="6300788"/>
          <p14:tracePt t="205121" x="1508125" y="6275388"/>
          <p14:tracePt t="205137" x="1689100" y="6275388"/>
          <p14:tracePt t="205154" x="1817688" y="6275388"/>
          <p14:tracePt t="205171" x="1946275" y="6275388"/>
          <p14:tracePt t="205188" x="1989138" y="6292850"/>
          <p14:tracePt t="205330" x="1989138" y="6300788"/>
          <p14:tracePt t="205481" x="1979613" y="6300788"/>
          <p14:tracePt t="205634" x="1979613" y="6308725"/>
          <p14:tracePt t="205721" x="1971675" y="6308725"/>
          <p14:tracePt t="205723" x="1971675" y="6326188"/>
          <p14:tracePt t="205777" x="1963738" y="6326188"/>
          <p14:tracePt t="205791" x="1963738" y="6335713"/>
          <p14:tracePt t="206057" x="1971675" y="6335713"/>
          <p14:tracePt t="206076" x="1979613" y="6335713"/>
          <p14:tracePt t="206077" x="1989138" y="6335713"/>
          <p14:tracePt t="206092" x="2057400" y="6335713"/>
          <p14:tracePt t="206109" x="2185988" y="6335713"/>
          <p14:tracePt t="206126" x="2408238" y="6335713"/>
          <p14:tracePt t="206143" x="2657475" y="6326188"/>
          <p14:tracePt t="206159" x="2957513" y="6265863"/>
          <p14:tracePt t="206176" x="3232150" y="6223000"/>
          <p14:tracePt t="206176" x="3351213" y="6197600"/>
          <p14:tracePt t="206193" x="3600450" y="6146800"/>
          <p14:tracePt t="206210" x="3789363" y="6094413"/>
          <p14:tracePt t="206226" x="4003675" y="6026150"/>
          <p14:tracePt t="206243" x="4217988" y="5965825"/>
          <p14:tracePt t="206260" x="4551363" y="5880100"/>
          <p14:tracePt t="206277" x="4818063" y="5768975"/>
          <p14:tracePt t="206293" x="5194300" y="5597525"/>
          <p14:tracePt t="206310" x="5443538" y="5468938"/>
          <p14:tracePt t="206327" x="5683250" y="5357813"/>
          <p14:tracePt t="206344" x="5864225" y="5272088"/>
          <p14:tracePt t="206360" x="6129338" y="5168900"/>
          <p14:tracePt t="206378" x="6240463" y="5118100"/>
          <p14:tracePt t="206394" x="6361113" y="5049838"/>
          <p14:tracePt t="206411" x="6464300" y="4989513"/>
          <p14:tracePt t="206428" x="6583363" y="4894263"/>
          <p14:tracePt t="206444" x="6669088" y="4818063"/>
          <p14:tracePt t="206461" x="6764338" y="4740275"/>
          <p14:tracePt t="206478" x="6815138" y="4679950"/>
          <p14:tracePt t="206495" x="6875463" y="4603750"/>
          <p14:tracePt t="206511" x="6935788" y="4525963"/>
          <p14:tracePt t="206528" x="7021513" y="4389438"/>
          <p14:tracePt t="206545" x="7054850" y="4321175"/>
          <p14:tracePt t="206562" x="7080250" y="4260850"/>
          <p14:tracePt t="206578" x="7080250" y="4243388"/>
          <p14:tracePt t="206595" x="7080250" y="4225925"/>
          <p14:tracePt t="206633" x="7072313" y="4217988"/>
          <p14:tracePt t="206657" x="7064375" y="4208463"/>
          <p14:tracePt t="206665" x="7054850" y="4183063"/>
          <p14:tracePt t="206680" x="7037388" y="4157663"/>
          <p14:tracePt t="206695" x="7004050" y="4132263"/>
          <p14:tracePt t="206695" x="6994525" y="4122738"/>
          <p14:tracePt t="206761" x="6994525" y="4132263"/>
          <p14:tracePt t="206768" x="6986588" y="4165600"/>
          <p14:tracePt t="206780" x="6978650" y="4192588"/>
          <p14:tracePt t="206796" x="6978650" y="4208463"/>
          <p14:tracePt t="206813" x="6961188" y="4235450"/>
          <p14:tracePt t="206829" x="6943725" y="4260850"/>
          <p14:tracePt t="206847" x="6900863" y="4294188"/>
          <p14:tracePt t="206863" x="6865938" y="4321175"/>
          <p14:tracePt t="206880" x="6850063" y="4337050"/>
          <p14:tracePt t="206897" x="6850063" y="4346575"/>
          <p14:tracePt t="206913" x="6840538" y="4354513"/>
          <p14:tracePt t="206930" x="6840538" y="4371975"/>
          <p14:tracePt t="206947" x="6840538" y="4379913"/>
          <p14:tracePt t="206964" x="6840538" y="4397375"/>
          <p14:tracePt t="206981" x="6832600" y="4432300"/>
          <p14:tracePt t="206997" x="6823075" y="4492625"/>
          <p14:tracePt t="207014" x="6780213" y="4611688"/>
          <p14:tracePt t="207031" x="6721475" y="4732338"/>
          <p14:tracePt t="207048" x="6661150" y="4860925"/>
          <p14:tracePt t="207048" x="6635750" y="4903788"/>
          <p14:tracePt t="207065" x="6618288" y="4954588"/>
          <p14:tracePt t="207081" x="6618288" y="4972050"/>
          <p14:tracePt t="207193" x="6618288" y="4979988"/>
          <p14:tracePt t="207217" x="6618288" y="4997450"/>
          <p14:tracePt t="207222" x="6618288" y="5006975"/>
          <p14:tracePt t="207232" x="6626225" y="5040313"/>
          <p14:tracePt t="207248" x="6643688" y="5057775"/>
          <p14:tracePt t="207265" x="6651625" y="5057775"/>
          <p14:tracePt t="207282" x="6669088" y="5057775"/>
          <p14:tracePt t="207299" x="6686550" y="5040313"/>
          <p14:tracePt t="207315" x="6721475" y="5022850"/>
          <p14:tracePt t="207332" x="6780213" y="4989513"/>
          <p14:tracePt t="207349" x="6832600" y="4979988"/>
          <p14:tracePt t="207366" x="6865938" y="4964113"/>
          <p14:tracePt t="207383" x="6883400" y="4964113"/>
          <p14:tracePt t="207399" x="6883400" y="4946650"/>
          <p14:tracePt t="207416" x="6892925" y="4937125"/>
          <p14:tracePt t="207433" x="6892925" y="4921250"/>
          <p14:tracePt t="207450" x="6900863" y="4886325"/>
          <p14:tracePt t="207466" x="6918325" y="4843463"/>
          <p14:tracePt t="207483" x="6935788" y="4800600"/>
          <p14:tracePt t="207500" x="6951663" y="4749800"/>
          <p14:tracePt t="207517" x="6961188" y="4706938"/>
          <p14:tracePt t="207533" x="6961188" y="4679950"/>
          <p14:tracePt t="207551" x="6961188" y="4654550"/>
          <p14:tracePt t="207567" x="6961188" y="4646613"/>
          <p14:tracePt t="207584" x="6961188" y="4629150"/>
          <p14:tracePt t="207600" x="6961188" y="4611688"/>
          <p14:tracePt t="207617" x="6961188" y="4603750"/>
          <p14:tracePt t="207634" x="6961188" y="4594225"/>
          <p14:tracePt t="207651" x="6951663" y="4578350"/>
          <p14:tracePt t="207667" x="6918325" y="4560888"/>
          <p14:tracePt t="207684" x="6832600" y="4535488"/>
          <p14:tracePt t="207701" x="6729413" y="4508500"/>
          <p14:tracePt t="207718" x="6643688" y="4483100"/>
          <p14:tracePt t="207735" x="6600825" y="4475163"/>
          <p14:tracePt t="207849" x="6592888" y="4475163"/>
          <p14:tracePt t="207868" x="6550025" y="4483100"/>
          <p14:tracePt t="207870" x="6454775" y="4518025"/>
          <p14:tracePt t="207885" x="6335713" y="4578350"/>
          <p14:tracePt t="207902" x="6257925" y="4637088"/>
          <p14:tracePt t="207919" x="6240463" y="4689475"/>
          <p14:tracePt t="207936" x="6240463" y="4706938"/>
          <p14:tracePt t="207952" x="6275388" y="4714875"/>
          <p14:tracePt t="207969" x="6318250" y="4714875"/>
          <p14:tracePt t="207986" x="6361113" y="4714875"/>
          <p14:tracePt t="208003" x="6386513" y="4714875"/>
          <p14:tracePt t="208065" x="6386513" y="4722813"/>
          <p14:tracePt t="208073" x="6369050" y="4757738"/>
          <p14:tracePt t="208086" x="6351588" y="4826000"/>
          <p14:tracePt t="208103" x="6343650" y="4878388"/>
          <p14:tracePt t="208120" x="6351588" y="4937125"/>
          <p14:tracePt t="208137" x="6386513" y="4954588"/>
          <p14:tracePt t="208154" x="6411913" y="4954588"/>
          <p14:tracePt t="208170" x="6480175" y="4964113"/>
          <p14:tracePt t="208187" x="6583363" y="4964113"/>
          <p14:tracePt t="208204" x="6678613" y="4964113"/>
          <p14:tracePt t="208221" x="6772275" y="4964113"/>
          <p14:tracePt t="208237" x="6840538" y="4964113"/>
          <p14:tracePt t="208254" x="6875463" y="4964113"/>
          <p14:tracePt t="208297" x="6883400" y="4964113"/>
          <p14:tracePt t="208321" x="6900863" y="4929188"/>
          <p14:tracePt t="208322" x="6943725" y="4851400"/>
          <p14:tracePt t="208338" x="7011988" y="4757738"/>
          <p14:tracePt t="208355" x="7072313" y="4654550"/>
          <p14:tracePt t="208371" x="7097713" y="4560888"/>
          <p14:tracePt t="208388" x="7107238" y="4483100"/>
          <p14:tracePt t="208405" x="7107238" y="4449763"/>
          <p14:tracePt t="208421" x="7089775" y="4432300"/>
          <p14:tracePt t="208497" x="7080250" y="4432300"/>
          <p14:tracePt t="208505" x="7072313" y="4422775"/>
          <p14:tracePt t="208506" x="7064375" y="4422775"/>
          <p14:tracePt t="208522" x="6951663" y="4379913"/>
          <p14:tracePt t="208539" x="6789738" y="4311650"/>
          <p14:tracePt t="208555" x="6600825" y="4235450"/>
          <p14:tracePt t="208573" x="6480175" y="4183063"/>
          <p14:tracePt t="208589" x="6464300" y="4175125"/>
          <p14:tracePt t="208625" x="6472238" y="4175125"/>
          <p14:tracePt t="208641" x="6480175" y="4175125"/>
          <p14:tracePt t="208657" x="6489700" y="4175125"/>
          <p14:tracePt t="208697" x="6489700" y="4183063"/>
          <p14:tracePt t="208713" x="6472238" y="4217988"/>
          <p14:tracePt t="208723" x="6437313" y="4260850"/>
          <p14:tracePt t="208740" x="6386513" y="4321175"/>
          <p14:tracePt t="208757" x="6318250" y="4397375"/>
          <p14:tracePt t="208773" x="6300788" y="4440238"/>
          <p14:tracePt t="208790" x="6292850" y="4465638"/>
          <p14:tracePt t="208807" x="6300788" y="4475163"/>
          <p14:tracePt t="208824" x="6318250" y="4475163"/>
          <p14:tracePt t="208841" x="6335713" y="4483100"/>
          <p14:tracePt t="208857" x="6343650" y="4492625"/>
          <p14:tracePt t="208874" x="6351588" y="4492625"/>
          <p14:tracePt t="208891" x="6369050" y="4525963"/>
          <p14:tracePt t="208908" x="6403975" y="4578350"/>
          <p14:tracePt t="208924" x="6472238" y="4672013"/>
          <p14:tracePt t="208941" x="6540500" y="4749800"/>
          <p14:tracePt t="208958" x="6618288" y="4783138"/>
          <p14:tracePt t="208974" x="6686550" y="4783138"/>
          <p14:tracePt t="208991" x="6764338" y="4732338"/>
          <p14:tracePt t="208991" x="6797675" y="4714875"/>
          <p14:tracePt t="209009" x="6858000" y="4637088"/>
          <p14:tracePt t="209025" x="6892925" y="4594225"/>
          <p14:tracePt t="209042" x="6892925" y="4586288"/>
          <p14:tracePt t="209097" x="6883400" y="4586288"/>
          <p14:tracePt t="209113" x="6875463" y="4586288"/>
          <p14:tracePt t="209129" x="6865938" y="4586288"/>
          <p14:tracePt t="209185" x="6875463" y="4586288"/>
          <p14:tracePt t="209289" x="6865938" y="4594225"/>
          <p14:tracePt t="209296" x="6858000" y="4594225"/>
          <p14:tracePt t="209648" x="6850063" y="4594225"/>
          <p14:tracePt t="209976" x="6840538" y="4594225"/>
          <p14:tracePt t="209977" x="6832600" y="4594225"/>
          <p14:tracePt t="209998" x="6823075" y="4594225"/>
          <p14:tracePt t="210305" x="6815138" y="4594225"/>
          <p14:tracePt t="210316" x="6797675" y="4603750"/>
          <p14:tracePt t="210332" x="6764338" y="4603750"/>
          <p14:tracePt t="210349" x="6704013" y="4611688"/>
          <p14:tracePt t="210365" x="6651625" y="4621213"/>
          <p14:tracePt t="210382" x="6600825" y="4629150"/>
          <p14:tracePt t="210399" x="6557963" y="4629150"/>
          <p14:tracePt t="210416" x="6489700" y="4664075"/>
          <p14:tracePt t="210433" x="6411913" y="4697413"/>
          <p14:tracePt t="210449" x="6240463" y="4765675"/>
          <p14:tracePt t="210466" x="6043613" y="4808538"/>
          <p14:tracePt t="210483" x="5768975" y="4878388"/>
          <p14:tracePt t="210499" x="5503863" y="4921250"/>
          <p14:tracePt t="210517" x="5289550" y="4929188"/>
          <p14:tracePt t="210533" x="5221288" y="4929188"/>
          <p14:tracePt t="210550" x="5203825" y="4929188"/>
          <p14:tracePt t="210632" x="5160963" y="4937125"/>
          <p14:tracePt t="210635" x="4929188" y="4972050"/>
          <p14:tracePt t="210650" x="4629150" y="5006975"/>
          <p14:tracePt t="210667" x="4200525" y="5040313"/>
          <p14:tracePt t="210684" x="3960813" y="5049838"/>
          <p14:tracePt t="210701" x="3822700" y="5049838"/>
          <p14:tracePt t="210717" x="3806825" y="5040313"/>
          <p14:tracePt t="210753" x="3822700" y="5022850"/>
          <p14:tracePt t="210753" x="3840163" y="5006975"/>
          <p14:tracePt t="210768" x="3849688" y="4989513"/>
          <p14:tracePt t="210784" x="3857625" y="4979988"/>
          <p14:tracePt t="210801" x="3857625" y="4972050"/>
          <p14:tracePt t="210818" x="3840163" y="4972050"/>
          <p14:tracePt t="210835" x="3797300" y="4972050"/>
          <p14:tracePt t="210851" x="3746500" y="4964113"/>
          <p14:tracePt t="210869" x="3703638" y="4964113"/>
          <p14:tracePt t="210885" x="3668713" y="4946650"/>
          <p14:tracePt t="210902" x="3660775" y="4921250"/>
          <p14:tracePt t="210918" x="3660775" y="4894263"/>
          <p14:tracePt t="210935" x="3660775" y="4851400"/>
          <p14:tracePt t="210952" x="3660775" y="4775200"/>
          <p14:tracePt t="210969" x="3660775" y="4722813"/>
          <p14:tracePt t="210985" x="3635375" y="4679950"/>
          <p14:tracePt t="211002" x="3506788" y="4594225"/>
          <p14:tracePt t="211019" x="3275013" y="4475163"/>
          <p14:tracePt t="211036" x="3103563" y="4406900"/>
          <p14:tracePt t="211053" x="2992438" y="4346575"/>
          <p14:tracePt t="211069" x="2957513" y="4311650"/>
          <p14:tracePt t="211086" x="2957513" y="4294188"/>
          <p14:tracePt t="211103" x="2957513" y="4286250"/>
          <p14:tracePt t="211120" x="2982913" y="4260850"/>
          <p14:tracePt t="211136" x="3008313" y="4225925"/>
          <p14:tracePt t="211153" x="3017838" y="4208463"/>
          <p14:tracePt t="211192" x="3017838" y="4200525"/>
          <p14:tracePt t="211220" x="3017838" y="4192588"/>
          <p14:tracePt t="211221" x="3017838" y="4165600"/>
          <p14:tracePt t="211237" x="3025775" y="4122738"/>
          <p14:tracePt t="211254" x="3051175" y="4071938"/>
          <p14:tracePt t="211270" x="3086100" y="4037013"/>
          <p14:tracePt t="211287" x="3121025" y="4003675"/>
          <p14:tracePt t="211304" x="3163888" y="3968750"/>
          <p14:tracePt t="211321" x="3189288" y="3960813"/>
          <p14:tracePt t="211337" x="3214688" y="3951288"/>
          <p14:tracePt t="211354" x="3249613" y="3951288"/>
          <p14:tracePt t="211371" x="3282950" y="3951288"/>
          <p14:tracePt t="211387" x="3317875" y="3960813"/>
          <p14:tracePt t="211405" x="3343275" y="3978275"/>
          <p14:tracePt t="211421" x="3360738" y="3994150"/>
          <p14:tracePt t="211438" x="3368675" y="4003675"/>
          <p14:tracePt t="211454" x="3368675" y="4011613"/>
          <p14:tracePt t="211489" x="3378200" y="4011613"/>
          <p14:tracePt t="211490" x="3378200" y="4029075"/>
          <p14:tracePt t="211505" x="3378200" y="4046538"/>
          <p14:tracePt t="211521" x="3386138" y="4071938"/>
          <p14:tracePt t="211538" x="3386138" y="4097338"/>
          <p14:tracePt t="211555" x="3394075" y="4140200"/>
          <p14:tracePt t="211572" x="3403600" y="4157663"/>
          <p14:tracePt t="211589" x="3411538" y="4183063"/>
          <p14:tracePt t="211606" x="3411538" y="4200525"/>
          <p14:tracePt t="211622" x="3411538" y="4217988"/>
          <p14:tracePt t="211639" x="3411538" y="4235450"/>
          <p14:tracePt t="211656" x="3411538" y="4286250"/>
          <p14:tracePt t="211673" x="3386138" y="4337050"/>
          <p14:tracePt t="211690" x="3325813" y="4406900"/>
          <p14:tracePt t="211706" x="3249613" y="4483100"/>
          <p14:tracePt t="211723" x="3154363" y="4551363"/>
          <p14:tracePt t="211739" x="3103563" y="4578350"/>
          <p14:tracePt t="211757" x="3068638" y="4594225"/>
          <p14:tracePt t="211800" x="3060700" y="4594225"/>
          <p14:tracePt t="211824" x="3051175" y="4594225"/>
          <p14:tracePt t="211832" x="3025775" y="4594225"/>
          <p14:tracePt t="211840" x="2828925" y="4543425"/>
          <p14:tracePt t="211857" x="2665413" y="4500563"/>
          <p14:tracePt t="211873" x="2546350" y="4475163"/>
          <p14:tracePt t="211890" x="2478088" y="4449763"/>
          <p14:tracePt t="211907" x="2486025" y="4449763"/>
          <p14:tracePt t="211924" x="2520950" y="4432300"/>
          <p14:tracePt t="211940" x="2579688" y="4379913"/>
          <p14:tracePt t="211957" x="2640013" y="4337050"/>
          <p14:tracePt t="211974" x="2725738" y="4268788"/>
          <p14:tracePt t="211991" x="2794000" y="4217988"/>
          <p14:tracePt t="212008" x="2846388" y="4175125"/>
          <p14:tracePt t="212024" x="2846388" y="4157663"/>
          <p14:tracePt t="212088" x="2846388" y="4149725"/>
          <p14:tracePt t="212113" x="2854325" y="4149725"/>
          <p14:tracePt t="212113" x="2854325" y="4140200"/>
          <p14:tracePt t="212125" x="2879725" y="4132263"/>
          <p14:tracePt t="212142" x="2922588" y="4106863"/>
          <p14:tracePt t="212158" x="2965450" y="4097338"/>
          <p14:tracePt t="212175" x="3008313" y="4079875"/>
          <p14:tracePt t="212192" x="3025775" y="4079875"/>
          <p14:tracePt t="212240" x="3025775" y="4089400"/>
          <p14:tracePt t="212248" x="3025775" y="4114800"/>
          <p14:tracePt t="212259" x="3043238" y="4165600"/>
          <p14:tracePt t="212276" x="3060700" y="4235450"/>
          <p14:tracePt t="212292" x="3086100" y="4286250"/>
          <p14:tracePt t="212309" x="3103563" y="4329113"/>
          <p14:tracePt t="212326" x="3103563" y="4354513"/>
          <p14:tracePt t="212343" x="3103563" y="4371975"/>
          <p14:tracePt t="212360" x="3086100" y="4397375"/>
          <p14:tracePt t="212376" x="2965450" y="4465638"/>
          <p14:tracePt t="212393" x="2846388" y="4500563"/>
          <p14:tracePt t="212410" x="2743200" y="4508500"/>
          <p14:tracePt t="212427" x="2700338" y="4508500"/>
          <p14:tracePt t="212480" x="2717800" y="4492625"/>
          <p14:tracePt t="212485" x="2725738" y="4475163"/>
          <p14:tracePt t="212493" x="2760663" y="4414838"/>
          <p14:tracePt t="212510" x="2786063" y="4379913"/>
          <p14:tracePt t="212527" x="2820988" y="4329113"/>
          <p14:tracePt t="212544" x="2846388" y="4286250"/>
          <p14:tracePt t="212561" x="2854325" y="4251325"/>
          <p14:tracePt t="212577" x="2863850" y="4235450"/>
          <p14:tracePt t="212594" x="2871788" y="4225925"/>
          <p14:tracePt t="212611" x="2879725" y="4225925"/>
          <p14:tracePt t="212628" x="2889250" y="4225925"/>
          <p14:tracePt t="212645" x="2897188" y="4225925"/>
          <p14:tracePt t="212661" x="2914650" y="4225925"/>
          <p14:tracePt t="212678" x="2940050" y="4251325"/>
          <p14:tracePt t="212694" x="2957513" y="4268788"/>
          <p14:tracePt t="212712" x="2974975" y="4303713"/>
          <p14:tracePt t="212728" x="2974975" y="4379913"/>
          <p14:tracePt t="212745" x="2974975" y="4440238"/>
          <p14:tracePt t="212761" x="2957513" y="4465638"/>
          <p14:tracePt t="212779" x="2957513" y="4475163"/>
          <p14:tracePt t="212848" x="2957513" y="4465638"/>
          <p14:tracePt t="213432" x="2949575" y="4465638"/>
          <p14:tracePt t="213520" x="2949575" y="4457700"/>
          <p14:tracePt t="213538" x="2949575" y="4449763"/>
          <p14:tracePt t="213549" x="2957513" y="4422775"/>
          <p14:tracePt t="213566" x="2965450" y="4414838"/>
          <p14:tracePt t="213583" x="2965450" y="4371975"/>
          <p14:tracePt t="213599" x="2965450" y="4346575"/>
          <p14:tracePt t="213599" x="2965450" y="4321175"/>
          <p14:tracePt t="213617" x="2974975" y="4286250"/>
          <p14:tracePt t="213633" x="2982913" y="4243388"/>
          <p14:tracePt t="213650" x="2992438" y="4200525"/>
          <p14:tracePt t="213667" x="3025775" y="4149725"/>
          <p14:tracePt t="213683" x="3060700" y="4071938"/>
          <p14:tracePt t="213700" x="3094038" y="4021138"/>
          <p14:tracePt t="213717" x="3121025" y="3968750"/>
          <p14:tracePt t="213734" x="3128963" y="3935413"/>
          <p14:tracePt t="213865" x="3136900" y="3935413"/>
          <p14:tracePt t="213936" x="3136900" y="3943350"/>
          <p14:tracePt t="213976" x="3136900" y="3951288"/>
          <p14:tracePt t="213976" x="3128963" y="3951288"/>
          <p14:tracePt t="213984" x="3128963" y="3968750"/>
          <p14:tracePt t="214002" x="3128963" y="3978275"/>
          <p14:tracePt t="214019" x="3128963" y="4021138"/>
          <p14:tracePt t="214035" x="3128963" y="4054475"/>
          <p14:tracePt t="214052" x="3128963" y="4114800"/>
          <p14:tracePt t="214069" x="3128963" y="4200525"/>
          <p14:tracePt t="214086" x="3111500" y="4321175"/>
          <p14:tracePt t="214102" x="3086100" y="4475163"/>
          <p14:tracePt t="214119" x="3068638" y="4611688"/>
          <p14:tracePt t="214136" x="3060700" y="4714875"/>
          <p14:tracePt t="214216" x="3060700" y="4706938"/>
          <p14:tracePt t="214223" x="3060700" y="4697413"/>
          <p14:tracePt t="214239" x="3060700" y="4672013"/>
          <p14:tracePt t="214253" x="3051175" y="4654550"/>
          <p14:tracePt t="214270" x="3043238" y="4646613"/>
          <p14:tracePt t="214465" x="3035300" y="4646613"/>
          <p14:tracePt t="214569" x="3025775" y="4646613"/>
          <p14:tracePt t="214570" x="3017838" y="4646613"/>
          <p14:tracePt t="214590" x="3008313" y="4646613"/>
          <p14:tracePt t="214632" x="3008313" y="4637088"/>
          <p14:tracePt t="214655" x="3008313" y="4629150"/>
          <p14:tracePt t="214655" x="3008313" y="4621213"/>
          <p14:tracePt t="214673" x="3008313" y="4611688"/>
          <p14:tracePt t="214673" x="3008313" y="4578350"/>
          <p14:tracePt t="214689" x="3008313" y="4543425"/>
          <p14:tracePt t="214705" x="3008313" y="4500563"/>
          <p14:tracePt t="214722" x="3000375" y="4475163"/>
          <p14:tracePt t="214739" x="2992438" y="4440238"/>
          <p14:tracePt t="214756" x="2992438" y="4414838"/>
          <p14:tracePt t="214772" x="2982913" y="4379913"/>
          <p14:tracePt t="214790" x="2982913" y="4354513"/>
          <p14:tracePt t="214806" x="2982913" y="4337050"/>
          <p14:tracePt t="214823" x="3000375" y="4311650"/>
          <p14:tracePt t="214839" x="3051175" y="4268788"/>
          <p14:tracePt t="214857" x="3094038" y="4235450"/>
          <p14:tracePt t="214873" x="3154363" y="4208463"/>
          <p14:tracePt t="214890" x="3197225" y="4192588"/>
          <p14:tracePt t="214906" x="3206750" y="4175125"/>
          <p14:tracePt t="214923" x="3214688" y="4175125"/>
          <p14:tracePt t="214968" x="3222625" y="4175125"/>
          <p14:tracePt t="214973" x="3222625" y="4183063"/>
          <p14:tracePt t="214990" x="3240088" y="4200525"/>
          <p14:tracePt t="215007" x="3265488" y="4225925"/>
          <p14:tracePt t="215024" x="3300413" y="4243388"/>
          <p14:tracePt t="215041" x="3325813" y="4260850"/>
          <p14:tracePt t="215057" x="3343275" y="4278313"/>
          <p14:tracePt t="215074" x="3351213" y="4294188"/>
          <p14:tracePt t="215091" x="3351213" y="4303713"/>
          <p14:tracePt t="215108" x="3351213" y="4337050"/>
          <p14:tracePt t="215124" x="3335338" y="4379913"/>
          <p14:tracePt t="215142" x="3308350" y="4440238"/>
          <p14:tracePt t="215158" x="3282950" y="4508500"/>
          <p14:tracePt t="215175" x="3249613" y="4560888"/>
          <p14:tracePt t="215191" x="3232150" y="4594225"/>
          <p14:tracePt t="215209" x="3222625" y="4594225"/>
          <p14:tracePt t="215225" x="3214688" y="4603750"/>
          <p14:tracePt t="215242" x="3206750" y="4621213"/>
          <p14:tracePt t="215258" x="3136900" y="4646613"/>
          <p14:tracePt t="215275" x="3035300" y="4672013"/>
          <p14:tracePt t="215292" x="2992438" y="4679950"/>
          <p14:tracePt t="215309" x="2982913" y="4679950"/>
          <p14:tracePt t="215326" x="2982913" y="4672013"/>
          <p14:tracePt t="215342" x="2982913" y="4629150"/>
          <p14:tracePt t="215359" x="2992438" y="4568825"/>
          <p14:tracePt t="215376" x="3008313" y="4508500"/>
          <p14:tracePt t="215393" x="3008313" y="4492625"/>
          <p14:tracePt t="215409" x="3008313" y="4483100"/>
          <p14:tracePt t="215480" x="3000375" y="4483100"/>
          <p14:tracePt t="215497" x="3000375" y="4475163"/>
          <p14:tracePt t="215512" x="3000375" y="4465638"/>
          <p14:tracePt t="215515" x="3000375" y="4457700"/>
          <p14:tracePt t="215527" x="3008313" y="4449763"/>
          <p14:tracePt t="215543" x="3025775" y="4414838"/>
          <p14:tracePt t="215561" x="3043238" y="4406900"/>
          <p14:tracePt t="215632" x="3035300" y="4406900"/>
          <p14:tracePt t="215664" x="3025775" y="4406900"/>
          <p14:tracePt t="215696" x="3017838" y="4406900"/>
          <p14:tracePt t="215993" x="3008313" y="4406900"/>
          <p14:tracePt t="216129" x="3000375" y="4406900"/>
          <p14:tracePt t="216217" x="3008313" y="4397375"/>
          <p14:tracePt t="216231" x="3008313" y="4389438"/>
          <p14:tracePt t="216232" x="3035300" y="4346575"/>
          <p14:tracePt t="216248" x="3068638" y="4286250"/>
          <p14:tracePt t="216248" x="3111500" y="4243388"/>
          <p14:tracePt t="216265" x="3154363" y="4183063"/>
          <p14:tracePt t="216282" x="3189288" y="4122738"/>
          <p14:tracePt t="216298" x="3197225" y="4089400"/>
          <p14:tracePt t="216401" x="3206750" y="4089400"/>
          <p14:tracePt t="216408" x="3214688" y="4089400"/>
          <p14:tracePt t="216416" x="3214688" y="4079875"/>
          <p14:tracePt t="216506" x="3214688" y="4089400"/>
          <p14:tracePt t="216506" x="3206750" y="4097338"/>
          <p14:tracePt t="216516" x="3206750" y="4106863"/>
          <p14:tracePt t="216533" x="3206750" y="4122738"/>
          <p14:tracePt t="216550" x="3206750" y="4149725"/>
          <p14:tracePt t="216566" x="3214688" y="4165600"/>
          <p14:tracePt t="216583" x="3232150" y="4192588"/>
          <p14:tracePt t="216600" x="3240088" y="4243388"/>
          <p14:tracePt t="216600" x="3249613" y="4260850"/>
          <p14:tracePt t="216617" x="3265488" y="4346575"/>
          <p14:tracePt t="216634" x="3282950" y="4422775"/>
          <p14:tracePt t="216650" x="3308350" y="4500563"/>
          <p14:tracePt t="216667" x="3335338" y="4594225"/>
          <p14:tracePt t="216684" x="3378200" y="4672013"/>
          <p14:tracePt t="216701" x="3421063" y="4765675"/>
          <p14:tracePt t="216717" x="3436938" y="4808538"/>
          <p14:tracePt t="216734" x="3436938" y="4826000"/>
          <p14:tracePt t="216751" x="3446463" y="4826000"/>
          <p14:tracePt t="216786" x="3446463" y="4835525"/>
          <p14:tracePt t="216786" x="3436938" y="4835525"/>
          <p14:tracePt t="216801" x="3429000" y="4835525"/>
          <p14:tracePt t="216818" x="3421063" y="4843463"/>
          <p14:tracePt t="216835" x="3421063" y="4860925"/>
          <p14:tracePt t="216969" x="3411538" y="4860925"/>
          <p14:tracePt t="217057" x="3411538" y="4851400"/>
          <p14:tracePt t="217233" x="3411538" y="4843463"/>
          <p14:tracePt t="217239" x="3429000" y="4843463"/>
          <p14:tracePt t="217253" x="3436938" y="4835525"/>
          <p14:tracePt t="217271" x="3446463" y="4835525"/>
          <p14:tracePt t="217287" x="3454400" y="4835525"/>
          <p14:tracePt t="217304" x="3471863" y="4826000"/>
          <p14:tracePt t="217320" x="3522663" y="4818063"/>
          <p14:tracePt t="217338" x="3582988" y="4818063"/>
          <p14:tracePt t="217354" x="3635375" y="4808538"/>
          <p14:tracePt t="217371" x="3678238" y="4808538"/>
          <p14:tracePt t="217387" x="3694113" y="4800600"/>
          <p14:tracePt t="217405" x="3703638" y="4800600"/>
          <p14:tracePt t="217421" x="3711575" y="4792663"/>
          <p14:tracePt t="217438" x="3729038" y="4792663"/>
          <p14:tracePt t="217454" x="3746500" y="4775200"/>
          <p14:tracePt t="217472" x="3779838" y="4775200"/>
          <p14:tracePt t="217488" x="3822700" y="4775200"/>
          <p14:tracePt t="217488" x="3840163" y="4775200"/>
          <p14:tracePt t="217505" x="3883025" y="4765675"/>
          <p14:tracePt t="217522" x="3908425" y="4765675"/>
          <p14:tracePt t="217539" x="3935413" y="4765675"/>
          <p14:tracePt t="217555" x="3943350" y="4765675"/>
          <p14:tracePt t="217572" x="3951288" y="4757738"/>
          <p14:tracePt t="217689" x="3943350" y="4757738"/>
          <p14:tracePt t="217690" x="3935413" y="4757738"/>
          <p14:tracePt t="217706" x="3925888" y="4757738"/>
          <p14:tracePt t="217723" x="3908425" y="4765675"/>
          <p14:tracePt t="217739" x="3875088" y="4775200"/>
          <p14:tracePt t="217757" x="3806825" y="4792663"/>
          <p14:tracePt t="217773" x="3703638" y="4826000"/>
          <p14:tracePt t="217790" x="3643313" y="4843463"/>
          <p14:tracePt t="217806" x="3592513" y="4868863"/>
          <p14:tracePt t="217873" x="3600450" y="4860925"/>
          <p14:tracePt t="217969" x="3592513" y="4860925"/>
          <p14:tracePt t="217985" x="3582988" y="4860925"/>
          <p14:tracePt t="217993" x="3575050" y="4860925"/>
          <p14:tracePt t="218121" x="3575050" y="4851400"/>
          <p14:tracePt t="218131" x="3565525" y="4843463"/>
          <p14:tracePt t="218142" x="3532188" y="4818063"/>
          <p14:tracePt t="218158" x="3506788" y="4800600"/>
          <p14:tracePt t="218175" x="3497263" y="4800600"/>
          <p14:tracePt t="218210" x="3497263" y="4792663"/>
          <p14:tracePt t="218210" x="3506788" y="4792663"/>
          <p14:tracePt t="218225" x="3514725" y="4783138"/>
          <p14:tracePt t="218265" x="3522663" y="4783138"/>
          <p14:tracePt t="218362" x="3514725" y="4792663"/>
          <p14:tracePt t="218377" x="3514725" y="4800600"/>
          <p14:tracePt t="218449" x="3522663" y="4800600"/>
          <p14:tracePt t="218617" x="3532188" y="4800600"/>
          <p14:tracePt t="218633" x="3540125" y="4800600"/>
          <p14:tracePt t="218644" x="3557588" y="4800600"/>
          <p14:tracePt t="218645" x="3575050" y="4800600"/>
          <p14:tracePt t="218661" x="3582988" y="4800600"/>
          <p14:tracePt t="218678" x="3600450" y="4800600"/>
          <p14:tracePt t="218695" x="3608388" y="4800600"/>
          <p14:tracePt t="218827" x="3617913" y="4800600"/>
          <p14:tracePt t="218833" x="3625850" y="4800600"/>
          <p14:tracePt t="218846" x="3635375" y="4800600"/>
          <p14:tracePt t="218862" x="3660775" y="4792663"/>
          <p14:tracePt t="218879" x="3703638" y="4783138"/>
          <p14:tracePt t="218896" x="3754438" y="4775200"/>
          <p14:tracePt t="218913" x="3806825" y="4765675"/>
          <p14:tracePt t="218930" x="3822700" y="4765675"/>
          <p14:tracePt t="218946" x="3840163" y="4765675"/>
          <p14:tracePt t="218963" x="3857625" y="4765675"/>
          <p14:tracePt t="218979" x="3883025" y="4765675"/>
          <p14:tracePt t="218997" x="3917950" y="4765675"/>
          <p14:tracePt t="219013" x="3960813" y="4765675"/>
          <p14:tracePt t="219030" x="4011613" y="4765675"/>
          <p14:tracePt t="219046" x="4071938" y="4765675"/>
          <p14:tracePt t="219064" x="4122738" y="4765675"/>
          <p14:tracePt t="219080" x="4157663" y="4765675"/>
          <p14:tracePt t="219080" x="4192588" y="4765675"/>
          <p14:tracePt t="219097" x="4235450" y="4757738"/>
          <p14:tracePt t="219113" x="4268788" y="4749800"/>
          <p14:tracePt t="219130" x="4303713" y="4749800"/>
          <p14:tracePt t="219147" x="4321175" y="4749800"/>
          <p14:tracePt t="219164" x="4337050" y="4749800"/>
          <p14:tracePt t="219180" x="4346575" y="4740275"/>
          <p14:tracePt t="219197" x="4379913" y="4732338"/>
          <p14:tracePt t="219215" x="4414838" y="4722813"/>
          <p14:tracePt t="219231" x="4457700" y="4706938"/>
          <p14:tracePt t="219248" x="4492625" y="4697413"/>
          <p14:tracePt t="219264" x="4551363" y="4689475"/>
          <p14:tracePt t="219282" x="4568825" y="4689475"/>
          <p14:tracePt t="219298" x="4578350" y="4689475"/>
          <p14:tracePt t="219377" x="4586288" y="4689475"/>
          <p14:tracePt t="219393" x="4594225" y="4689475"/>
          <p14:tracePt t="219403" x="4611688" y="4689475"/>
          <p14:tracePt t="219415" x="4646613" y="4689475"/>
          <p14:tracePt t="219432" x="4689475" y="4689475"/>
          <p14:tracePt t="219432" x="4714875" y="4689475"/>
          <p14:tracePt t="219449" x="4757738" y="4689475"/>
          <p14:tracePt t="219465" x="4808538" y="4697413"/>
          <p14:tracePt t="219482" x="4835525" y="4697413"/>
          <p14:tracePt t="219499" x="4868863" y="4697413"/>
          <p14:tracePt t="219516" x="4894263" y="4689475"/>
          <p14:tracePt t="219532" x="4937125" y="4679950"/>
          <p14:tracePt t="219549" x="4972050" y="4664075"/>
          <p14:tracePt t="219566" x="5014913" y="4654550"/>
          <p14:tracePt t="219583" x="5057775" y="4637088"/>
          <p14:tracePt t="219600" x="5100638" y="4637088"/>
          <p14:tracePt t="219616" x="5168900" y="4629150"/>
          <p14:tracePt t="219633" x="5194300" y="4629150"/>
          <p14:tracePt t="219650" x="5229225" y="4629150"/>
          <p14:tracePt t="219667" x="5254625" y="4629150"/>
          <p14:tracePt t="219683" x="5289550" y="4629150"/>
          <p14:tracePt t="219700" x="5322888" y="4629150"/>
          <p14:tracePt t="219717" x="5375275" y="4629150"/>
          <p14:tracePt t="219734" x="5443538" y="4629150"/>
          <p14:tracePt t="219750" x="5503863" y="4629150"/>
          <p14:tracePt t="219767" x="5589588" y="4637088"/>
          <p14:tracePt t="219784" x="5640388" y="4646613"/>
          <p14:tracePt t="219784" x="5649913" y="4654550"/>
          <p14:tracePt t="219801" x="5665788" y="4654550"/>
          <p14:tracePt t="219857" x="5675313" y="4654550"/>
          <p14:tracePt t="219858" x="5683250" y="4654550"/>
          <p14:tracePt t="219867" x="5708650" y="4664075"/>
          <p14:tracePt t="219884" x="5778500" y="4689475"/>
          <p14:tracePt t="219901" x="5907088" y="4714875"/>
          <p14:tracePt t="219918" x="6043613" y="4740275"/>
          <p14:tracePt t="219935" x="6180138" y="4740275"/>
          <p14:tracePt t="219952" x="6249988" y="4740275"/>
          <p14:tracePt t="219968" x="6283325" y="4722813"/>
          <p14:tracePt t="220057" x="6292850" y="4722813"/>
          <p14:tracePt t="220073" x="6308725" y="4722813"/>
          <p14:tracePt t="220086" x="6335713" y="4722813"/>
          <p14:tracePt t="220102" x="6454775" y="4722813"/>
          <p14:tracePt t="220119" x="6592888" y="4714875"/>
          <p14:tracePt t="220136" x="6764338" y="4672013"/>
          <p14:tracePt t="220136" x="6850063" y="4654550"/>
          <p14:tracePt t="220153" x="6978650" y="4621213"/>
          <p14:tracePt t="220169" x="7054850" y="4586288"/>
          <p14:tracePt t="220186" x="7064375" y="4578350"/>
          <p14:tracePt t="220203" x="7054850" y="4568825"/>
          <p14:tracePt t="220220" x="7029450" y="4551363"/>
          <p14:tracePt t="220237" x="6978650" y="4518025"/>
          <p14:tracePt t="220253" x="6918325" y="4475163"/>
          <p14:tracePt t="220270" x="6883400" y="4440238"/>
          <p14:tracePt t="220286" x="6875463" y="4422775"/>
          <p14:tracePt t="220304" x="6875463" y="4397375"/>
          <p14:tracePt t="220320" x="6875463" y="4354513"/>
          <p14:tracePt t="220337" x="6865938" y="4337050"/>
          <p14:tracePt t="220353" x="6850063" y="4329113"/>
          <p14:tracePt t="220371" x="6815138" y="4329113"/>
          <p14:tracePt t="220387" x="6764338" y="4321175"/>
          <p14:tracePt t="220404" x="6711950" y="4321175"/>
          <p14:tracePt t="220420" x="6661150" y="4337050"/>
          <p14:tracePt t="220438" x="6618288" y="4354513"/>
          <p14:tracePt t="220454" x="6592888" y="4371975"/>
          <p14:tracePt t="220471" x="6592888" y="4379913"/>
          <p14:tracePt t="220488" x="6583363" y="4389438"/>
          <p14:tracePt t="220488" x="6583363" y="4397375"/>
          <p14:tracePt t="220505" x="6557963" y="4422775"/>
          <p14:tracePt t="220521" x="6497638" y="4465638"/>
          <p14:tracePt t="220538" x="6394450" y="4535488"/>
          <p14:tracePt t="220555" x="6326188" y="4594225"/>
          <p14:tracePt t="220572" x="6275388" y="4672013"/>
          <p14:tracePt t="220588" x="6275388" y="4732338"/>
          <p14:tracePt t="220605" x="6283325" y="4783138"/>
          <p14:tracePt t="220622" x="6318250" y="4818063"/>
          <p14:tracePt t="220638" x="6335713" y="4826000"/>
          <p14:tracePt t="220655" x="6343650" y="4826000"/>
          <p14:tracePt t="220705" x="6343650" y="4835525"/>
          <p14:tracePt t="220713" x="6351588" y="4843463"/>
          <p14:tracePt t="220722" x="6351588" y="4851400"/>
          <p14:tracePt t="220739" x="6361113" y="4868863"/>
          <p14:tracePt t="220756" x="6378575" y="4886325"/>
          <p14:tracePt t="220772" x="6386513" y="4894263"/>
          <p14:tracePt t="220789" x="6394450" y="4894263"/>
          <p14:tracePt t="220806" x="6421438" y="4886325"/>
          <p14:tracePt t="220823" x="6446838" y="4868863"/>
          <p14:tracePt t="220839" x="6480175" y="4851400"/>
          <p14:tracePt t="220857" x="6540500" y="4826000"/>
          <p14:tracePt t="220873" x="6565900" y="4808538"/>
          <p14:tracePt t="220890" x="6575425" y="4800600"/>
          <p14:tracePt t="220907" x="6583363" y="4792663"/>
          <p14:tracePt t="220923" x="6583363" y="4775200"/>
          <p14:tracePt t="220940" x="6592888" y="4749800"/>
          <p14:tracePt t="220957" x="6600825" y="4732338"/>
          <p14:tracePt t="220974" x="6608763" y="4697413"/>
          <p14:tracePt t="220990" x="6626225" y="4664075"/>
          <p14:tracePt t="221007" x="6651625" y="4629150"/>
          <p14:tracePt t="221024" x="6651625" y="4611688"/>
          <p14:tracePt t="221024" x="6651625" y="4603750"/>
          <p14:tracePt t="221041" x="6651625" y="4586288"/>
          <p14:tracePt t="221057" x="6651625" y="4560888"/>
          <p14:tracePt t="221074" x="6643688" y="4551363"/>
          <p14:tracePt t="221091" x="6643688" y="4543425"/>
          <p14:tracePt t="221108" x="6635750" y="4535488"/>
          <p14:tracePt t="221145" x="6635750" y="4525963"/>
          <p14:tracePt t="221146" x="6635750" y="4518025"/>
          <p14:tracePt t="221158" x="6635750" y="4508500"/>
          <p14:tracePt t="221175" x="6626225" y="4500563"/>
          <p14:tracePt t="221191" x="6618288" y="4500563"/>
          <p14:tracePt t="221208" x="6557963" y="4465638"/>
          <p14:tracePt t="221225" x="6454775" y="4422775"/>
          <p14:tracePt t="221242" x="6343650" y="4389438"/>
          <p14:tracePt t="221259" x="6275388" y="4371975"/>
          <p14:tracePt t="221275" x="6257925" y="4371975"/>
          <p14:tracePt t="221385" x="6257925" y="4379913"/>
          <p14:tracePt t="221394" x="6249988" y="4397375"/>
          <p14:tracePt t="221410" x="6207125" y="4432300"/>
          <p14:tracePt t="221411" x="6154738" y="4483100"/>
          <p14:tracePt t="221426" x="6121400" y="4525963"/>
          <p14:tracePt t="221443" x="6103938" y="4560888"/>
          <p14:tracePt t="221460" x="6103938" y="4586288"/>
          <p14:tracePt t="221476" x="6111875" y="4603750"/>
          <p14:tracePt t="221493" x="6121400" y="4603750"/>
          <p14:tracePt t="221510" x="6129338" y="4603750"/>
          <p14:tracePt t="221527" x="6137275" y="4611688"/>
          <p14:tracePt t="221561" x="6137275" y="4621213"/>
          <p14:tracePt t="221562" x="6146800" y="4629150"/>
          <p14:tracePt t="221562" x="6154738" y="4654550"/>
          <p14:tracePt t="221577" x="6164263" y="4697413"/>
          <p14:tracePt t="221593" x="6180138" y="4740275"/>
          <p14:tracePt t="221611" x="6207125" y="4826000"/>
          <p14:tracePt t="221627" x="6257925" y="4886325"/>
          <p14:tracePt t="221644" x="6292850" y="4921250"/>
          <p14:tracePt t="221660" x="6308725" y="4929188"/>
          <p14:tracePt t="221678" x="6318250" y="4937125"/>
          <p14:tracePt t="221694" x="6343650" y="4937125"/>
          <p14:tracePt t="221711" x="6386513" y="4937125"/>
          <p14:tracePt t="221728" x="6464300" y="4937125"/>
          <p14:tracePt t="221728" x="6497638" y="4937125"/>
          <p14:tracePt t="221745" x="6565900" y="4937125"/>
          <p14:tracePt t="221761" x="6651625" y="4937125"/>
          <p14:tracePt t="221778" x="6694488" y="4937125"/>
          <p14:tracePt t="221825" x="6694488" y="4929188"/>
          <p14:tracePt t="221831" x="6694488" y="4921250"/>
          <p14:tracePt t="221845" x="6694488" y="4878388"/>
          <p14:tracePt t="221862" x="6694488" y="4843463"/>
          <p14:tracePt t="221879" x="6694488" y="4792663"/>
          <p14:tracePt t="221895" x="6694488" y="4757738"/>
          <p14:tracePt t="221912" x="6686550" y="4732338"/>
          <p14:tracePt t="221929" x="6686550" y="4722813"/>
          <p14:tracePt t="221945" x="6686550" y="4714875"/>
          <p14:tracePt t="221962" x="6686550" y="4706938"/>
          <p14:tracePt t="221979" x="6686550" y="4689475"/>
          <p14:tracePt t="221996" x="6694488" y="4654550"/>
          <p14:tracePt t="222012" x="6694488" y="4621213"/>
          <p14:tracePt t="222030" x="6704013" y="4586288"/>
          <p14:tracePt t="222046" x="6704013" y="4578350"/>
          <p14:tracePt t="222063" x="6704013" y="4560888"/>
          <p14:tracePt t="222079" x="6678613" y="4535488"/>
          <p14:tracePt t="222097" x="6600825" y="4483100"/>
          <p14:tracePt t="222113" x="6540500" y="4457700"/>
          <p14:tracePt t="222130" x="6507163" y="4440238"/>
          <p14:tracePt t="222146" x="6489700" y="4432300"/>
          <p14:tracePt t="222164" x="6480175" y="4422775"/>
          <p14:tracePt t="222225" x="6472238" y="4422775"/>
          <p14:tracePt t="222241" x="6446838" y="4422775"/>
          <p14:tracePt t="222248" x="6343650" y="4449763"/>
          <p14:tracePt t="222264" x="6172200" y="4492625"/>
          <p14:tracePt t="222281" x="6103938" y="4525963"/>
          <p14:tracePt t="222297" x="6086475" y="4551363"/>
          <p14:tracePt t="222314" x="6078538" y="4578350"/>
          <p14:tracePt t="222331" x="6086475" y="4603750"/>
          <p14:tracePt t="222348" x="6094413" y="4603750"/>
          <p14:tracePt t="222364" x="6103938" y="4611688"/>
          <p14:tracePt t="222401" x="6103938" y="4621213"/>
          <p14:tracePt t="222417" x="6103938" y="4629150"/>
          <p14:tracePt t="222418" x="6103938" y="4637088"/>
          <p14:tracePt t="222431" x="6111875" y="4672013"/>
          <p14:tracePt t="222449" x="6129338" y="4732338"/>
          <p14:tracePt t="222465" x="6154738" y="4783138"/>
          <p14:tracePt t="222482" x="6172200" y="4808538"/>
          <p14:tracePt t="222498" x="6189663" y="4826000"/>
          <p14:tracePt t="222545" x="6197600" y="4826000"/>
          <p14:tracePt t="222565" x="6207125" y="4826000"/>
          <p14:tracePt t="222566" x="6215063" y="4826000"/>
          <p14:tracePt t="222582" x="6232525" y="4835525"/>
          <p14:tracePt t="222599" x="6257925" y="4860925"/>
          <p14:tracePt t="222616" x="6292850" y="4886325"/>
          <p14:tracePt t="222633" x="6351588" y="4921250"/>
          <p14:tracePt t="222649" x="6361113" y="4929188"/>
          <p14:tracePt t="222666" x="6369050" y="4929188"/>
          <p14:tracePt t="222705" x="6378575" y="4929188"/>
          <p14:tracePt t="222785" x="6386513" y="4929188"/>
          <p14:tracePt t="222787" x="6386513" y="4921250"/>
          <p14:tracePt t="222800" x="6403975" y="4921250"/>
          <p14:tracePt t="222817" x="6411913" y="4911725"/>
          <p14:tracePt t="222834" x="6429375" y="4894263"/>
          <p14:tracePt t="222850" x="6437313" y="4886325"/>
          <p14:tracePt t="222867" x="6464300" y="4860925"/>
          <p14:tracePt t="222884" x="6489700" y="4843463"/>
          <p14:tracePt t="222901" x="6523038" y="4826000"/>
          <p14:tracePt t="222918" x="6565900" y="4800600"/>
          <p14:tracePt t="222934" x="6592888" y="4783138"/>
          <p14:tracePt t="222951" x="6600825" y="4765675"/>
          <p14:tracePt t="222968" x="6618288" y="4749800"/>
          <p14:tracePt t="222968" x="6618288" y="4740275"/>
          <p14:tracePt t="222985" x="6618288" y="4714875"/>
          <p14:tracePt t="223001" x="6626225" y="4697413"/>
          <p14:tracePt t="223018" x="6626225" y="4679950"/>
          <p14:tracePt t="223035" x="6635750" y="4672013"/>
          <p14:tracePt t="223052" x="6635750" y="4664075"/>
          <p14:tracePt t="223068" x="6635750" y="4654550"/>
          <p14:tracePt t="223185" x="6635750" y="4646613"/>
          <p14:tracePt t="223202" x="6643688" y="4646613"/>
          <p14:tracePt t="223793" x="6669088" y="4637088"/>
          <p14:tracePt t="223801" x="6711950" y="4621213"/>
          <p14:tracePt t="223808" x="6840538" y="4586288"/>
          <p14:tracePt t="223822" x="7004050" y="4525963"/>
          <p14:tracePt t="223839" x="7218363" y="4414838"/>
          <p14:tracePt t="223856" x="7380288" y="4321175"/>
          <p14:tracePt t="223856" x="7440613" y="4278313"/>
          <p14:tracePt t="223873" x="7543800" y="4192588"/>
          <p14:tracePt t="223889" x="7561263" y="4132263"/>
          <p14:tracePt t="223906" x="7561263" y="4114800"/>
          <p14:tracePt t="223961" x="7569200" y="4114800"/>
          <p14:tracePt t="223977" x="7578725" y="4114800"/>
          <p14:tracePt t="223978" x="7578725" y="4106863"/>
          <p14:tracePt t="223993" x="7654925" y="4079875"/>
          <p14:tracePt t="224007" x="7723188" y="4046538"/>
          <p14:tracePt t="224023" x="7758113" y="4029075"/>
          <p14:tracePt t="224040" x="7793038" y="3986213"/>
          <p14:tracePt t="224057" x="7800975" y="3960813"/>
          <p14:tracePt t="224074" x="7800975" y="3935413"/>
          <p14:tracePt t="224090" x="7818438" y="3917950"/>
          <p14:tracePt t="224107" x="7826375" y="3908425"/>
          <p14:tracePt t="224124" x="7869238" y="3900488"/>
          <p14:tracePt t="224141" x="7921625" y="3883025"/>
          <p14:tracePt t="224157" x="7947025" y="3875088"/>
          <p14:tracePt t="224201" x="7954963" y="3875088"/>
          <p14:tracePt t="224313" x="7947025" y="3875088"/>
          <p14:tracePt t="224337" x="7937500" y="3875088"/>
          <p14:tracePt t="224348" x="7929563" y="3875088"/>
          <p14:tracePt t="224359" x="7921625" y="3875088"/>
          <p14:tracePt t="224375" x="7894638" y="3875088"/>
          <p14:tracePt t="224392" x="7869238" y="3875088"/>
          <p14:tracePt t="224409" x="7861300" y="3875088"/>
          <p14:tracePt t="224426" x="7851775" y="3875088"/>
          <p14:tracePt t="224442" x="7800975" y="3875088"/>
          <p14:tracePt t="224459" x="7689850" y="3875088"/>
          <p14:tracePt t="224476" x="7621588" y="3875088"/>
          <p14:tracePt t="224493" x="7561263" y="3875088"/>
          <p14:tracePt t="224510" x="7551738" y="3883025"/>
          <p14:tracePt t="224545" x="7561263" y="3883025"/>
          <p14:tracePt t="224546" x="7569200" y="3883025"/>
          <p14:tracePt t="224559" x="7578725" y="3883025"/>
          <p14:tracePt t="224625" x="7578725" y="3892550"/>
          <p14:tracePt t="224633" x="7551738" y="3908425"/>
          <p14:tracePt t="224643" x="7500938" y="3943350"/>
          <p14:tracePt t="224660" x="7440613" y="3986213"/>
          <p14:tracePt t="224677" x="7423150" y="4003675"/>
          <p14:tracePt t="224694" x="7423150" y="4011613"/>
          <p14:tracePt t="224737" x="7432675" y="4011613"/>
          <p14:tracePt t="224745" x="7440613" y="4011613"/>
          <p14:tracePt t="224761" x="7466013" y="4011613"/>
          <p14:tracePt t="224765" x="7483475" y="4011613"/>
          <p14:tracePt t="224817" x="7483475" y="4021138"/>
          <p14:tracePt t="224825" x="7483475" y="4029075"/>
          <p14:tracePt t="224829" x="7475538" y="4071938"/>
          <p14:tracePt t="224844" x="7475538" y="4132263"/>
          <p14:tracePt t="224861" x="7458075" y="4243388"/>
          <p14:tracePt t="224878" x="7458075" y="4337050"/>
          <p14:tracePt t="224895" x="7458075" y="4414838"/>
          <p14:tracePt t="224911" x="7475538" y="4457700"/>
          <p14:tracePt t="224911" x="7493000" y="4475163"/>
          <p14:tracePt t="224929" x="7500938" y="4492625"/>
          <p14:tracePt t="224945" x="7508875" y="4500563"/>
          <p14:tracePt t="224962" x="7508875" y="4518025"/>
          <p14:tracePt t="224978" x="7518400" y="4543425"/>
          <p14:tracePt t="224996" x="7518400" y="4578350"/>
          <p14:tracePt t="225012" x="7526338" y="4637088"/>
          <p14:tracePt t="225029" x="7526338" y="4714875"/>
          <p14:tracePt t="225045" x="7518400" y="4818063"/>
          <p14:tracePt t="225063" x="7508875" y="4903788"/>
          <p14:tracePt t="225079" x="7508875" y="4972050"/>
          <p14:tracePt t="225096" x="7508875" y="4997450"/>
          <p14:tracePt t="225096" x="7508875" y="5006975"/>
          <p14:tracePt t="225113" x="7508875" y="5014913"/>
          <p14:tracePt t="225129" x="7508875" y="5032375"/>
          <p14:tracePt t="225146" x="7508875" y="5049838"/>
          <p14:tracePt t="225163" x="7508875" y="5075238"/>
          <p14:tracePt t="225180" x="7500938" y="5100638"/>
          <p14:tracePt t="225196" x="7483475" y="5135563"/>
          <p14:tracePt t="225213" x="7466013" y="5178425"/>
          <p14:tracePt t="225230" x="7440613" y="5229225"/>
          <p14:tracePt t="225247" x="7397750" y="5289550"/>
          <p14:tracePt t="225263" x="7346950" y="5349875"/>
          <p14:tracePt t="225280" x="7304088" y="5418138"/>
          <p14:tracePt t="225298" x="7269163" y="5451475"/>
          <p14:tracePt t="225314" x="7218363" y="5494338"/>
          <p14:tracePt t="225330" x="7140575" y="5537200"/>
          <p14:tracePt t="225347" x="7004050" y="5580063"/>
          <p14:tracePt t="225364" x="6850063" y="5622925"/>
          <p14:tracePt t="225381" x="6661150" y="5649913"/>
          <p14:tracePt t="225397" x="6507163" y="5665788"/>
          <p14:tracePt t="225415" x="6351588" y="5683250"/>
          <p14:tracePt t="225431" x="6240463" y="5700713"/>
          <p14:tracePt t="225448" x="6197600" y="5708650"/>
          <p14:tracePt t="225464" x="6129338" y="5708650"/>
          <p14:tracePt t="225482" x="6043613" y="5708650"/>
          <p14:tracePt t="225498" x="5880100" y="5708650"/>
          <p14:tracePt t="225515" x="5692775" y="5700713"/>
          <p14:tracePt t="225532" x="5435600" y="5675313"/>
          <p14:tracePt t="225548" x="5211763" y="5657850"/>
          <p14:tracePt t="225565" x="4954588" y="5622925"/>
          <p14:tracePt t="225582" x="4792663" y="5614988"/>
          <p14:tracePt t="225599" x="4664075" y="5597525"/>
          <p14:tracePt t="225615" x="4621213" y="5597525"/>
          <p14:tracePt t="225632" x="4568825" y="5589588"/>
          <p14:tracePt t="225649" x="4508500" y="5589588"/>
          <p14:tracePt t="225666" x="4321175" y="5589588"/>
          <p14:tracePt t="225682" x="4097338" y="5589588"/>
          <p14:tracePt t="225699" x="3763963" y="5589588"/>
          <p14:tracePt t="225716" x="3489325" y="5589588"/>
          <p14:tracePt t="225733" x="3240088" y="5589588"/>
          <p14:tracePt t="225749" x="3121025" y="5589588"/>
          <p14:tracePt t="225766" x="3086100" y="5589588"/>
          <p14:tracePt t="225849" x="3078163" y="5589588"/>
          <p14:tracePt t="225850" x="3051175" y="5589588"/>
          <p14:tracePt t="225867" x="2982913" y="5589588"/>
          <p14:tracePt t="225884" x="2940050" y="5589588"/>
          <p14:tracePt t="225900" x="2906713" y="5589588"/>
          <p14:tracePt t="225917" x="2889250" y="5589588"/>
          <p14:tracePt t="226049" x="2879725" y="5589588"/>
          <p14:tracePt t="226241" x="2879725" y="5580063"/>
          <p14:tracePt t="226273" x="2889250" y="5580063"/>
          <p14:tracePt t="226281" x="2897188" y="5580063"/>
          <p14:tracePt t="226793" x="2897188" y="5572125"/>
          <p14:tracePt t="226807" x="2906713" y="5572125"/>
          <p14:tracePt t="226822" x="2922588" y="5572125"/>
          <p14:tracePt t="226839" x="2932113" y="5572125"/>
          <p14:tracePt t="226855" x="2957513" y="5564188"/>
          <p14:tracePt t="226855" x="2974975" y="5564188"/>
          <p14:tracePt t="226873" x="3068638" y="5564188"/>
          <p14:tracePt t="226889" x="3222625" y="5564188"/>
          <p14:tracePt t="226906" x="3454400" y="5572125"/>
          <p14:tracePt t="226922" x="3703638" y="5597525"/>
          <p14:tracePt t="226939" x="4097338" y="5622925"/>
          <p14:tracePt t="226956" x="4414838" y="5622925"/>
          <p14:tracePt t="226973" x="4800600" y="5580063"/>
          <p14:tracePt t="226989" x="5264150" y="5468938"/>
          <p14:tracePt t="227006" x="5649913" y="5357813"/>
          <p14:tracePt t="227023" x="6180138" y="5194300"/>
          <p14:tracePt t="227040" x="6550025" y="5049838"/>
          <p14:tracePt t="227056" x="7226300" y="4826000"/>
          <p14:tracePt t="227073" x="7586663" y="4679950"/>
          <p14:tracePt t="227090" x="7912100" y="4475163"/>
          <p14:tracePt t="227107" x="8126413" y="4337050"/>
          <p14:tracePt t="227123" x="8323263" y="4192588"/>
          <p14:tracePt t="227140" x="8451850" y="4054475"/>
          <p14:tracePt t="227157" x="8547100" y="3917950"/>
          <p14:tracePt t="227174" x="8580438" y="3822700"/>
          <p14:tracePt t="227191" x="8589963" y="3771900"/>
          <p14:tracePt t="227207" x="8589963" y="3736975"/>
          <p14:tracePt t="227224" x="8607425" y="3694113"/>
          <p14:tracePt t="227241" x="8666163" y="3625850"/>
          <p14:tracePt t="227258" x="8804275" y="3549650"/>
          <p14:tracePt t="227274" x="9051925" y="3411538"/>
          <p14:tracePt t="227291" x="9137650" y="3317875"/>
          <p14:tracePt t="227308" x="9137650" y="3265488"/>
          <p14:tracePt t="227353" x="9121775" y="3265488"/>
          <p14:tracePt t="227361" x="9078913" y="3265488"/>
          <p14:tracePt t="227369" x="9009063" y="3282950"/>
          <p14:tracePt t="227377" x="8794750" y="3360738"/>
          <p14:tracePt t="227392" x="8580438" y="3454400"/>
          <p14:tracePt t="227408" x="8272463" y="3668713"/>
          <p14:tracePt t="227425" x="8247063" y="3678238"/>
          <p14:tracePt t="227473" x="8264525" y="3678238"/>
          <p14:tracePt t="227476" x="8272463" y="3678238"/>
          <p14:tracePt t="227528" x="8264525" y="3678238"/>
          <p14:tracePt t="227545" x="8247063" y="3686175"/>
          <p14:tracePt t="227545" x="8247063" y="3694113"/>
          <p14:tracePt t="227559" x="8212138" y="3729038"/>
          <p14:tracePt t="227576" x="8118475" y="3883025"/>
          <p14:tracePt t="227593" x="8032750" y="3994150"/>
          <p14:tracePt t="227610" x="7947025" y="4122738"/>
          <p14:tracePt t="227626" x="7878763" y="4183063"/>
          <p14:tracePt t="227643" x="7861300" y="4235450"/>
          <p14:tracePt t="227660" x="7835900" y="4278313"/>
          <p14:tracePt t="227677" x="7793038" y="4329113"/>
          <p14:tracePt t="227693" x="7715250" y="4414838"/>
          <p14:tracePt t="227710" x="7604125" y="4508500"/>
          <p14:tracePt t="227727" x="7450138" y="4637088"/>
          <p14:tracePt t="227744" x="7261225" y="4765675"/>
          <p14:tracePt t="227760" x="6892925" y="5040313"/>
          <p14:tracePt t="227777" x="6694488" y="5178425"/>
          <p14:tracePt t="227794" x="6532563" y="5307013"/>
          <p14:tracePt t="227811" x="6378575" y="5418138"/>
          <p14:tracePt t="227827" x="6318250" y="5478463"/>
          <p14:tracePt t="227844" x="6240463" y="5537200"/>
          <p14:tracePt t="227861" x="6129338" y="5589588"/>
          <p14:tracePt t="227877" x="5907088" y="5622925"/>
          <p14:tracePt t="227894" x="5622925" y="5657850"/>
          <p14:tracePt t="227911" x="5118100" y="5657850"/>
          <p14:tracePt t="227928" x="4535488" y="5665788"/>
          <p14:tracePt t="227945" x="4106863" y="5665788"/>
          <p14:tracePt t="227962" x="3840163" y="5683250"/>
          <p14:tracePt t="227978" x="3635375" y="5692775"/>
          <p14:tracePt t="227995" x="3506788" y="5700713"/>
          <p14:tracePt t="228011" x="3335338" y="5700713"/>
          <p14:tracePt t="228029" x="3171825" y="5700713"/>
          <p14:tracePt t="228045" x="3000375" y="5700713"/>
          <p14:tracePt t="228062" x="2879725" y="5708650"/>
          <p14:tracePt t="228078" x="2846388" y="5708650"/>
          <p14:tracePt t="228193" x="2846388" y="5718175"/>
          <p14:tracePt t="228213" x="2836863" y="5726113"/>
          <p14:tracePt t="228214" x="2794000" y="5751513"/>
          <p14:tracePt t="228229" x="2778125" y="5768975"/>
          <p14:tracePt t="228246" x="2760663" y="5778500"/>
          <p14:tracePt t="228609" x="2751138" y="5778500"/>
          <p14:tracePt t="228633" x="2743200" y="5778500"/>
          <p14:tracePt t="229138" x="2751138" y="5778500"/>
          <p14:tracePt t="229160" x="2760663" y="5778500"/>
          <p14:tracePt t="229166" x="2778125" y="5768975"/>
          <p14:tracePt t="229185" x="2836863" y="5726113"/>
          <p14:tracePt t="229202" x="3000375" y="5657850"/>
          <p14:tracePt t="229218" x="3317875" y="5554663"/>
          <p14:tracePt t="229235" x="3978275" y="5365750"/>
          <p14:tracePt t="229251" x="4568825" y="5229225"/>
          <p14:tracePt t="229269" x="5186363" y="5075238"/>
          <p14:tracePt t="229285" x="5580063" y="4989513"/>
          <p14:tracePt t="229302" x="5829300" y="4894263"/>
          <p14:tracePt t="229318" x="5957888" y="4843463"/>
          <p14:tracePt t="229336" x="6035675" y="4808538"/>
          <p14:tracePt t="229336" x="6121400" y="4765675"/>
          <p14:tracePt t="229353" x="6292850" y="4722813"/>
          <p14:tracePt t="229369" x="6608763" y="4646613"/>
          <p14:tracePt t="229385" x="6969125" y="4560888"/>
          <p14:tracePt t="229403" x="7261225" y="4465638"/>
          <p14:tracePt t="229419" x="7586663" y="4346575"/>
          <p14:tracePt t="229436" x="7723188" y="4278313"/>
          <p14:tracePt t="229453" x="7750175" y="4260850"/>
          <p14:tracePt t="229470" x="7750175" y="4251325"/>
          <p14:tracePt t="229536" x="7758113" y="4251325"/>
          <p14:tracePt t="229543" x="7766050" y="4243388"/>
          <p14:tracePt t="229553" x="7783513" y="4235450"/>
          <p14:tracePt t="229570" x="7800975" y="4217988"/>
          <p14:tracePt t="229587" x="7808913" y="4208463"/>
          <p14:tracePt t="229603" x="7818438" y="4192588"/>
          <p14:tracePt t="229736" x="7818438" y="4183063"/>
          <p14:tracePt t="229740" x="7826375" y="4183063"/>
          <p14:tracePt t="229800" x="7826375" y="4175125"/>
          <p14:tracePt t="229804" x="7826375" y="4165600"/>
          <p14:tracePt t="229821" x="7826375" y="4157663"/>
          <p14:tracePt t="229839" x="7808913" y="4157663"/>
          <p14:tracePt t="229888" x="7818438" y="4157663"/>
          <p14:tracePt t="229928" x="7826375" y="4157663"/>
          <p14:tracePt t="229984" x="7826375" y="4149725"/>
          <p14:tracePt t="230006" x="7835900" y="4140200"/>
          <p14:tracePt t="230008" x="7835900" y="4132263"/>
          <p14:tracePt t="230224" x="7835900" y="4140200"/>
          <p14:tracePt t="230232" x="7835900" y="4149725"/>
          <p14:tracePt t="230245" x="7835900" y="4157663"/>
          <p14:tracePt t="230257" x="7826375" y="4157663"/>
          <p14:tracePt t="230312" x="7818438" y="4157663"/>
          <p14:tracePt t="230360" x="7808913" y="4157663"/>
          <p14:tracePt t="230374" x="7808913" y="4165600"/>
          <p14:tracePt t="230375" x="7793038" y="4175125"/>
          <p14:tracePt t="230392" x="7766050" y="4192588"/>
          <p14:tracePt t="230408" x="7715250" y="4200525"/>
          <p14:tracePt t="230425" x="7697788" y="4208463"/>
          <p14:tracePt t="230441" x="7680325" y="4217988"/>
          <p14:tracePt t="230458" x="7672388" y="4217988"/>
          <p14:tracePt t="230504" x="7664450" y="4217988"/>
          <p14:tracePt t="230528" x="7654925" y="4217988"/>
          <p14:tracePt t="230545" x="7637463" y="4217988"/>
          <p14:tracePt t="230546" x="7621588" y="4217988"/>
          <p14:tracePt t="230559" x="7586663" y="4217988"/>
          <p14:tracePt t="230576" x="7561263" y="4225925"/>
          <p14:tracePt t="230592" x="7535863" y="4225925"/>
          <p14:tracePt t="230609" x="7526338" y="4235450"/>
          <p14:tracePt t="230680" x="7518400" y="4235450"/>
          <p14:tracePt t="230696" x="7508875" y="4243388"/>
          <p14:tracePt t="230710" x="7493000" y="4243388"/>
          <p14:tracePt t="230726" x="7466013" y="4251325"/>
          <p14:tracePt t="230743" x="7440613" y="4260850"/>
          <p14:tracePt t="230760" x="7423150" y="4260850"/>
          <p14:tracePt t="230777" x="7415213" y="4260850"/>
          <p14:tracePt t="230880" x="7407275" y="4260850"/>
          <p14:tracePt t="230880" x="7397750" y="4268788"/>
          <p14:tracePt t="230897" x="7372350" y="4278313"/>
          <p14:tracePt t="230910" x="7337425" y="4278313"/>
          <p14:tracePt t="230911" x="7269163" y="4294188"/>
          <p14:tracePt t="230911" x="7226300" y="4303713"/>
          <p14:tracePt t="230928" x="7165975" y="4311650"/>
          <p14:tracePt t="230944" x="7072313" y="4321175"/>
          <p14:tracePt t="230961" x="7064375" y="4321175"/>
          <p14:tracePt t="231001" x="7072313" y="4321175"/>
          <p14:tracePt t="231017" x="7080250" y="4321175"/>
          <p14:tracePt t="231064" x="7080250" y="4311650"/>
          <p14:tracePt t="231096" x="7064375" y="4311650"/>
          <p14:tracePt t="231113" x="7054850" y="4311650"/>
          <p14:tracePt t="231128" x="7046913" y="4311650"/>
          <p14:tracePt t="231129" x="7029450" y="4311650"/>
          <p14:tracePt t="231241" x="7021513" y="4321175"/>
          <p14:tracePt t="231249" x="7011988" y="4329113"/>
          <p14:tracePt t="231249" x="6986588" y="4329113"/>
          <p14:tracePt t="231264" x="6850063" y="4364038"/>
          <p14:tracePt t="231279" x="6651625" y="4397375"/>
          <p14:tracePt t="231296" x="6351588" y="4422775"/>
          <p14:tracePt t="231313" x="6146800" y="4440238"/>
          <p14:tracePt t="231329" x="5992813" y="4440238"/>
          <p14:tracePt t="231346" x="5872163" y="4440238"/>
          <p14:tracePt t="231363" x="5821363" y="4440238"/>
          <p14:tracePt t="231381" x="5786438" y="4440238"/>
          <p14:tracePt t="231396" x="5761038" y="4465638"/>
          <p14:tracePt t="231413" x="5692775" y="4500563"/>
          <p14:tracePt t="231430" x="5554663" y="4551363"/>
          <p14:tracePt t="231447" x="5340350" y="4646613"/>
          <p14:tracePt t="231464" x="5065713" y="4732338"/>
          <p14:tracePt t="231480" x="4979988" y="4740275"/>
          <p14:tracePt t="231497" x="4972050" y="4740275"/>
          <p14:tracePt t="231537" x="4979988" y="4740275"/>
          <p14:tracePt t="231544" x="4997450" y="4722813"/>
          <p14:tracePt t="231552" x="5014913" y="4697413"/>
          <p14:tracePt t="231564" x="5022850" y="4679950"/>
          <p14:tracePt t="231581" x="5022850" y="4672013"/>
          <p14:tracePt t="231598" x="5022850" y="4664075"/>
          <p14:tracePt t="231614" x="5014913" y="4664075"/>
          <p14:tracePt t="231631" x="4979988" y="4637088"/>
          <p14:tracePt t="231648" x="4964113" y="4568825"/>
          <p14:tracePt t="231665" x="4946650" y="4457700"/>
          <p14:tracePt t="231681" x="4946650" y="4294188"/>
          <p14:tracePt t="231698" x="4954588" y="4122738"/>
          <p14:tracePt t="231715" x="4989513" y="3978275"/>
          <p14:tracePt t="231732" x="5040313" y="3797300"/>
          <p14:tracePt t="231748" x="5075238" y="3668713"/>
          <p14:tracePt t="231765" x="5083175" y="3549650"/>
          <p14:tracePt t="231782" x="5083175" y="3471863"/>
          <p14:tracePt t="231799" x="5065713" y="3403600"/>
          <p14:tracePt t="231816" x="5040313" y="3378200"/>
          <p14:tracePt t="231832" x="5032375" y="3343275"/>
          <p14:tracePt t="231849" x="5032375" y="3317875"/>
          <p14:tracePt t="231866" x="5040313" y="3275013"/>
          <p14:tracePt t="231883" x="5075238" y="3197225"/>
          <p14:tracePt t="231899" x="5108575" y="3128963"/>
          <p14:tracePt t="231916" x="5143500" y="3068638"/>
          <p14:tracePt t="231933" x="5160963" y="3035300"/>
          <p14:tracePt t="231950" x="5160963" y="3017838"/>
          <p14:tracePt t="231966" x="5160963" y="3008313"/>
          <p14:tracePt t="232032" x="5160963" y="3000375"/>
          <p14:tracePt t="232036" x="5160963" y="2992438"/>
          <p14:tracePt t="232050" x="5178425" y="2949575"/>
          <p14:tracePt t="232067" x="5211763" y="2897188"/>
          <p14:tracePt t="232084" x="5237163" y="2836863"/>
          <p14:tracePt t="232101" x="5246688" y="2786063"/>
          <p14:tracePt t="232117" x="5246688" y="2751138"/>
          <p14:tracePt t="232134" x="5254625" y="2735263"/>
          <p14:tracePt t="232176" x="5264150" y="2735263"/>
          <p14:tracePt t="232201" x="5272088" y="2735263"/>
          <p14:tracePt t="232201" x="5280025" y="2735263"/>
          <p14:tracePt t="232217" x="5307013" y="2735263"/>
          <p14:tracePt t="232235" x="5332413" y="2751138"/>
          <p14:tracePt t="232251" x="5383213" y="2778125"/>
          <p14:tracePt t="232268" x="5400675" y="2811463"/>
          <p14:tracePt t="232284" x="5408613" y="2854325"/>
          <p14:tracePt t="232302" x="5408613" y="2879725"/>
          <p14:tracePt t="232318" x="5408613" y="2940050"/>
          <p14:tracePt t="232335" x="5400675" y="2992438"/>
          <p14:tracePt t="232352" x="5375275" y="3051175"/>
          <p14:tracePt t="232369" x="5365750" y="3060700"/>
          <p14:tracePt t="232385" x="5357813" y="3068638"/>
          <p14:tracePt t="232403" x="5349875" y="3078163"/>
          <p14:tracePt t="232419" x="5322888" y="3078163"/>
          <p14:tracePt t="232436" x="5314950" y="3078163"/>
          <p14:tracePt t="232452" x="5307013" y="3078163"/>
          <p14:tracePt t="232469" x="5297488" y="3060700"/>
          <p14:tracePt t="232486" x="5297488" y="2992438"/>
          <p14:tracePt t="232502" x="5307013" y="2879725"/>
          <p14:tracePt t="232519" x="5332413" y="2803525"/>
          <p14:tracePt t="232536" x="5392738" y="2692400"/>
          <p14:tracePt t="232553" x="5418138" y="2640013"/>
          <p14:tracePt t="232569" x="5443538" y="2614613"/>
          <p14:tracePt t="232586" x="5461000" y="2597150"/>
          <p14:tracePt t="232603" x="5461000" y="2589213"/>
          <p14:tracePt t="232648" x="5461000" y="2579688"/>
          <p14:tracePt t="232664" x="5468938" y="2579688"/>
          <p14:tracePt t="232672" x="5468938" y="2571750"/>
          <p14:tracePt t="232687" x="5468938" y="2563813"/>
          <p14:tracePt t="232703" x="5486400" y="2546350"/>
          <p14:tracePt t="232721" x="5503863" y="2546350"/>
          <p14:tracePt t="232792" x="5486400" y="2546350"/>
          <p14:tracePt t="232816" x="5478463" y="2546350"/>
          <p14:tracePt t="232824" x="5468938" y="2554288"/>
          <p14:tracePt t="232872" x="5468938" y="2546350"/>
          <p14:tracePt t="232944" x="5461000" y="2546350"/>
          <p14:tracePt t="232952" x="5435600" y="2546350"/>
          <p14:tracePt t="232960" x="5314950" y="2579688"/>
          <p14:tracePt t="232972" x="5203825" y="2606675"/>
          <p14:tracePt t="232988" x="5108575" y="2622550"/>
          <p14:tracePt t="233005" x="5092700" y="2632075"/>
          <p14:tracePt t="233048" x="5100638" y="2632075"/>
          <p14:tracePt t="233056" x="5108575" y="2632075"/>
          <p14:tracePt t="233057" x="5126038" y="2632075"/>
          <p14:tracePt t="233072" x="5135563" y="2632075"/>
          <p14:tracePt t="233144" x="5126038" y="2632075"/>
          <p14:tracePt t="233144" x="5126038" y="2640013"/>
          <p14:tracePt t="233161" x="5108575" y="2640013"/>
          <p14:tracePt t="233168" x="5108575" y="2649538"/>
          <p14:tracePt t="233176" x="5100638" y="2665413"/>
          <p14:tracePt t="233190" x="5092700" y="2665413"/>
          <p14:tracePt t="233206" x="5092700" y="2674938"/>
          <p14:tracePt t="233223" x="5100638" y="2674938"/>
          <p14:tracePt t="233240" x="5126038" y="2682875"/>
          <p14:tracePt t="233258" x="5151438" y="2692400"/>
          <p14:tracePt t="233274" x="5160963" y="2692400"/>
          <p14:tracePt t="233291" x="5186363" y="2700338"/>
          <p14:tracePt t="233308" x="5237163" y="2725738"/>
          <p14:tracePt t="233325" x="5307013" y="2778125"/>
          <p14:tracePt t="233341" x="5383213" y="2811463"/>
          <p14:tracePt t="233358" x="5435600" y="2828925"/>
          <p14:tracePt t="233375" x="5468938" y="2828925"/>
          <p14:tracePt t="233392" x="5486400" y="2828925"/>
          <p14:tracePt t="233409" x="5503863" y="2828925"/>
          <p14:tracePt t="233425" x="5521325" y="2811463"/>
          <p14:tracePt t="233443" x="5546725" y="2803525"/>
          <p14:tracePt t="233458" x="5564188" y="2786063"/>
          <p14:tracePt t="233476" x="5572125" y="2786063"/>
          <p14:tracePt t="233492" x="5580063" y="2786063"/>
          <p14:tracePt t="233509" x="5580063" y="2778125"/>
          <p14:tracePt t="233526" x="5580063" y="2768600"/>
          <p14:tracePt t="233543" x="5580063" y="2760663"/>
          <p14:tracePt t="233559" x="5597525" y="2735263"/>
          <p14:tracePt t="233576" x="5607050" y="2700338"/>
          <p14:tracePt t="233593" x="5665788" y="2622550"/>
          <p14:tracePt t="233610" x="5700713" y="2589213"/>
          <p14:tracePt t="233626" x="5700713" y="2571750"/>
          <p14:tracePt t="233643" x="5700713" y="2563813"/>
          <p14:tracePt t="233660" x="5700713" y="2546350"/>
          <p14:tracePt t="233677" x="5692775" y="2528888"/>
          <p14:tracePt t="233693" x="5683250" y="2520950"/>
          <p14:tracePt t="233710" x="5675313" y="2511425"/>
          <p14:tracePt t="233727" x="5675313" y="2493963"/>
          <p14:tracePt t="233744" x="5665788" y="2486025"/>
          <p14:tracePt t="233760" x="5657850" y="2486025"/>
          <p14:tracePt t="233777" x="5649913" y="2486025"/>
          <p14:tracePt t="233794" x="5614988" y="2478088"/>
          <p14:tracePt t="233810" x="5521325" y="2460625"/>
          <p14:tracePt t="233827" x="5392738" y="2451100"/>
          <p14:tracePt t="233844" x="5322888" y="2451100"/>
          <p14:tracePt t="233861" x="5314950" y="2451100"/>
          <p14:tracePt t="233913" x="5322888" y="2451100"/>
          <p14:tracePt t="233914" x="5332413" y="2451100"/>
          <p14:tracePt t="233928" x="5340350" y="2451100"/>
          <p14:tracePt t="233993" x="5340350" y="2460625"/>
          <p14:tracePt t="234011" x="5340350" y="2468563"/>
          <p14:tracePt t="234014" x="5322888" y="2478088"/>
          <p14:tracePt t="234028" x="5307013" y="2486025"/>
          <p14:tracePt t="234045" x="5297488" y="2486025"/>
          <p14:tracePt t="234062" x="5289550" y="2486025"/>
          <p14:tracePt t="234098" x="5297488" y="2486025"/>
          <p14:tracePt t="234129" x="5307013" y="2486025"/>
          <p14:tracePt t="234201" x="5307013" y="2493963"/>
          <p14:tracePt t="234213" x="5289550" y="2503488"/>
          <p14:tracePt t="234213" x="5264150" y="2528888"/>
          <p14:tracePt t="234229" x="5246688" y="2528888"/>
          <p14:tracePt t="234377" x="5246688" y="2536825"/>
          <p14:tracePt t="234397" x="5221288" y="2563813"/>
          <p14:tracePt t="234545" x="5221288" y="2571750"/>
          <p14:tracePt t="234552" x="5221288" y="2579688"/>
          <p14:tracePt t="234565" x="5211763" y="2606675"/>
          <p14:tracePt t="234581" x="5194300" y="2640013"/>
          <p14:tracePt t="234598" x="5178425" y="2674938"/>
          <p14:tracePt t="234615" x="5178425" y="2708275"/>
          <p14:tracePt t="234632" x="5168900" y="2735263"/>
          <p14:tracePt t="234648" x="5168900" y="2751138"/>
          <p14:tracePt t="234648" x="5168900" y="2760663"/>
          <p14:tracePt t="234665" x="5168900" y="2778125"/>
          <p14:tracePt t="234705" x="5168900" y="2786063"/>
          <p14:tracePt t="234713" x="5168900" y="2811463"/>
          <p14:tracePt t="234732" x="5168900" y="2836863"/>
          <p14:tracePt t="234749" x="5168900" y="2854325"/>
          <p14:tracePt t="234766" x="5168900" y="2863850"/>
          <p14:tracePt t="234913" x="5168900" y="2871788"/>
          <p14:tracePt t="234929" x="5178425" y="2879725"/>
          <p14:tracePt t="234945" x="5178425" y="2889250"/>
          <p14:tracePt t="234953" x="5186363" y="2914650"/>
          <p14:tracePt t="234967" x="5194300" y="2932113"/>
          <p14:tracePt t="234984" x="5194300" y="2949575"/>
          <p14:tracePt t="235000" x="5203825" y="2957513"/>
          <p14:tracePt t="235000" x="5203825" y="2965450"/>
          <p14:tracePt t="235017" x="5203825" y="2974975"/>
          <p14:tracePt t="235034" x="5203825" y="2982913"/>
          <p14:tracePt t="235073" x="5203825" y="2992438"/>
          <p14:tracePt t="235081" x="5203825" y="3000375"/>
          <p14:tracePt t="235084" x="5203825" y="3025775"/>
          <p14:tracePt t="235101" x="5203825" y="3043238"/>
          <p14:tracePt t="235117" x="5203825" y="3060700"/>
          <p14:tracePt t="235135" x="5203825" y="3068638"/>
          <p14:tracePt t="235151" x="5203825" y="3078163"/>
          <p14:tracePt t="235168" x="5211763" y="3078163"/>
          <p14:tracePt t="235184" x="5211763" y="3094038"/>
          <p14:tracePt t="235202" x="5211763" y="3103563"/>
          <p14:tracePt t="235218" x="5211763" y="3121025"/>
          <p14:tracePt t="235235" x="5211763" y="3146425"/>
          <p14:tracePt t="235251" x="5211763" y="3163888"/>
          <p14:tracePt t="235313" x="5221288" y="3163888"/>
          <p14:tracePt t="235593" x="5229225" y="3163888"/>
          <p14:tracePt t="235689" x="5237163" y="3163888"/>
          <p14:tracePt t="235697" x="5246688" y="3163888"/>
          <p14:tracePt t="235705" x="5254625" y="3146425"/>
          <p14:tracePt t="235721" x="5297488" y="3103563"/>
          <p14:tracePt t="235738" x="5314950" y="3078163"/>
          <p14:tracePt t="235754" x="5322888" y="3060700"/>
          <p14:tracePt t="235771" x="5322888" y="3043238"/>
          <p14:tracePt t="235788" x="5322888" y="3035300"/>
          <p14:tracePt t="235805" x="5322888" y="3025775"/>
          <p14:tracePt t="235821" x="5322888" y="3017838"/>
          <p14:tracePt t="235839" x="5332413" y="3008313"/>
          <p14:tracePt t="235855" x="5332413" y="2992438"/>
          <p14:tracePt t="235872" x="5340350" y="2965450"/>
          <p14:tracePt t="235888" x="5340350" y="2932113"/>
          <p14:tracePt t="235906" x="5340350" y="2914650"/>
          <p14:tracePt t="235985" x="5340350" y="2922588"/>
          <p14:tracePt t="235992" x="5349875" y="2932113"/>
          <p14:tracePt t="236006" x="5349875" y="2957513"/>
          <p14:tracePt t="236023" x="5349875" y="2992438"/>
          <p14:tracePt t="236039" x="5340350" y="3035300"/>
          <p14:tracePt t="236056" x="5340350" y="3103563"/>
          <p14:tracePt t="236073" x="5322888" y="3222625"/>
          <p14:tracePt t="236090" x="5314950" y="3378200"/>
          <p14:tracePt t="236106" x="5314950" y="3532188"/>
          <p14:tracePt t="236123" x="5280025" y="3694113"/>
          <p14:tracePt t="236140" x="5264150" y="3832225"/>
          <p14:tracePt t="236157" x="5246688" y="3951288"/>
          <p14:tracePt t="236173" x="5221288" y="4079875"/>
          <p14:tracePt t="236190" x="5186363" y="4183063"/>
          <p14:tracePt t="236207" x="5151438" y="4303713"/>
          <p14:tracePt t="236224" x="5126038" y="4406900"/>
          <p14:tracePt t="236240" x="5100638" y="4551363"/>
          <p14:tracePt t="236257" x="5092700" y="4629150"/>
          <p14:tracePt t="236274" x="5092700" y="4672013"/>
          <p14:tracePt t="236291" x="5083175" y="4706938"/>
          <p14:tracePt t="236369" x="5083175" y="4697413"/>
          <p14:tracePt t="236378" x="5083175" y="4689475"/>
          <p14:tracePt t="236378" x="5083175" y="4679950"/>
          <p14:tracePt t="236391" x="5083175" y="4672013"/>
          <p14:tracePt t="236408" x="5092700" y="4654550"/>
          <p14:tracePt t="236537" x="5092700" y="4646613"/>
          <p14:tracePt t="236554" x="5083175" y="4646613"/>
          <p14:tracePt t="236561" x="5083175" y="4629150"/>
          <p14:tracePt t="236576" x="5075238" y="4611688"/>
          <p14:tracePt t="236592" x="5075238" y="4594225"/>
          <p14:tracePt t="236681" x="5065713" y="4594225"/>
          <p14:tracePt t="236692" x="5032375" y="4611688"/>
          <p14:tracePt t="236710" x="4954588" y="4654550"/>
          <p14:tracePt t="236726" x="4843463" y="4714875"/>
          <p14:tracePt t="236743" x="4765675" y="4765675"/>
          <p14:tracePt t="236760" x="4697413" y="4800600"/>
          <p14:tracePt t="236776" x="4679950" y="4800600"/>
          <p14:tracePt t="236841" x="4664075" y="4792663"/>
          <p14:tracePt t="236849" x="4518025" y="4749800"/>
          <p14:tracePt t="236860" x="4097338" y="4672013"/>
          <p14:tracePt t="236877" x="3308350" y="4543425"/>
          <p14:tracePt t="236894" x="2768600" y="4406900"/>
          <p14:tracePt t="236911" x="2554288" y="4321175"/>
          <p14:tracePt t="236928" x="2563813" y="4303713"/>
          <p14:tracePt t="236944" x="2640013" y="4217988"/>
          <p14:tracePt t="236944" x="2700338" y="4175125"/>
          <p14:tracePt t="236961" x="2836863" y="4054475"/>
          <p14:tracePt t="236977" x="3000375" y="3951288"/>
          <p14:tracePt t="236994" x="3068638" y="3917950"/>
          <p14:tracePt t="237011" x="3078163" y="3908425"/>
          <p14:tracePt t="237049" x="3068638" y="3908425"/>
          <p14:tracePt t="237050" x="3043238" y="3925888"/>
          <p14:tracePt t="237065" x="2992438" y="3978275"/>
          <p14:tracePt t="237079" x="2914650" y="4064000"/>
          <p14:tracePt t="237095" x="2889250" y="4097338"/>
          <p14:tracePt t="237112" x="2889250" y="4114800"/>
          <p14:tracePt t="237128" x="2906713" y="4114800"/>
          <p14:tracePt t="237146" x="2932113" y="4114800"/>
          <p14:tracePt t="237162" x="2957513" y="4114800"/>
          <p14:tracePt t="237179" x="2974975" y="4114800"/>
          <p14:tracePt t="237195" x="3008313" y="4140200"/>
          <p14:tracePt t="237212" x="3086100" y="4192588"/>
          <p14:tracePt t="237229" x="3206750" y="4260850"/>
          <p14:tracePt t="237246" x="3471863" y="4379913"/>
          <p14:tracePt t="237263" x="3849688" y="4483100"/>
          <p14:tracePt t="237280" x="4346575" y="4535488"/>
          <p14:tracePt t="237296" x="4878388" y="4535488"/>
          <p14:tracePt t="237296" x="5126038" y="4518025"/>
          <p14:tracePt t="237313" x="5683250" y="4397375"/>
          <p14:tracePt t="237329" x="6035675" y="4329113"/>
          <p14:tracePt t="237346" x="6215063" y="4278313"/>
          <p14:tracePt t="237363" x="6283325" y="4260850"/>
          <p14:tracePt t="237380" x="6300788" y="4260850"/>
          <p14:tracePt t="237397" x="6318250" y="4260850"/>
          <p14:tracePt t="237413" x="6361113" y="4260850"/>
          <p14:tracePt t="237430" x="6464300" y="4278313"/>
          <p14:tracePt t="237447" x="6600825" y="4278313"/>
          <p14:tracePt t="237464" x="6737350" y="4278313"/>
          <p14:tracePt t="237480" x="6832600" y="4268788"/>
          <p14:tracePt t="237497" x="6840538" y="4260850"/>
          <p14:tracePt t="237553" x="6823075" y="4260850"/>
          <p14:tracePt t="237554" x="6815138" y="4260850"/>
          <p14:tracePt t="237564" x="6789738" y="4260850"/>
          <p14:tracePt t="237581" x="6772275" y="4260850"/>
          <p14:tracePt t="237598" x="6754813" y="4268788"/>
          <p14:tracePt t="237705" x="6746875" y="4278313"/>
          <p14:tracePt t="237713" x="6669088" y="4303713"/>
          <p14:tracePt t="237732" x="6583363" y="4337050"/>
          <p14:tracePt t="237749" x="6446838" y="4364038"/>
          <p14:tracePt t="237765" x="6351588" y="4371975"/>
          <p14:tracePt t="237782" x="6283325" y="4371975"/>
          <p14:tracePt t="237799" x="6257925" y="4346575"/>
          <p14:tracePt t="237816" x="6249988" y="4311650"/>
          <p14:tracePt t="237832" x="6154738" y="4200525"/>
          <p14:tracePt t="237849" x="5932488" y="4029075"/>
          <p14:tracePt t="237866" x="5657850" y="3832225"/>
          <p14:tracePt t="237883" x="5418138" y="3660775"/>
          <p14:tracePt t="237899" x="5203825" y="3506788"/>
          <p14:tracePt t="237916" x="5194300" y="3471863"/>
          <p14:tracePt t="237933" x="5203825" y="3454400"/>
          <p14:tracePt t="237950" x="5254625" y="3411538"/>
          <p14:tracePt t="237966" x="5340350" y="3351213"/>
          <p14:tracePt t="237983" x="5426075" y="3292475"/>
          <p14:tracePt t="238000" x="5486400" y="3249613"/>
          <p14:tracePt t="238000" x="5486400" y="3232150"/>
          <p14:tracePt t="238017" x="5494338" y="3232150"/>
          <p14:tracePt t="238034" x="5478463" y="3222625"/>
          <p14:tracePt t="238050" x="5451475" y="3214688"/>
          <p14:tracePt t="238067" x="5426075" y="3206750"/>
          <p14:tracePt t="238083" x="5418138" y="3197225"/>
          <p14:tracePt t="238101" x="5408613" y="3197225"/>
          <p14:tracePt t="238117" x="5418138" y="3197225"/>
          <p14:tracePt t="238134" x="5426075" y="3189288"/>
          <p14:tracePt t="238169" x="5435600" y="3189288"/>
          <p14:tracePt t="238225" x="5426075" y="3189288"/>
          <p14:tracePt t="238226" x="5418138" y="3189288"/>
          <p14:tracePt t="238234" x="5408613" y="3189288"/>
          <p14:tracePt t="238251" x="5392738" y="3189288"/>
          <p14:tracePt t="238346" x="5392738" y="3179763"/>
          <p14:tracePt t="238351" x="5400675" y="3179763"/>
          <p14:tracePt t="238425" x="5400675" y="3171825"/>
          <p14:tracePt t="238436" x="5408613" y="3163888"/>
          <p14:tracePt t="238453" x="5435600" y="3136900"/>
          <p14:tracePt t="238469" x="5468938" y="3111500"/>
          <p14:tracePt t="238487" x="5511800" y="3086100"/>
          <p14:tracePt t="238502" x="5589588" y="3035300"/>
          <p14:tracePt t="238520" x="5700713" y="3000375"/>
          <p14:tracePt t="238536" x="5975350" y="2949575"/>
          <p14:tracePt t="238536" x="6086475" y="2932113"/>
          <p14:tracePt t="238553" x="6318250" y="2889250"/>
          <p14:tracePt t="238569" x="6540500" y="2846388"/>
          <p14:tracePt t="238586" x="6669088" y="2803525"/>
          <p14:tracePt t="238603" x="6754813" y="2760663"/>
          <p14:tracePt t="238620" x="6789738" y="2735263"/>
          <p14:tracePt t="238636" x="6807200" y="2708275"/>
          <p14:tracePt t="238653" x="6823075" y="2692400"/>
          <p14:tracePt t="238670" x="6865938" y="2692400"/>
          <p14:tracePt t="238687" x="6908800" y="2692400"/>
          <p14:tracePt t="238704" x="7054850" y="2708275"/>
          <p14:tracePt t="238720" x="7407275" y="2778125"/>
          <p14:tracePt t="238737" x="7586663" y="2820988"/>
          <p14:tracePt t="238754" x="7664450" y="2836863"/>
          <p14:tracePt t="238771" x="7672388" y="2846388"/>
          <p14:tracePt t="238787" x="7672388" y="2854325"/>
          <p14:tracePt t="238804" x="7654925" y="2879725"/>
          <p14:tracePt t="238821" x="7637463" y="2906713"/>
          <p14:tracePt t="238838" x="7612063" y="2932113"/>
          <p14:tracePt t="238854" x="7578725" y="2965450"/>
          <p14:tracePt t="238871" x="7543800" y="3017838"/>
          <p14:tracePt t="238888" x="7518400" y="3060700"/>
          <p14:tracePt t="238888" x="7508875" y="3078163"/>
          <p14:tracePt t="238905" x="7483475" y="3121025"/>
          <p14:tracePt t="238921" x="7483475" y="3146425"/>
          <p14:tracePt t="238938" x="7475538" y="3154363"/>
          <p14:tracePt t="238955" x="7466013" y="3163888"/>
          <p14:tracePt t="238972" x="7440613" y="3189288"/>
          <p14:tracePt t="238989" x="7372350" y="3232150"/>
          <p14:tracePt t="239005" x="7208838" y="3300413"/>
          <p14:tracePt t="239022" x="6926263" y="3360738"/>
          <p14:tracePt t="239039" x="6626225" y="3421063"/>
          <p14:tracePt t="239056" x="6351588" y="3446463"/>
          <p14:tracePt t="239072" x="6240463" y="3446463"/>
          <p14:tracePt t="239089" x="6249988" y="3446463"/>
          <p14:tracePt t="239106" x="6275388" y="3403600"/>
          <p14:tracePt t="239123" x="6308725" y="3343275"/>
          <p14:tracePt t="239139" x="6326188" y="3292475"/>
          <p14:tracePt t="239156" x="6326188" y="3265488"/>
          <p14:tracePt t="239173" x="6326188" y="3240088"/>
          <p14:tracePt t="239190" x="6308725" y="3206750"/>
          <p14:tracePt t="239206" x="6300788" y="3189288"/>
          <p14:tracePt t="239223" x="6292850" y="3154363"/>
          <p14:tracePt t="239240" x="6275388" y="3128963"/>
          <p14:tracePt t="239240" x="6275388" y="3094038"/>
          <p14:tracePt t="239257" x="6275388" y="3043238"/>
          <p14:tracePt t="239273" x="6283325" y="2974975"/>
          <p14:tracePt t="239290" x="6308725" y="2879725"/>
          <p14:tracePt t="239307" x="6369050" y="2803525"/>
          <p14:tracePt t="239324" x="6403975" y="2743200"/>
          <p14:tracePt t="239341" x="6411913" y="2725738"/>
          <p14:tracePt t="239357" x="6429375" y="2708275"/>
          <p14:tracePt t="239393" x="6446838" y="2708275"/>
          <p14:tracePt t="239394" x="6454775" y="2708275"/>
          <p14:tracePt t="239408" x="6489700" y="2708275"/>
          <p14:tracePt t="239424" x="6592888" y="2708275"/>
          <p14:tracePt t="239441" x="6686550" y="2708275"/>
          <p14:tracePt t="239458" x="6789738" y="2708275"/>
          <p14:tracePt t="239475" x="6892925" y="2717800"/>
          <p14:tracePt t="239491" x="6961188" y="2717800"/>
          <p14:tracePt t="239509" x="6961188" y="2725738"/>
          <p14:tracePt t="239525" x="6961188" y="2735263"/>
          <p14:tracePt t="239542" x="6961188" y="2743200"/>
          <p14:tracePt t="239558" x="6961188" y="2778125"/>
          <p14:tracePt t="239575" x="6978650" y="2820988"/>
          <p14:tracePt t="239592" x="7029450" y="2889250"/>
          <p14:tracePt t="239609" x="7064375" y="2949575"/>
          <p14:tracePt t="239625" x="7072313" y="2949575"/>
          <p14:tracePt t="239673" x="7072313" y="2957513"/>
          <p14:tracePt t="239681" x="7072313" y="2974975"/>
          <p14:tracePt t="239692" x="7037388" y="3017838"/>
          <p14:tracePt t="239709" x="6986588" y="3068638"/>
          <p14:tracePt t="239726" x="6900863" y="3146425"/>
          <p14:tracePt t="239742" x="6807200" y="3214688"/>
          <p14:tracePt t="239760" x="6669088" y="3335338"/>
          <p14:tracePt t="239841" x="6661150" y="3335338"/>
          <p14:tracePt t="239849" x="6635750" y="3335338"/>
          <p14:tracePt t="239860" x="6523038" y="3343275"/>
          <p14:tracePt t="239876" x="6308725" y="3351213"/>
          <p14:tracePt t="239894" x="6008688" y="3351213"/>
          <p14:tracePt t="239910" x="5708650" y="3325813"/>
          <p14:tracePt t="239944" x="5726113" y="3282950"/>
          <p14:tracePt t="239961" x="5761038" y="3232150"/>
          <p14:tracePt t="239977" x="5803900" y="3171825"/>
          <p14:tracePt t="239994" x="5829300" y="3136900"/>
          <p14:tracePt t="240011" x="5829300" y="3121025"/>
          <p14:tracePt t="240089" x="5829300" y="3111500"/>
          <p14:tracePt t="240111" x="5829300" y="3103563"/>
          <p14:tracePt t="240112" x="5846763" y="3086100"/>
          <p14:tracePt t="240128" x="5897563" y="3035300"/>
          <p14:tracePt t="240128" x="5932488" y="3017838"/>
          <p14:tracePt t="240145" x="6018213" y="2957513"/>
          <p14:tracePt t="240161" x="6061075" y="2932113"/>
          <p14:tracePt t="240178" x="6094413" y="2914650"/>
          <p14:tracePt t="240305" x="6103938" y="2906713"/>
          <p14:tracePt t="240521" x="6103938" y="2897188"/>
          <p14:tracePt t="240585" x="6111875" y="2889250"/>
          <p14:tracePt t="240601" x="6111875" y="2879725"/>
          <p14:tracePt t="240614" x="6129338" y="2871788"/>
          <p14:tracePt t="240630" x="6164263" y="2836863"/>
          <p14:tracePt t="240631" x="6197600" y="2803525"/>
          <p14:tracePt t="240648" x="6249988" y="2760663"/>
          <p14:tracePt t="240664" x="6361113" y="2708275"/>
          <p14:tracePt t="240681" x="6429375" y="2665413"/>
          <p14:tracePt t="240698" x="6515100" y="2649538"/>
          <p14:tracePt t="240715" x="6565900" y="2640013"/>
          <p14:tracePt t="240731" x="6618288" y="2640013"/>
          <p14:tracePt t="240748" x="6635750" y="2640013"/>
          <p14:tracePt t="240765" x="6643688" y="2640013"/>
          <p14:tracePt t="240801" x="6651625" y="2649538"/>
          <p14:tracePt t="240802" x="6661150" y="2657475"/>
          <p14:tracePt t="240815" x="6694488" y="2674938"/>
          <p14:tracePt t="240832" x="6729413" y="2700338"/>
          <p14:tracePt t="240832" x="6737350" y="2708275"/>
          <p14:tracePt t="240849" x="6780213" y="2725738"/>
          <p14:tracePt t="240866" x="6815138" y="2760663"/>
          <p14:tracePt t="240882" x="6832600" y="2794000"/>
          <p14:tracePt t="240899" x="6865938" y="2836863"/>
          <p14:tracePt t="240916" x="6900863" y="2871788"/>
          <p14:tracePt t="240932" x="6908800" y="2906713"/>
          <p14:tracePt t="240949" x="6926263" y="2940050"/>
          <p14:tracePt t="240966" x="6935788" y="2957513"/>
          <p14:tracePt t="240983" x="6935788" y="2982913"/>
          <p14:tracePt t="241000" x="6935788" y="2992438"/>
          <p14:tracePt t="241016" x="6935788" y="3017838"/>
          <p14:tracePt t="241033" x="6935788" y="3043238"/>
          <p14:tracePt t="241049" x="6900863" y="3103563"/>
          <p14:tracePt t="241067" x="6850063" y="3154363"/>
          <p14:tracePt t="241083" x="6807200" y="3179763"/>
          <p14:tracePt t="241100" x="6780213" y="3197225"/>
          <p14:tracePt t="241116" x="6764338" y="3197225"/>
          <p14:tracePt t="241160" x="6754813" y="3197225"/>
          <p14:tracePt t="241177" x="6746875" y="3197225"/>
          <p14:tracePt t="241185" x="6694488" y="3197225"/>
          <p14:tracePt t="241185" x="6600825" y="3197225"/>
          <p14:tracePt t="241201" x="6446838" y="3197225"/>
          <p14:tracePt t="241217" x="6292850" y="3197225"/>
          <p14:tracePt t="241234" x="6240463" y="3197225"/>
          <p14:tracePt t="241281" x="6249988" y="3197225"/>
          <p14:tracePt t="241285" x="6283325" y="3189288"/>
          <p14:tracePt t="241301" x="6292850" y="3179763"/>
          <p14:tracePt t="241318" x="6300788" y="3171825"/>
          <p14:tracePt t="241385" x="6292850" y="3171825"/>
          <p14:tracePt t="241386" x="6283325" y="3171825"/>
          <p14:tracePt t="241401" x="6265863" y="3171825"/>
          <p14:tracePt t="241418" x="6257925" y="3171825"/>
          <p14:tracePt t="241497" x="6265863" y="3171825"/>
          <p14:tracePt t="241649" x="6275388" y="3171825"/>
          <p14:tracePt t="241665" x="6283325" y="3171825"/>
          <p14:tracePt t="241670" x="6292850" y="3171825"/>
          <p14:tracePt t="241687" x="6300788" y="3171825"/>
          <p14:tracePt t="241703" x="6308725" y="3171825"/>
          <p14:tracePt t="241720" x="6343650" y="3249613"/>
          <p14:tracePt t="241737" x="6403975" y="3394075"/>
          <p14:tracePt t="241753" x="6472238" y="3557588"/>
          <p14:tracePt t="241770" x="6557963" y="3736975"/>
          <p14:tracePt t="241787" x="6661150" y="3943350"/>
          <p14:tracePt t="241804" x="6704013" y="4046538"/>
          <p14:tracePt t="241820" x="6737350" y="4132263"/>
          <p14:tracePt t="241837" x="6754813" y="4200525"/>
          <p14:tracePt t="241854" x="6764338" y="4286250"/>
          <p14:tracePt t="241871" x="6764338" y="4364038"/>
          <p14:tracePt t="241887" x="6737350" y="4449763"/>
          <p14:tracePt t="241887" x="6721475" y="4475163"/>
          <p14:tracePt t="241905" x="6711950" y="4535488"/>
          <p14:tracePt t="241921" x="6704013" y="4578350"/>
          <p14:tracePt t="241938" x="6704013" y="4594225"/>
          <p14:tracePt t="241954" x="6711950" y="4594225"/>
          <p14:tracePt t="241971" x="6721475" y="4594225"/>
          <p14:tracePt t="241988" x="6737350" y="4551363"/>
          <p14:tracePt t="242005" x="6737350" y="4518025"/>
          <p14:tracePt t="242022" x="6746875" y="4475163"/>
          <p14:tracePt t="242038" x="6746875" y="4422775"/>
          <p14:tracePt t="242055" x="6746875" y="4379913"/>
          <p14:tracePt t="242072" x="6746875" y="4337050"/>
          <p14:tracePt t="242072" x="6746875" y="4321175"/>
          <p14:tracePt t="242089" x="6746875" y="4311650"/>
          <p14:tracePt t="242169" x="6754813" y="4311650"/>
          <p14:tracePt t="242257" x="6754813" y="4321175"/>
          <p14:tracePt t="242265" x="6754813" y="4364038"/>
          <p14:tracePt t="242274" x="6764338" y="4449763"/>
          <p14:tracePt t="242290" x="6797675" y="4535488"/>
          <p14:tracePt t="242307" x="6832600" y="4646613"/>
          <p14:tracePt t="242323" x="6858000" y="4706938"/>
          <p14:tracePt t="242340" x="6865938" y="4732338"/>
          <p14:tracePt t="242425" x="6858000" y="4722813"/>
          <p14:tracePt t="242433" x="6858000" y="4706938"/>
          <p14:tracePt t="242433" x="6858000" y="4697413"/>
          <p14:tracePt t="242441" x="6850063" y="4621213"/>
          <p14:tracePt t="242457" x="6850063" y="4543425"/>
          <p14:tracePt t="242474" x="6840538" y="4422775"/>
          <p14:tracePt t="242491" x="6840538" y="4311650"/>
          <p14:tracePt t="242508" x="6850063" y="4175125"/>
          <p14:tracePt t="242524" x="6858000" y="4071938"/>
          <p14:tracePt t="242542" x="6875463" y="3986213"/>
          <p14:tracePt t="242558" x="6875463" y="3968750"/>
          <p14:tracePt t="242592" x="6865938" y="3968750"/>
          <p14:tracePt t="242609" x="6865938" y="3994150"/>
          <p14:tracePt t="242609" x="6865938" y="4106863"/>
          <p14:tracePt t="242625" x="6875463" y="4294188"/>
          <p14:tracePt t="242641" x="6883400" y="4449763"/>
          <p14:tracePt t="242658" x="6892925" y="4621213"/>
          <p14:tracePt t="242675" x="6892925" y="4740275"/>
          <p14:tracePt t="242692" x="6892925" y="4835525"/>
          <p14:tracePt t="242709" x="6892925" y="4878388"/>
          <p14:tracePt t="242725" x="6892925" y="4903788"/>
          <p14:tracePt t="242793" x="6892925" y="4894263"/>
          <p14:tracePt t="242801" x="6883400" y="4843463"/>
          <p14:tracePt t="242809" x="6883400" y="4792663"/>
          <p14:tracePt t="242826" x="6865938" y="4706938"/>
          <p14:tracePt t="242842" x="6858000" y="4611688"/>
          <p14:tracePt t="242859" x="6840538" y="4500563"/>
          <p14:tracePt t="242876" x="6832600" y="4422775"/>
          <p14:tracePt t="242894" x="6815138" y="4379913"/>
          <p14:tracePt t="242910" x="6815138" y="4371975"/>
          <p14:tracePt t="242953" x="6815138" y="4389438"/>
          <p14:tracePt t="242960" x="6840538" y="4500563"/>
          <p14:tracePt t="242977" x="6865938" y="4629150"/>
          <p14:tracePt t="242993" x="6883400" y="4783138"/>
          <p14:tracePt t="243014" x="6892925" y="4979988"/>
          <p14:tracePt t="243044" x="6892925" y="5022850"/>
          <p14:tracePt t="243097" x="6892925" y="5006975"/>
          <p14:tracePt t="243111" x="6892925" y="4964113"/>
          <p14:tracePt t="243111" x="6883400" y="4792663"/>
          <p14:tracePt t="243127" x="6875463" y="4603750"/>
          <p14:tracePt t="243127" x="6858000" y="4518025"/>
          <p14:tracePt t="243145" x="6858000" y="4346575"/>
          <p14:tracePt t="243161" x="6858000" y="4251325"/>
          <p14:tracePt t="243178" x="6858000" y="4208463"/>
          <p14:tracePt t="243233" x="6858000" y="4217988"/>
          <p14:tracePt t="243234" x="6858000" y="4251325"/>
          <p14:tracePt t="243245" x="6850063" y="4406900"/>
          <p14:tracePt t="243261" x="6858000" y="4611688"/>
          <p14:tracePt t="243279" x="6875463" y="4851400"/>
          <p14:tracePt t="243295" x="6875463" y="4979988"/>
          <p14:tracePt t="243312" x="6892925" y="5022850"/>
          <p14:tracePt t="243353" x="6892925" y="5014913"/>
          <p14:tracePt t="243358" x="6900863" y="4989513"/>
          <p14:tracePt t="243362" x="6908800" y="4851400"/>
          <p14:tracePt t="243379" x="6908800" y="4664075"/>
          <p14:tracePt t="243396" x="6908800" y="4465638"/>
          <p14:tracePt t="243412" x="6908800" y="4337050"/>
          <p14:tracePt t="243429" x="6908800" y="4321175"/>
          <p14:tracePt t="243473" x="6908800" y="4329113"/>
          <p14:tracePt t="243481" x="6908800" y="4379913"/>
          <p14:tracePt t="243496" x="6908800" y="4457700"/>
          <p14:tracePt t="243513" x="6908800" y="4518025"/>
          <p14:tracePt t="243530" x="6900863" y="4578350"/>
          <p14:tracePt t="243546" x="6892925" y="4654550"/>
          <p14:tracePt t="243564" x="6883400" y="4714875"/>
          <p14:tracePt t="243580" x="6875463" y="4732338"/>
          <p14:tracePt t="243597" x="6875463" y="4740275"/>
          <p14:tracePt t="243649" x="6875463" y="4722813"/>
          <p14:tracePt t="243650" x="6875463" y="4714875"/>
          <p14:tracePt t="243664" x="6875463" y="4672013"/>
          <p14:tracePt t="243664" x="6875463" y="4654550"/>
          <p14:tracePt t="243681" x="6875463" y="4637088"/>
          <p14:tracePt t="243921" x="6875463" y="4646613"/>
          <p14:tracePt t="244073" x="6865938" y="4646613"/>
          <p14:tracePt t="244086" x="6858000" y="4646613"/>
          <p14:tracePt t="244145" x="6858000" y="4637088"/>
          <p14:tracePt t="244155" x="6858000" y="4629150"/>
          <p14:tracePt t="244166" x="6858000" y="4621213"/>
          <p14:tracePt t="244201" x="6858000" y="4611688"/>
          <p14:tracePt t="244217" x="6858000" y="4603750"/>
          <p14:tracePt t="244218" x="6858000" y="4586288"/>
          <p14:tracePt t="244234" x="6850063" y="4543425"/>
          <p14:tracePt t="244250" x="6815138" y="4492625"/>
          <p14:tracePt t="244267" x="6780213" y="4422775"/>
          <p14:tracePt t="244284" x="6764338" y="4371975"/>
          <p14:tracePt t="244300" x="6754813" y="4303713"/>
          <p14:tracePt t="244317" x="6754813" y="4243388"/>
          <p14:tracePt t="244334" x="6754813" y="4149725"/>
          <p14:tracePt t="244351" x="6754813" y="4079875"/>
          <p14:tracePt t="244367" x="6764338" y="3994150"/>
          <p14:tracePt t="244367" x="6764338" y="3968750"/>
          <p14:tracePt t="244385" x="6772275" y="3917950"/>
          <p14:tracePt t="244401" x="6764338" y="3865563"/>
          <p14:tracePt t="244418" x="6746875" y="3779838"/>
          <p14:tracePt t="244434" x="6721475" y="3746500"/>
          <p14:tracePt t="244452" x="6721475" y="3736975"/>
          <p14:tracePt t="244529" x="6729413" y="3736975"/>
          <p14:tracePt t="244536" x="6737350" y="3736975"/>
          <p14:tracePt t="244593" x="6746875" y="3736975"/>
          <p14:tracePt t="244602" x="6789738" y="3736975"/>
          <p14:tracePt t="244619" x="6883400" y="3763963"/>
          <p14:tracePt t="244636" x="6986588" y="3763963"/>
          <p14:tracePt t="244652" x="7072313" y="3771900"/>
          <p14:tracePt t="244669" x="7123113" y="3771900"/>
          <p14:tracePt t="244761" x="7132638" y="3779838"/>
          <p14:tracePt t="244762" x="7132638" y="3789363"/>
          <p14:tracePt t="244770" x="7158038" y="3806825"/>
          <p14:tracePt t="244786" x="7192963" y="3832225"/>
          <p14:tracePt t="244803" x="7218363" y="3832225"/>
          <p14:tracePt t="244820" x="7226300" y="3840163"/>
          <p14:tracePt t="244945" x="7218363" y="3840163"/>
          <p14:tracePt t="244953" x="7208838" y="3865563"/>
          <p14:tracePt t="244971" x="7208838" y="3883025"/>
          <p14:tracePt t="244988" x="7208838" y="3892550"/>
          <p14:tracePt t="245025" x="7218363" y="3892550"/>
          <p14:tracePt t="245041" x="7226300" y="3892550"/>
          <p14:tracePt t="245145" x="7218363" y="3892550"/>
          <p14:tracePt t="245185" x="7218363" y="3883025"/>
          <p14:tracePt t="245233" x="7218363" y="3875088"/>
          <p14:tracePt t="245240" x="7218363" y="3865563"/>
          <p14:tracePt t="245255" x="7218363" y="3857625"/>
          <p14:tracePt t="245273" x="7218363" y="3840163"/>
          <p14:tracePt t="245289" x="7218363" y="3822700"/>
          <p14:tracePt t="245306" x="7218363" y="3806825"/>
          <p14:tracePt t="245322" x="7218363" y="3789363"/>
          <p14:tracePt t="245340" x="7218363" y="3779838"/>
          <p14:tracePt t="245356" x="7218363" y="3763963"/>
          <p14:tracePt t="245373" x="7218363" y="3754438"/>
          <p14:tracePt t="245481" x="7218363" y="3746500"/>
          <p14:tracePt t="245488" x="7226300" y="3729038"/>
          <p14:tracePt t="245507" x="7243763" y="3686175"/>
          <p14:tracePt t="245524" x="7261225" y="3651250"/>
          <p14:tracePt t="245541" x="7294563" y="3592513"/>
          <p14:tracePt t="245557" x="7329488" y="3540125"/>
          <p14:tracePt t="245574" x="7364413" y="3479800"/>
          <p14:tracePt t="245591" x="7380288" y="3436938"/>
          <p14:tracePt t="245607" x="7397750" y="3394075"/>
          <p14:tracePt t="245607" x="7397750" y="3378200"/>
          <p14:tracePt t="245625" x="7415213" y="3351213"/>
          <p14:tracePt t="245641" x="7423150" y="3335338"/>
          <p14:tracePt t="245658" x="7432675" y="3308350"/>
          <p14:tracePt t="245674" x="7450138" y="3275013"/>
          <p14:tracePt t="245691" x="7466013" y="3240088"/>
          <p14:tracePt t="245708" x="7483475" y="3206750"/>
          <p14:tracePt t="245725" x="7493000" y="3171825"/>
          <p14:tracePt t="245741" x="7500938" y="3136900"/>
          <p14:tracePt t="245759" x="7508875" y="3094038"/>
          <p14:tracePt t="245775" x="7518400" y="3068638"/>
          <p14:tracePt t="245792" x="7518400" y="3035300"/>
          <p14:tracePt t="245809" x="7526338" y="3025775"/>
          <p14:tracePt t="245825" x="7535863" y="3000375"/>
          <p14:tracePt t="245842" x="7551738" y="2965450"/>
          <p14:tracePt t="245859" x="7569200" y="2932113"/>
          <p14:tracePt t="245875" x="7578725" y="2897188"/>
          <p14:tracePt t="245892" x="7578725" y="2871788"/>
          <p14:tracePt t="245909" x="7578725" y="2846388"/>
          <p14:tracePt t="245926" x="7578725" y="2811463"/>
          <p14:tracePt t="245943" x="7569200" y="2803525"/>
          <p14:tracePt t="245984" x="7569200" y="2794000"/>
          <p14:tracePt t="245992" x="7578725" y="2760663"/>
          <p14:tracePt t="246010" x="7586663" y="2717800"/>
          <p14:tracePt t="246026" x="7594600" y="2682875"/>
          <p14:tracePt t="246044" x="7594600" y="2657475"/>
          <p14:tracePt t="246060" x="7594600" y="2614613"/>
          <p14:tracePt t="246077" x="7586663" y="2571750"/>
          <p14:tracePt t="246093" x="7578725" y="2546350"/>
          <p14:tracePt t="246152" x="7578725" y="2536825"/>
          <p14:tracePt t="246160" x="7604125" y="2511425"/>
          <p14:tracePt t="246178" x="7612063" y="2486025"/>
          <p14:tracePt t="246194" x="7612063" y="2468563"/>
          <p14:tracePt t="246211" x="7612063" y="2443163"/>
          <p14:tracePt t="246227" x="7604125" y="2425700"/>
          <p14:tracePt t="246244" x="7578725" y="2392363"/>
          <p14:tracePt t="246261" x="7551738" y="2382838"/>
          <p14:tracePt t="246320" x="7561263" y="2382838"/>
          <p14:tracePt t="246329" x="7569200" y="2382838"/>
          <p14:tracePt t="246330" x="7586663" y="2382838"/>
          <p14:tracePt t="246345" x="7594600" y="2382838"/>
          <p14:tracePt t="246425" x="7586663" y="2382838"/>
          <p14:tracePt t="246432" x="7578725" y="2392363"/>
          <p14:tracePt t="246462" x="7569200" y="2400300"/>
          <p14:tracePt t="246463" x="7569200" y="2408238"/>
          <p14:tracePt t="246479" x="7569200" y="2417763"/>
          <p14:tracePt t="246496" x="7578725" y="2435225"/>
          <p14:tracePt t="246496" x="7586663" y="2435225"/>
          <p14:tracePt t="246512" x="7604125" y="2435225"/>
          <p14:tracePt t="246529" x="7604125" y="2443163"/>
          <p14:tracePt t="246569" x="7604125" y="2451100"/>
          <p14:tracePt t="246585" x="7604125" y="2460625"/>
          <p14:tracePt t="246596" x="7604125" y="2468563"/>
          <p14:tracePt t="246597" x="7594600" y="2486025"/>
          <p14:tracePt t="246614" x="7586663" y="2520950"/>
          <p14:tracePt t="246630" x="7578725" y="2571750"/>
          <p14:tracePt t="246647" x="7578725" y="2614613"/>
          <p14:tracePt t="246663" x="7578725" y="2649538"/>
          <p14:tracePt t="246680" x="7586663" y="2682875"/>
          <p14:tracePt t="246720" x="7594600" y="2682875"/>
          <p14:tracePt t="246728" x="7594600" y="2700338"/>
          <p14:tracePt t="246747" x="7594600" y="2743200"/>
          <p14:tracePt t="246764" x="7578725" y="2820988"/>
          <p14:tracePt t="246781" x="7561263" y="2922588"/>
          <p14:tracePt t="246797" x="7526338" y="3078163"/>
          <p14:tracePt t="246814" x="7483475" y="3214688"/>
          <p14:tracePt t="246831" x="7466013" y="3335338"/>
          <p14:tracePt t="246848" x="7466013" y="3436938"/>
          <p14:tracePt t="246864" x="7475538" y="3497263"/>
          <p14:tracePt t="246881" x="7475538" y="3514725"/>
          <p14:tracePt t="246898" x="7475538" y="3522663"/>
          <p14:tracePt t="246914" x="7475538" y="3532188"/>
          <p14:tracePt t="246931" x="7475538" y="3549650"/>
          <p14:tracePt t="246948" x="7458075" y="3592513"/>
          <p14:tracePt t="246965" x="7440613" y="3635375"/>
          <p14:tracePt t="246981" x="7432675" y="3678238"/>
          <p14:tracePt t="246999" x="7415213" y="3729038"/>
          <p14:tracePt t="247015" x="7415213" y="3754438"/>
          <p14:tracePt t="247032" x="7415213" y="3771900"/>
          <p14:tracePt t="247049" x="7415213" y="3779838"/>
          <p14:tracePt t="247112" x="7415213" y="3789363"/>
          <p14:tracePt t="247120" x="7415213" y="3797300"/>
          <p14:tracePt t="247133" x="7397750" y="3832225"/>
          <p14:tracePt t="247149" x="7380288" y="3865563"/>
          <p14:tracePt t="247166" x="7372350" y="3892550"/>
          <p14:tracePt t="247224" x="7372350" y="3883025"/>
          <p14:tracePt t="247238" x="7372350" y="3865563"/>
          <p14:tracePt t="247250" x="7372350" y="3849688"/>
          <p14:tracePt t="247266" x="7372350" y="3840163"/>
          <p14:tracePt t="247283" x="7372350" y="3822700"/>
          <p14:tracePt t="247300" x="7364413" y="3789363"/>
          <p14:tracePt t="247317" x="7346950" y="3746500"/>
          <p14:tracePt t="247333" x="7337425" y="3651250"/>
          <p14:tracePt t="247351" x="7329488" y="3532188"/>
          <p14:tracePt t="247367" x="7337425" y="3360738"/>
          <p14:tracePt t="247384" x="7372350" y="3136900"/>
          <p14:tracePt t="247401" x="7407275" y="2982913"/>
          <p14:tracePt t="247417" x="7432675" y="2889250"/>
          <p14:tracePt t="247434" x="7440613" y="2803525"/>
          <p14:tracePt t="247451" x="7432675" y="2743200"/>
          <p14:tracePt t="247467" x="7423150" y="2700338"/>
          <p14:tracePt t="247484" x="7423150" y="2674938"/>
          <p14:tracePt t="247501" x="7423150" y="2640013"/>
          <p14:tracePt t="247518" x="7423150" y="2606675"/>
          <p14:tracePt t="247534" x="7432675" y="2571750"/>
          <p14:tracePt t="247551" x="7440613" y="2528888"/>
          <p14:tracePt t="247551" x="7450138" y="2511425"/>
          <p14:tracePt t="247569" x="7458075" y="2486025"/>
          <p14:tracePt t="247585" x="7458075" y="2468563"/>
          <p14:tracePt t="247602" x="7458075" y="2460625"/>
          <p14:tracePt t="247618" x="7458075" y="2451100"/>
          <p14:tracePt t="247721" x="7466013" y="2451100"/>
          <p14:tracePt t="247727" x="7466013" y="2443163"/>
          <p14:tracePt t="247736" x="7475538" y="2443163"/>
          <p14:tracePt t="247753" x="7483475" y="2425700"/>
          <p14:tracePt t="247832" x="7493000" y="2425700"/>
          <p14:tracePt t="247857" x="7500938" y="2425700"/>
          <p14:tracePt t="247888" x="7508875" y="2425700"/>
          <p14:tracePt t="247976" x="7508875" y="2435225"/>
          <p14:tracePt t="247992" x="7508875" y="2443163"/>
          <p14:tracePt t="248000" x="7508875" y="2460625"/>
          <p14:tracePt t="248008" x="7508875" y="2478088"/>
          <p14:tracePt t="248021" x="7508875" y="2486025"/>
          <p14:tracePt t="248096" x="7500938" y="2486025"/>
          <p14:tracePt t="248109" x="7493000" y="2493963"/>
          <p14:tracePt t="248122" x="7475538" y="2503488"/>
          <p14:tracePt t="248138" x="7423150" y="2536825"/>
          <p14:tracePt t="248155" x="7372350" y="2571750"/>
          <p14:tracePt t="248171" x="7346950" y="2579688"/>
          <p14:tracePt t="248224" x="7354888" y="2571750"/>
          <p14:tracePt t="248238" x="7372350" y="2563813"/>
          <p14:tracePt t="248239" x="7389813" y="2520950"/>
          <p14:tracePt t="248255" x="7397750" y="2493963"/>
          <p14:tracePt t="248255" x="7407275" y="2493963"/>
          <p14:tracePt t="248272" x="7407275" y="2486025"/>
          <p14:tracePt t="248344" x="7397750" y="2486025"/>
          <p14:tracePt t="248392" x="7397750" y="2478088"/>
          <p14:tracePt t="248416" x="7397750" y="2468563"/>
          <p14:tracePt t="248429" x="7407275" y="2460625"/>
          <p14:tracePt t="248439" x="7415213" y="2460625"/>
          <p14:tracePt t="248536" x="7407275" y="2460625"/>
          <p14:tracePt t="248616" x="7415213" y="2460625"/>
          <p14:tracePt t="248817" x="7415213" y="2468563"/>
          <p14:tracePt t="248832" x="7415213" y="2478088"/>
          <p14:tracePt t="248842" x="7415213" y="2486025"/>
          <p14:tracePt t="248843" x="7407275" y="2520950"/>
          <p14:tracePt t="248858" x="7397750" y="2563813"/>
          <p14:tracePt t="248875" x="7397750" y="2614613"/>
          <p14:tracePt t="248892" x="7397750" y="2674938"/>
          <p14:tracePt t="248909" x="7389813" y="2735263"/>
          <p14:tracePt t="248925" x="7389813" y="2786063"/>
          <p14:tracePt t="248942" x="7389813" y="2828925"/>
          <p14:tracePt t="248959" x="7389813" y="2879725"/>
          <p14:tracePt t="248976" x="7407275" y="2940050"/>
          <p14:tracePt t="248992" x="7407275" y="2974975"/>
          <p14:tracePt t="249010" x="7397750" y="3017838"/>
          <p14:tracePt t="249026" x="7389813" y="3068638"/>
          <p14:tracePt t="249043" x="7372350" y="3163888"/>
          <p14:tracePt t="249059" x="7372350" y="3240088"/>
          <p14:tracePt t="249077" x="7364413" y="3325813"/>
          <p14:tracePt t="249093" x="7364413" y="3403600"/>
          <p14:tracePt t="249110" x="7364413" y="3454400"/>
          <p14:tracePt t="249127" x="7364413" y="3489325"/>
          <p14:tracePt t="249144" x="7364413" y="3522663"/>
          <p14:tracePt t="249160" x="7364413" y="3575050"/>
          <p14:tracePt t="249177" x="7364413" y="3617913"/>
          <p14:tracePt t="249194" x="7354888" y="3651250"/>
          <p14:tracePt t="249210" x="7346950" y="3703638"/>
          <p14:tracePt t="249227" x="7346950" y="3746500"/>
          <p14:tracePt t="249244" x="7346950" y="3779838"/>
          <p14:tracePt t="249261" x="7337425" y="3814763"/>
          <p14:tracePt t="249277" x="7337425" y="3822700"/>
          <p14:tracePt t="249472" x="7337425" y="3814763"/>
          <p14:tracePt t="249480" x="7337425" y="3771900"/>
          <p14:tracePt t="249496" x="7346950" y="3721100"/>
          <p14:tracePt t="249496" x="7346950" y="3686175"/>
          <p14:tracePt t="249512" x="7354888" y="3575050"/>
          <p14:tracePt t="249529" x="7354888" y="3454400"/>
          <p14:tracePt t="249546" x="7364413" y="3292475"/>
          <p14:tracePt t="249562" x="7380288" y="3136900"/>
          <p14:tracePt t="249579" x="7389813" y="2965450"/>
          <p14:tracePt t="249596" x="7397750" y="2828925"/>
          <p14:tracePt t="249613" x="7397750" y="2692400"/>
          <p14:tracePt t="249629" x="7407275" y="2589213"/>
          <p14:tracePt t="249646" x="7432675" y="2493963"/>
          <p14:tracePt t="249663" x="7440613" y="2443163"/>
          <p14:tracePt t="249680" x="7450138" y="2400300"/>
          <p14:tracePt t="249696" x="7450138" y="2382838"/>
          <p14:tracePt t="249760" x="7450138" y="2392363"/>
          <p14:tracePt t="249768" x="7458075" y="2400300"/>
          <p14:tracePt t="249780" x="7458075" y="2417763"/>
          <p14:tracePt t="249797" x="7458075" y="2435225"/>
          <p14:tracePt t="249814" x="7466013" y="2443163"/>
          <p14:tracePt t="249830" x="7466013" y="2460625"/>
          <p14:tracePt t="249847" x="7466013" y="2503488"/>
          <p14:tracePt t="249864" x="7432675" y="2657475"/>
          <p14:tracePt t="249881" x="7397750" y="2768600"/>
          <p14:tracePt t="249898" x="7380288" y="2922588"/>
          <p14:tracePt t="249914" x="7372350" y="3035300"/>
          <p14:tracePt t="249931" x="7372350" y="3163888"/>
          <p14:tracePt t="249947" x="7380288" y="3249613"/>
          <p14:tracePt t="249965" x="7389813" y="3292475"/>
          <p14:tracePt t="249981" x="7389813" y="3317875"/>
          <p14:tracePt t="249998" x="7397750" y="3335338"/>
          <p14:tracePt t="250014" x="7397750" y="3360738"/>
          <p14:tracePt t="250032" x="7397750" y="3411538"/>
          <p14:tracePt t="250032" x="7397750" y="3429000"/>
          <p14:tracePt t="250048" x="7380288" y="3489325"/>
          <p14:tracePt t="250065" x="7380288" y="3532188"/>
          <p14:tracePt t="250081" x="7354888" y="3575050"/>
          <p14:tracePt t="250098" x="7354888" y="3608388"/>
          <p14:tracePt t="250115" x="7354888" y="3643313"/>
          <p14:tracePt t="250132" x="7354888" y="3651250"/>
          <p14:tracePt t="250249" x="7346950" y="3651250"/>
          <p14:tracePt t="250272" x="7346950" y="3660775"/>
          <p14:tracePt t="250304" x="7346950" y="3668713"/>
          <p14:tracePt t="250401" x="7346950" y="3678238"/>
          <p14:tracePt t="250405" x="7337425" y="3678238"/>
          <p14:tracePt t="250417" x="7329488" y="3686175"/>
          <p14:tracePt t="250433" x="7321550" y="3686175"/>
          <p14:tracePt t="250592" x="7321550" y="3694113"/>
          <p14:tracePt t="250608" x="7312025" y="3694113"/>
          <p14:tracePt t="250618" x="7304088" y="3703638"/>
          <p14:tracePt t="250849" x="7304088" y="3694113"/>
          <p14:tracePt t="250853" x="7304088" y="3678238"/>
          <p14:tracePt t="250871" x="7312025" y="3635375"/>
          <p14:tracePt t="250888" x="7321550" y="3592513"/>
          <p14:tracePt t="250904" x="7337425" y="3540125"/>
          <p14:tracePt t="250921" x="7337425" y="3489325"/>
          <p14:tracePt t="250937" x="7346950" y="3411538"/>
          <p14:tracePt t="250954" x="7354888" y="3351213"/>
          <p14:tracePt t="250971" x="7354888" y="3300413"/>
          <p14:tracePt t="250988" x="7364413" y="3222625"/>
          <p14:tracePt t="251004" x="7372350" y="3163888"/>
          <p14:tracePt t="251021" x="7397750" y="3086100"/>
          <p14:tracePt t="251038" x="7415213" y="3017838"/>
          <p14:tracePt t="251055" x="7423150" y="2940050"/>
          <p14:tracePt t="251071" x="7440613" y="2889250"/>
          <p14:tracePt t="251088" x="7440613" y="2828925"/>
          <p14:tracePt t="251105" x="7440613" y="2751138"/>
          <p14:tracePt t="251122" x="7440613" y="2725738"/>
          <p14:tracePt t="251138" x="7440613" y="2717800"/>
          <p14:tracePt t="251156" x="7440613" y="2708275"/>
          <p14:tracePt t="251194" x="7450138" y="2700338"/>
          <p14:tracePt t="251205" x="7450138" y="2692400"/>
          <p14:tracePt t="251206" x="7466013" y="2682875"/>
          <p14:tracePt t="251313" x="7458075" y="2682875"/>
          <p14:tracePt t="251329" x="7458075" y="2692400"/>
          <p14:tracePt t="251345" x="7458075" y="2700338"/>
          <p14:tracePt t="251356" x="7458075" y="2708275"/>
          <p14:tracePt t="251361" x="7458075" y="2743200"/>
          <p14:tracePt t="251373" x="7466013" y="2778125"/>
          <p14:tracePt t="251390" x="7475538" y="2828925"/>
          <p14:tracePt t="251407" x="7475538" y="2889250"/>
          <p14:tracePt t="251423" x="7475538" y="2982913"/>
          <p14:tracePt t="251440" x="7466013" y="3121025"/>
          <p14:tracePt t="251457" x="7440613" y="3343275"/>
          <p14:tracePt t="251474" x="7440613" y="3506788"/>
          <p14:tracePt t="251490" x="7432675" y="3625850"/>
          <p14:tracePt t="251507" x="7432675" y="3694113"/>
          <p14:tracePt t="251524" x="7432675" y="3729038"/>
          <p14:tracePt t="251540" x="7432675" y="3754438"/>
          <p14:tracePt t="251557" x="7432675" y="3779838"/>
          <p14:tracePt t="251574" x="7432675" y="3814763"/>
          <p14:tracePt t="251591" x="7423150" y="3840163"/>
          <p14:tracePt t="251608" x="7407275" y="3883025"/>
          <p14:tracePt t="251624" x="7389813" y="3935413"/>
          <p14:tracePt t="251641" x="7389813" y="3943350"/>
          <p14:tracePt t="251721" x="7389813" y="3935413"/>
          <p14:tracePt t="251728" x="7389813" y="3925888"/>
          <p14:tracePt t="251746" x="7389813" y="3917950"/>
          <p14:tracePt t="251801" x="7380288" y="3917950"/>
          <p14:tracePt t="251849" x="7380288" y="3908425"/>
          <p14:tracePt t="251865" x="7380288" y="3892550"/>
          <p14:tracePt t="251876" x="7380288" y="3883025"/>
          <p14:tracePt t="251892" x="7380288" y="3857625"/>
          <p14:tracePt t="251910" x="7380288" y="3832225"/>
          <p14:tracePt t="251926" x="7372350" y="3814763"/>
          <p14:tracePt t="251943" x="7372350" y="3779838"/>
          <p14:tracePt t="251959" x="7364413" y="3754438"/>
          <p14:tracePt t="251977" x="7354888" y="3729038"/>
          <p14:tracePt t="251993" x="7354888" y="3660775"/>
          <p14:tracePt t="252010" x="7354888" y="3592513"/>
          <p14:tracePt t="252026" x="7354888" y="3497263"/>
          <p14:tracePt t="252043" x="7372350" y="3360738"/>
          <p14:tracePt t="252060" x="7397750" y="3240088"/>
          <p14:tracePt t="252077" x="7415213" y="3121025"/>
          <p14:tracePt t="252093" x="7423150" y="3025775"/>
          <p14:tracePt t="252110" x="7423150" y="2965450"/>
          <p14:tracePt t="252127" x="7423150" y="2949575"/>
          <p14:tracePt t="252193" x="7432675" y="2949575"/>
          <p14:tracePt t="252194" x="7432675" y="2940050"/>
          <p14:tracePt t="252790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8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|1.1|1.9|37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|7|13.8|13|15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6.6|2|0.5|0.5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|3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1|1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7.5|0.7|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9|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8.9|1.1|3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4.3|35.3|6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4|10.4|33.6|1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8.6|2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2|7.9|3.5|4.2|8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9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1.1|2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9|25.1|5.5|5.3|3.2|1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8|3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23|23|2.1|1.5|8.2|2.3|8.2|1.6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5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2|29.8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|4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6.6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4515</Words>
  <Application>Microsoft Office PowerPoint</Application>
  <PresentationFormat>全屏显示(4:3)</PresentationFormat>
  <Paragraphs>736</Paragraphs>
  <Slides>55</Slides>
  <Notes>1</Notes>
  <HiddenSlides>0</HiddenSlides>
  <MMClips>55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Arial</vt:lpstr>
      <vt:lpstr>宋体</vt:lpstr>
      <vt:lpstr>Calibri</vt:lpstr>
      <vt:lpstr>Times New Roman</vt:lpstr>
      <vt:lpstr>黑体</vt:lpstr>
      <vt:lpstr>Wingdings</vt:lpstr>
      <vt:lpstr>Gungsuh</vt:lpstr>
      <vt:lpstr>华文仿宋</vt:lpstr>
      <vt:lpstr>Symbol</vt:lpstr>
      <vt:lpstr>默认设计模板</vt:lpstr>
      <vt:lpstr>Microsoft PowerPoint 幻灯片</vt:lpstr>
      <vt:lpstr>Microsoft 公式 3.0</vt:lpstr>
      <vt:lpstr>Flash Movie</vt:lpstr>
      <vt:lpstr>Adobe Photoshop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5.2 编程举例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 用并行口设计LED数码显示器   和键盘电路 </vt:lpstr>
      <vt:lpstr>PowerPoint 演示文稿</vt:lpstr>
      <vt:lpstr>PowerPoint 演示文稿</vt:lpstr>
      <vt:lpstr>PowerPoint 演示文稿</vt:lpstr>
      <vt:lpstr>PowerPoint 演示文稿</vt:lpstr>
      <vt:lpstr>显示”2”,字形码为5bh.</vt:lpstr>
      <vt:lpstr>PowerPoint 演示文稿</vt:lpstr>
      <vt:lpstr>PowerPoint 演示文稿</vt:lpstr>
      <vt:lpstr>PowerPoint 演示文稿</vt:lpstr>
      <vt:lpstr>如：4位静态LED显示器电路</vt:lpstr>
      <vt:lpstr>如：4位动态LED显示器电路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</vt:lpstr>
      <vt:lpstr>PowerPoint 演示文稿</vt:lpstr>
      <vt:lpstr>PowerPoint 演示文稿</vt:lpstr>
      <vt:lpstr>小 结 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微软用户</cp:lastModifiedBy>
  <cp:revision>38</cp:revision>
  <dcterms:created xsi:type="dcterms:W3CDTF">2020-02-20T12:34:20Z</dcterms:created>
  <dcterms:modified xsi:type="dcterms:W3CDTF">2020-03-02T08:30:48Z</dcterms:modified>
</cp:coreProperties>
</file>